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60" r:id="rId6"/>
    <p:sldId id="258" r:id="rId7"/>
    <p:sldId id="275" r:id="rId8"/>
    <p:sldId id="272" r:id="rId9"/>
    <p:sldId id="259" r:id="rId10"/>
    <p:sldId id="265" r:id="rId11"/>
    <p:sldId id="271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-Zeichnung111.vsd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Visio-Zeichnung222.vsdx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Standardabläufe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Black-box Tests (aus Sicht des Anwenders)</a:t>
            </a:r>
          </a:p>
          <a:p>
            <a:r>
              <a:rPr lang="de-CH" dirty="0" smtClean="0"/>
              <a:t>Requirements erfüllt?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2649018"/>
            <a:ext cx="575310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8" y="3711843"/>
            <a:ext cx="57556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Seed</a:t>
            </a:r>
            <a:r>
              <a:rPr lang="de-CH" dirty="0" smtClean="0"/>
              <a:t>-File</a:t>
            </a:r>
          </a:p>
          <a:p>
            <a:endParaRPr lang="de-CH" dirty="0"/>
          </a:p>
          <a:p>
            <a:r>
              <a:rPr lang="de-CH" dirty="0" smtClean="0"/>
              <a:t>JUnit4 Tests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Persister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ClientRMI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3076" name="Picture 4" descr="http://junit.org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2753266"/>
            <a:ext cx="3491758" cy="1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Deployement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Benutzer-Konzept</a:t>
            </a:r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Luca Kündig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Bidirektionale Beziehungen sind Problematisch </a:t>
            </a:r>
          </a:p>
          <a:p>
            <a:r>
              <a:rPr lang="de-CH" dirty="0" smtClean="0"/>
              <a:t>Implementieren eines Webservices</a:t>
            </a:r>
          </a:p>
          <a:p>
            <a:r>
              <a:rPr lang="de-CH" dirty="0" smtClean="0"/>
              <a:t>Einrichten eines </a:t>
            </a:r>
            <a:r>
              <a:rPr lang="de-CH" dirty="0" err="1" smtClean="0"/>
              <a:t>Tomcat</a:t>
            </a:r>
            <a:r>
              <a:rPr lang="de-CH" dirty="0" smtClean="0"/>
              <a:t> Servers</a:t>
            </a:r>
          </a:p>
          <a:p>
            <a:r>
              <a:rPr lang="de-CH" dirty="0" smtClean="0"/>
              <a:t>Native SQL </a:t>
            </a:r>
            <a:r>
              <a:rPr lang="de-CH" dirty="0" err="1" smtClean="0"/>
              <a:t>Queries</a:t>
            </a:r>
            <a:r>
              <a:rPr lang="de-CH" dirty="0" smtClean="0"/>
              <a:t> / JPA</a:t>
            </a:r>
          </a:p>
          <a:p>
            <a:r>
              <a:rPr lang="de-CH" dirty="0" smtClean="0"/>
              <a:t>Organisieren einer Gruppe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Sandro Ritz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smtClean="0"/>
              <a:t>Objektorientiertes </a:t>
            </a:r>
            <a:r>
              <a:rPr lang="de-CH" dirty="0" smtClean="0"/>
              <a:t>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Mike Monticoli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/ </a:t>
            </a:r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in Enterprise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3-Schichten Modells (</a:t>
            </a:r>
            <a:r>
              <a:rPr lang="de-CH" dirty="0" err="1" smtClean="0"/>
              <a:t>Buisness</a:t>
            </a:r>
            <a:r>
              <a:rPr lang="de-CH" dirty="0" smtClean="0"/>
              <a:t>-RMI-</a:t>
            </a:r>
            <a:r>
              <a:rPr lang="de-CH" dirty="0" err="1" smtClean="0"/>
              <a:t>Persister</a:t>
            </a:r>
            <a:r>
              <a:rPr lang="de-CH" dirty="0" smtClean="0"/>
              <a:t>) - </a:t>
            </a:r>
            <a:r>
              <a:rPr lang="de-CH" dirty="0" err="1" smtClean="0"/>
              <a:t>NamedQuerries</a:t>
            </a:r>
            <a:endParaRPr lang="de-CH" dirty="0" smtClean="0"/>
          </a:p>
          <a:p>
            <a:r>
              <a:rPr lang="de-CH" dirty="0" smtClean="0"/>
              <a:t>Erstellen von </a:t>
            </a:r>
            <a:r>
              <a:rPr lang="de-CH" dirty="0" err="1" smtClean="0"/>
              <a:t>GUI’s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Scenebuilder</a:t>
            </a:r>
            <a:r>
              <a:rPr lang="de-CH" dirty="0" smtClean="0"/>
              <a:t> – </a:t>
            </a:r>
            <a:r>
              <a:rPr lang="de-CH" dirty="0" err="1" smtClean="0"/>
              <a:t>GridPane</a:t>
            </a:r>
            <a:r>
              <a:rPr lang="de-CH" dirty="0" smtClean="0"/>
              <a:t> – </a:t>
            </a:r>
            <a:r>
              <a:rPr lang="de-CH" dirty="0" err="1" smtClean="0"/>
              <a:t>AnchorPane</a:t>
            </a:r>
            <a:endParaRPr lang="de-CH" dirty="0" smtClean="0"/>
          </a:p>
          <a:p>
            <a:r>
              <a:rPr lang="de-CH" dirty="0" smtClean="0"/>
              <a:t>Grundlegendes CSS</a:t>
            </a:r>
          </a:p>
          <a:p>
            <a:r>
              <a:rPr lang="de-CH" dirty="0" smtClean="0"/>
              <a:t>GUI-Controller – Laden in </a:t>
            </a:r>
            <a:r>
              <a:rPr lang="de-CH" dirty="0" err="1" smtClean="0"/>
              <a:t>BorderPane</a:t>
            </a:r>
            <a:r>
              <a:rPr lang="de-CH" dirty="0" smtClean="0"/>
              <a:t> – Aufrufen von Daten</a:t>
            </a:r>
          </a:p>
          <a:p>
            <a:r>
              <a:rPr lang="de-CH" dirty="0" smtClean="0"/>
              <a:t>Junit4 Tests – Mehrere Getter-Methoden</a:t>
            </a:r>
          </a:p>
          <a:p>
            <a:r>
              <a:rPr lang="de-CH" dirty="0" err="1"/>
              <a:t>OpenCSV</a:t>
            </a:r>
            <a:r>
              <a:rPr lang="de-CH" dirty="0"/>
              <a:t> exportieren und importieren von .</a:t>
            </a:r>
            <a:r>
              <a:rPr lang="de-CH" dirty="0" err="1"/>
              <a:t>csv</a:t>
            </a:r>
            <a:r>
              <a:rPr lang="de-CH" dirty="0"/>
              <a:t> Dateien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Cihan Demir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r>
              <a:rPr lang="de-CH" dirty="0" smtClean="0"/>
              <a:t> &amp; </a:t>
            </a:r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Akitivtätsdiagramme</a:t>
            </a:r>
            <a:r>
              <a:rPr lang="de-CH" dirty="0" smtClean="0"/>
              <a:t> im EA</a:t>
            </a:r>
            <a:endParaRPr lang="de-CH" dirty="0"/>
          </a:p>
          <a:p>
            <a:r>
              <a:rPr lang="de-CH" dirty="0" err="1" smtClean="0"/>
              <a:t>Organisisation</a:t>
            </a:r>
            <a:r>
              <a:rPr lang="de-CH" dirty="0" smtClean="0"/>
              <a:t> einer arc42 Doku</a:t>
            </a:r>
          </a:p>
          <a:p>
            <a:r>
              <a:rPr lang="de-CH" dirty="0" smtClean="0"/>
              <a:t>Aufgabe der verschiedenen Schichten und Implementierung</a:t>
            </a:r>
          </a:p>
          <a:p>
            <a:r>
              <a:rPr lang="de-CH" dirty="0" smtClean="0"/>
              <a:t>Allgemeines Vorgehen bei einem Softwareprojekt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Mike 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Arc42 Dokumentation</a:t>
            </a:r>
          </a:p>
          <a:p>
            <a:r>
              <a:rPr lang="de-CH" dirty="0" smtClean="0"/>
              <a:t>Risiken (Risikenszenarien vorausplanen und Massnahmen treffen)</a:t>
            </a:r>
          </a:p>
          <a:p>
            <a:r>
              <a:rPr lang="de-CH" dirty="0" smtClean="0"/>
              <a:t>UseCase / Activity</a:t>
            </a:r>
          </a:p>
          <a:p>
            <a:r>
              <a:rPr lang="de-CH" dirty="0" smtClean="0"/>
              <a:t>GUI-Moqups</a:t>
            </a:r>
          </a:p>
          <a:p>
            <a:r>
              <a:rPr lang="de-CH" dirty="0"/>
              <a:t>Wichtigkeit der Planung (Requirements,UseCases)</a:t>
            </a:r>
          </a:p>
          <a:p>
            <a:r>
              <a:rPr lang="de-CH" dirty="0" smtClean="0"/>
              <a:t>Funktionales Testing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Projekt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4" imgW="7715267" imgH="4810050" progId="Visio.Drawing.15">
                  <p:embed/>
                </p:oleObj>
              </mc:Choice>
              <mc:Fallback>
                <p:oleObj r:id="rId4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076745" y="2320771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720488" y="113178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080912" y="5484934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42" y="426421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95" y="4077364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waffle.io/resources/images/waffle-yellow-on-blu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86" y="196498"/>
            <a:ext cx="1078177" cy="10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5" imgW="12788744" imgH="7785285" progId="Visio.Drawing.15">
                  <p:embed/>
                </p:oleObj>
              </mc:Choice>
              <mc:Fallback>
                <p:oleObj r:id="rId5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Designentscheide:</a:t>
            </a:r>
            <a:br>
              <a:rPr lang="de-CH" dirty="0" smtClean="0"/>
            </a:br>
            <a:r>
              <a:rPr lang="de-CH" dirty="0" smtClean="0"/>
              <a:t>Womit erstellen?</a:t>
            </a:r>
            <a:br>
              <a:rPr lang="de-CH" dirty="0" smtClean="0"/>
            </a:br>
            <a:r>
              <a:rPr lang="de-CH" dirty="0" smtClean="0"/>
              <a:t>Übersichtlich</a:t>
            </a:r>
            <a:br>
              <a:rPr lang="de-CH" dirty="0" smtClean="0"/>
            </a:br>
            <a:r>
              <a:rPr lang="de-CH" dirty="0" smtClean="0"/>
              <a:t>Schnell erlernbar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376</Words>
  <Application>Microsoft Office PowerPoint</Application>
  <PresentationFormat>Breitbild</PresentationFormat>
  <Paragraphs>124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Visio.Drawing.15</vt:lpstr>
      <vt:lpstr>Mängel-Manager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 – Luca Kündig</vt:lpstr>
      <vt:lpstr>Lessons Learned – Sandro Ritz</vt:lpstr>
      <vt:lpstr>Lessons Learned – Mike Monticoli</vt:lpstr>
      <vt:lpstr>Lessons Learned – Cihan Demir</vt:lpstr>
      <vt:lpstr>Lessons Learned – Mike Iten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Sandro Ritz</cp:lastModifiedBy>
  <cp:revision>56</cp:revision>
  <dcterms:created xsi:type="dcterms:W3CDTF">2013-07-31T16:12:53Z</dcterms:created>
  <dcterms:modified xsi:type="dcterms:W3CDTF">2015-05-21T08:45:35Z</dcterms:modified>
</cp:coreProperties>
</file>