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Herbstsemester 2014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  <a:p>
            <a:r>
              <a:rPr lang="de-CH" dirty="0"/>
              <a:t> </a:t>
            </a:r>
            <a:r>
              <a:rPr lang="de-CH" dirty="0" smtClean="0"/>
              <a:t>- Und JA, WIR TREFFEN UNS später IM ROADHOUSE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Architektur &amp; Lösung</a:t>
            </a:r>
          </a:p>
          <a:p>
            <a:endParaRPr lang="de-CH" dirty="0" smtClean="0"/>
          </a:p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</a:p>
          <a:p>
            <a:endParaRPr lang="de-CH" dirty="0" smtClean="0"/>
          </a:p>
          <a:p>
            <a:r>
              <a:rPr lang="de-CH" dirty="0" smtClean="0"/>
              <a:t>Verwendete </a:t>
            </a:r>
            <a:r>
              <a:rPr lang="de-CH" dirty="0" smtClean="0"/>
              <a:t>Technologien</a:t>
            </a:r>
          </a:p>
          <a:p>
            <a:endParaRPr lang="de-CH" dirty="0"/>
          </a:p>
          <a:p>
            <a:r>
              <a:rPr lang="de-CH" dirty="0" smtClean="0"/>
              <a:t>Tests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Komplikationen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THE END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GU 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Hands-on</a:t>
            </a:r>
            <a:br>
              <a:rPr lang="de-CH" dirty="0"/>
            </a:br>
            <a:r>
              <a:rPr lang="de-CH" sz="2800" dirty="0"/>
              <a:t>BackOffice </a:t>
            </a:r>
            <a:r>
              <a:rPr lang="de-CH" sz="2800" dirty="0" smtClean="0"/>
              <a:t>SU </a:t>
            </a:r>
            <a:r>
              <a:rPr lang="de-CH" sz="2800" dirty="0"/>
              <a:t>Client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8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198669" y="2471694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446678" y="113179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224167" y="5248949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46" y="545984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61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Mängel-Manager</vt:lpstr>
      <vt:lpstr>Einleitung</vt:lpstr>
      <vt:lpstr>Architektur &amp; Lösung</vt:lpstr>
      <vt:lpstr>Mängel-Manager Hands-on BackOffice GU Client </vt:lpstr>
      <vt:lpstr>Mängel-Manager Hands-on BackOffice SU Client</vt:lpstr>
      <vt:lpstr>PowerPoint-Präsentation</vt:lpstr>
      <vt:lpstr>Tests</vt:lpstr>
      <vt:lpstr>Komplikationen</vt:lpstr>
      <vt:lpstr>Lessons Learned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Cihan D.</cp:lastModifiedBy>
  <cp:revision>14</cp:revision>
  <dcterms:created xsi:type="dcterms:W3CDTF">2013-07-31T16:12:53Z</dcterms:created>
  <dcterms:modified xsi:type="dcterms:W3CDTF">2015-05-18T14:12:19Z</dcterms:modified>
</cp:coreProperties>
</file>