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4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56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446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298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015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61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94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4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7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3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2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Mängel-Manager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400" dirty="0" smtClean="0"/>
              <a:t>Gruppe B</a:t>
            </a:r>
          </a:p>
          <a:p>
            <a:r>
              <a:rPr lang="de-DE" sz="1400" dirty="0" smtClean="0"/>
              <a:t>INM21: ESS &amp; PIK</a:t>
            </a:r>
          </a:p>
          <a:p>
            <a:r>
              <a:rPr lang="de-DE" sz="1400" dirty="0" smtClean="0"/>
              <a:t>Wirtschaftsinformatik, Vollzeitstudium,  Herbstsemester 2014</a:t>
            </a:r>
          </a:p>
        </p:txBody>
      </p:sp>
    </p:spTree>
    <p:extLst>
      <p:ext uri="{BB962C8B-B14F-4D97-AF65-F5344CB8AC3E}">
        <p14:creationId xmlns:p14="http://schemas.microsoft.com/office/powerpoint/2010/main" val="42947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Mängel-Manager Hands-on</a:t>
            </a:r>
          </a:p>
          <a:p>
            <a:endParaRPr lang="de-CH" dirty="0"/>
          </a:p>
          <a:p>
            <a:r>
              <a:rPr lang="de-CH" dirty="0" smtClean="0"/>
              <a:t>Architektur</a:t>
            </a:r>
          </a:p>
          <a:p>
            <a:endParaRPr lang="de-CH" dirty="0" smtClean="0"/>
          </a:p>
          <a:p>
            <a:r>
              <a:rPr lang="de-CH" dirty="0" smtClean="0"/>
              <a:t>Verwendete Technologien</a:t>
            </a:r>
          </a:p>
          <a:p>
            <a:endParaRPr lang="de-CH" dirty="0"/>
          </a:p>
          <a:p>
            <a:r>
              <a:rPr lang="de-CH" dirty="0" smtClean="0"/>
              <a:t>Komplikationen</a:t>
            </a:r>
          </a:p>
          <a:p>
            <a:endParaRPr lang="de-CH" dirty="0"/>
          </a:p>
          <a:p>
            <a:r>
              <a:rPr lang="de-CH" dirty="0" smtClean="0"/>
              <a:t>THE END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95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Mängel-Manager </a:t>
            </a:r>
            <a:r>
              <a:rPr lang="de-CH" dirty="0" smtClean="0"/>
              <a:t>Hands-on</a:t>
            </a:r>
            <a:br>
              <a:rPr lang="de-CH" dirty="0" smtClean="0"/>
            </a:br>
            <a:r>
              <a:rPr lang="de-CH" sz="2800" dirty="0"/>
              <a:t>BackOffice GU Client</a:t>
            </a:r>
            <a:br>
              <a:rPr lang="de-CH" sz="2800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58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Mängel-Manager Hands-on</a:t>
            </a:r>
            <a:br>
              <a:rPr lang="de-CH" dirty="0"/>
            </a:br>
            <a:r>
              <a:rPr lang="de-CH" sz="2800" dirty="0"/>
              <a:t>BackOffice </a:t>
            </a:r>
            <a:r>
              <a:rPr lang="de-CH" sz="2800" dirty="0" smtClean="0"/>
              <a:t>SU </a:t>
            </a:r>
            <a:r>
              <a:rPr lang="de-CH" sz="2800" dirty="0"/>
              <a:t>Client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18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62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9695">
            <a:off x="3198669" y="2471694"/>
            <a:ext cx="3634895" cy="8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 rot="780458">
            <a:off x="272542" y="1716009"/>
            <a:ext cx="3648973" cy="1439290"/>
            <a:chOff x="1570008" y="1789458"/>
            <a:chExt cx="3648973" cy="1439290"/>
          </a:xfrm>
        </p:grpSpPr>
        <p:pic>
          <p:nvPicPr>
            <p:cNvPr id="1030" name="Picture 6" descr="http://upload.wikimedia.org/wikipedia/commons/thumb/7/7b/Tomcat-logo.svg/1280px-Tomcat-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008" y="1789458"/>
              <a:ext cx="2159778" cy="143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303917" y="2185938"/>
              <a:ext cx="1915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Apache</a:t>
              </a:r>
            </a:p>
            <a:p>
              <a:r>
                <a:rPr lang="de-CH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Tomcat</a:t>
              </a:r>
              <a:endParaRPr lang="de-CH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 rot="2906714">
            <a:off x="-257385" y="4320975"/>
            <a:ext cx="3393868" cy="1412157"/>
            <a:chOff x="7482276" y="2452160"/>
            <a:chExt cx="3393868" cy="1412157"/>
          </a:xfrm>
        </p:grpSpPr>
        <p:pic>
          <p:nvPicPr>
            <p:cNvPr id="1032" name="Picture 8" descr="http://javaymate-guillesolana.rhcloud.com/imagen?id=admin/scenebuilder.png&amp;pfdrid_c=tru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276" y="2452160"/>
              <a:ext cx="1412156" cy="141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8790317" y="2835074"/>
              <a:ext cx="2085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JavaFX</a:t>
              </a:r>
              <a:endParaRPr lang="de-CH" dirty="0" smtClean="0"/>
            </a:p>
            <a:p>
              <a:r>
                <a:rPr lang="de-CH" dirty="0" smtClean="0"/>
                <a:t>Scene </a:t>
              </a:r>
              <a:r>
                <a:rPr lang="de-CH" dirty="0" err="1"/>
                <a:t>Builder</a:t>
              </a:r>
              <a:r>
                <a:rPr lang="de-CH" dirty="0"/>
                <a:t> 2.0</a:t>
              </a: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915">
            <a:off x="7446678" y="113179"/>
            <a:ext cx="1993894" cy="221543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7995">
            <a:off x="6172875" y="5526081"/>
            <a:ext cx="3107075" cy="843944"/>
          </a:xfrm>
          <a:prstGeom prst="rect">
            <a:avLst/>
          </a:prstGeom>
        </p:spPr>
      </p:pic>
      <p:pic>
        <p:nvPicPr>
          <p:cNvPr id="1042" name="Picture 18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102">
            <a:off x="6011685" y="3088783"/>
            <a:ext cx="2661563" cy="69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3822">
            <a:off x="3224167" y="5248949"/>
            <a:ext cx="2275876" cy="95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2004">
            <a:off x="9482448" y="4448877"/>
            <a:ext cx="2439977" cy="1058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48" name="Picture 24" descr="http://www.eclipse.org/eclipselink/images/logos/eclipselink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46" y="545984"/>
            <a:ext cx="2959004" cy="8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arc42.org/index_files/arc42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66" y="4107160"/>
            <a:ext cx="18288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Komplikationen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76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Dank!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</a:p>
          <a:p>
            <a:r>
              <a:rPr lang="de-CH" dirty="0"/>
              <a:t> </a:t>
            </a:r>
            <a:r>
              <a:rPr lang="de-CH" dirty="0" smtClean="0"/>
              <a:t>- Und JA, WIR TREFFEN UNS später IM ROADHOUSE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96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51</Words>
  <Application>Microsoft Office PowerPoint</Application>
  <PresentationFormat>Breitbild</PresentationFormat>
  <Paragraphs>25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Mängel-Manager</vt:lpstr>
      <vt:lpstr>Einleitung</vt:lpstr>
      <vt:lpstr>Mängel-Manager Hands-on BackOffice GU Client </vt:lpstr>
      <vt:lpstr>Mängel-Manager Hands-on BackOffice SU Client</vt:lpstr>
      <vt:lpstr>Architektur</vt:lpstr>
      <vt:lpstr>PowerPoint-Präsentation</vt:lpstr>
      <vt:lpstr>Komplikationen</vt:lpstr>
      <vt:lpstr>Vielen Dank!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Cihan D.</cp:lastModifiedBy>
  <cp:revision>10</cp:revision>
  <dcterms:created xsi:type="dcterms:W3CDTF">2013-07-31T16:12:53Z</dcterms:created>
  <dcterms:modified xsi:type="dcterms:W3CDTF">2015-05-18T10:20:54Z</dcterms:modified>
</cp:coreProperties>
</file>