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60" r:id="rId6"/>
    <p:sldId id="258" r:id="rId7"/>
    <p:sldId id="275" r:id="rId8"/>
    <p:sldId id="272" r:id="rId9"/>
    <p:sldId id="259" r:id="rId10"/>
    <p:sldId id="265" r:id="rId11"/>
    <p:sldId id="271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Drawing2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Standardabläufe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Black-box Tests (aus Sicht des Anwenders)</a:t>
            </a:r>
          </a:p>
          <a:p>
            <a:r>
              <a:rPr lang="de-CH" dirty="0" smtClean="0"/>
              <a:t>Requirements erfüllt?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2649018"/>
            <a:ext cx="575310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8" y="3711843"/>
            <a:ext cx="57556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Seed</a:t>
            </a:r>
            <a:r>
              <a:rPr lang="de-CH" dirty="0" smtClean="0"/>
              <a:t>-File</a:t>
            </a:r>
          </a:p>
          <a:p>
            <a:endParaRPr lang="de-CH" dirty="0"/>
          </a:p>
          <a:p>
            <a:r>
              <a:rPr lang="de-CH" dirty="0" smtClean="0"/>
              <a:t>JUnit4 Tests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Persister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ClientRMI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3076" name="Picture 4" descr="http://junit.org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2753266"/>
            <a:ext cx="3491758" cy="1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Deployment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Luca Kündig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dirty="0" err="1" smtClean="0"/>
              <a:t>FetchType.</a:t>
            </a:r>
            <a:r>
              <a:rPr lang="de-CH" b="1" dirty="0" err="1" smtClean="0"/>
              <a:t>EAGER</a:t>
            </a:r>
            <a:endParaRPr lang="de-CH" b="1" dirty="0" smtClean="0"/>
          </a:p>
          <a:p>
            <a:r>
              <a:rPr lang="de-CH" dirty="0" smtClean="0"/>
              <a:t>Objektorientiertes 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/ </a:t>
            </a:r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in Enterprise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3-Schichten Modells (</a:t>
            </a:r>
            <a:r>
              <a:rPr lang="de-CH" dirty="0" err="1" smtClean="0"/>
              <a:t>Buisness</a:t>
            </a:r>
            <a:r>
              <a:rPr lang="de-CH" dirty="0" smtClean="0"/>
              <a:t>-RMI-</a:t>
            </a:r>
            <a:r>
              <a:rPr lang="de-CH" dirty="0" err="1" smtClean="0"/>
              <a:t>Persister</a:t>
            </a:r>
            <a:r>
              <a:rPr lang="de-CH" dirty="0" smtClean="0"/>
              <a:t>) - </a:t>
            </a:r>
            <a:r>
              <a:rPr lang="de-CH" dirty="0" err="1" smtClean="0"/>
              <a:t>NamedQuerries</a:t>
            </a:r>
            <a:endParaRPr lang="de-CH" dirty="0" smtClean="0"/>
          </a:p>
          <a:p>
            <a:r>
              <a:rPr lang="de-CH" dirty="0" smtClean="0"/>
              <a:t>Erstellen von </a:t>
            </a:r>
            <a:r>
              <a:rPr lang="de-CH" dirty="0" err="1" smtClean="0"/>
              <a:t>GUI’s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Scenebuilder</a:t>
            </a:r>
            <a:r>
              <a:rPr lang="de-CH" dirty="0" smtClean="0"/>
              <a:t> – </a:t>
            </a:r>
            <a:r>
              <a:rPr lang="de-CH" dirty="0" err="1" smtClean="0"/>
              <a:t>GridPane</a:t>
            </a:r>
            <a:r>
              <a:rPr lang="de-CH" dirty="0" smtClean="0"/>
              <a:t> – </a:t>
            </a:r>
            <a:r>
              <a:rPr lang="de-CH" dirty="0" err="1" smtClean="0"/>
              <a:t>AnchorPane</a:t>
            </a:r>
            <a:endParaRPr lang="de-CH" dirty="0" smtClean="0"/>
          </a:p>
          <a:p>
            <a:r>
              <a:rPr lang="de-CH" dirty="0" smtClean="0"/>
              <a:t>Grundlegendes CSS</a:t>
            </a:r>
          </a:p>
          <a:p>
            <a:r>
              <a:rPr lang="de-CH" dirty="0" smtClean="0"/>
              <a:t>GUI-Controller – Laden in </a:t>
            </a:r>
            <a:r>
              <a:rPr lang="de-CH" dirty="0" err="1" smtClean="0"/>
              <a:t>BorderPane</a:t>
            </a:r>
            <a:r>
              <a:rPr lang="de-CH" dirty="0" smtClean="0"/>
              <a:t> – Aufrufen von Daten</a:t>
            </a:r>
          </a:p>
          <a:p>
            <a:r>
              <a:rPr lang="de-CH" dirty="0" smtClean="0"/>
              <a:t>Junit4 Tests – Mehrere Getter-Methoden</a:t>
            </a:r>
          </a:p>
          <a:p>
            <a:r>
              <a:rPr lang="de-CH" dirty="0" err="1"/>
              <a:t>OpenCSV</a:t>
            </a:r>
            <a:r>
              <a:rPr lang="de-CH" dirty="0"/>
              <a:t> exportieren und importieren von .</a:t>
            </a:r>
            <a:r>
              <a:rPr lang="de-CH" dirty="0" err="1"/>
              <a:t>csv</a:t>
            </a:r>
            <a:r>
              <a:rPr lang="de-CH" dirty="0"/>
              <a:t> Dateien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Cihan Demir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Arc42 Dokumentation</a:t>
            </a:r>
          </a:p>
          <a:p>
            <a:r>
              <a:rPr lang="de-CH" dirty="0" smtClean="0"/>
              <a:t>Risiken (Risikenszenarien vorausplanen und Massnahmen treffen)</a:t>
            </a:r>
            <a:endParaRPr lang="de-CH" dirty="0" smtClean="0"/>
          </a:p>
          <a:p>
            <a:r>
              <a:rPr lang="de-CH" dirty="0" smtClean="0"/>
              <a:t>UseCase / Activity</a:t>
            </a:r>
          </a:p>
          <a:p>
            <a:r>
              <a:rPr lang="de-CH" dirty="0" smtClean="0"/>
              <a:t>GUI-Moqups</a:t>
            </a:r>
          </a:p>
          <a:p>
            <a:r>
              <a:rPr lang="de-CH" dirty="0"/>
              <a:t>Wichtigkeit der Planung (Requirements,UseCases)</a:t>
            </a:r>
          </a:p>
          <a:p>
            <a:r>
              <a:rPr lang="de-CH" dirty="0" smtClean="0"/>
              <a:t>Funktionales Testing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Projekt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7715267" imgH="4810050" progId="Visio.Drawing.15">
                  <p:embed/>
                </p:oleObj>
              </mc:Choice>
              <mc:Fallback>
                <p:oleObj r:id="rId3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198669" y="2471694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446678" y="113179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122825" y="5484703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46" y="545984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43" y="4249722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4" imgW="12788744" imgH="7785285" progId="Visio.Drawing.15">
                  <p:embed/>
                </p:oleObj>
              </mc:Choice>
              <mc:Fallback>
                <p:oleObj r:id="rId4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Designentscheide:</a:t>
            </a:r>
            <a:br>
              <a:rPr lang="de-CH" dirty="0" smtClean="0"/>
            </a:br>
            <a:r>
              <a:rPr lang="de-CH" dirty="0" smtClean="0"/>
              <a:t>Womit erstellen?</a:t>
            </a:r>
            <a:br>
              <a:rPr lang="de-CH" dirty="0" smtClean="0"/>
            </a:br>
            <a:r>
              <a:rPr lang="de-CH" dirty="0" smtClean="0"/>
              <a:t>Übersichtlich</a:t>
            </a:r>
            <a:br>
              <a:rPr lang="de-CH" dirty="0" smtClean="0"/>
            </a:br>
            <a:r>
              <a:rPr lang="de-CH" dirty="0" smtClean="0"/>
              <a:t>Schnell erlernbar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323</Words>
  <Application>Microsoft Office PowerPoint</Application>
  <PresentationFormat>Widescreen</PresentationFormat>
  <Paragraphs>109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Microsoft Visio Drawing</vt:lpstr>
      <vt:lpstr>Mängel-Manager</vt:lpstr>
      <vt:lpstr>Einleitung</vt:lpstr>
      <vt:lpstr>Vorgehen </vt:lpstr>
      <vt:lpstr>Qualitätsziele</vt:lpstr>
      <vt:lpstr>PowerPoint Presentation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</vt:lpstr>
      <vt:lpstr>Lessons Learned</vt:lpstr>
      <vt:lpstr>Lessons Learned</vt:lpstr>
      <vt:lpstr>Lessons Learned</vt:lpstr>
      <vt:lpstr>Lessons Learned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Mike Iten</cp:lastModifiedBy>
  <cp:revision>45</cp:revision>
  <dcterms:created xsi:type="dcterms:W3CDTF">2013-07-31T16:12:53Z</dcterms:created>
  <dcterms:modified xsi:type="dcterms:W3CDTF">2015-05-21T07:02:20Z</dcterms:modified>
</cp:coreProperties>
</file>