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76" r:id="rId3"/>
    <p:sldId id="257" r:id="rId4"/>
    <p:sldId id="273" r:id="rId5"/>
    <p:sldId id="274" r:id="rId6"/>
    <p:sldId id="260" r:id="rId7"/>
    <p:sldId id="258" r:id="rId8"/>
    <p:sldId id="275" r:id="rId9"/>
    <p:sldId id="272" r:id="rId10"/>
    <p:sldId id="259" r:id="rId11"/>
    <p:sldId id="265" r:id="rId12"/>
    <p:sldId id="271" r:id="rId13"/>
    <p:sldId id="261" r:id="rId14"/>
    <p:sldId id="264" r:id="rId15"/>
    <p:sldId id="266" r:id="rId16"/>
    <p:sldId id="267" r:id="rId17"/>
    <p:sldId id="268" r:id="rId18"/>
    <p:sldId id="26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3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Frühlingssemester 2015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drucken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 DO MIKE 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Development</a:t>
            </a:r>
          </a:p>
          <a:p>
            <a:endParaRPr lang="de-CH" dirty="0"/>
          </a:p>
          <a:p>
            <a:r>
              <a:rPr lang="de-CH" dirty="0" err="1" smtClean="0"/>
              <a:t>Persister</a:t>
            </a:r>
            <a:r>
              <a:rPr lang="de-CH" dirty="0" smtClean="0"/>
              <a:t> / Client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Austritt des </a:t>
            </a:r>
            <a:r>
              <a:rPr lang="de-CH" dirty="0" smtClean="0"/>
              <a:t>Projektleiters</a:t>
            </a:r>
          </a:p>
          <a:p>
            <a:endParaRPr lang="de-CH" dirty="0" smtClean="0"/>
          </a:p>
          <a:p>
            <a:r>
              <a:rPr lang="de-CH" dirty="0"/>
              <a:t>Bidirektionale </a:t>
            </a:r>
            <a:r>
              <a:rPr lang="de-CH" dirty="0" smtClean="0"/>
              <a:t>Beziehungen</a:t>
            </a:r>
          </a:p>
          <a:p>
            <a:endParaRPr lang="de-CH" dirty="0"/>
          </a:p>
          <a:p>
            <a:r>
              <a:rPr lang="de-CH" dirty="0" smtClean="0"/>
              <a:t>GUI-Skalierbarkeit mittels </a:t>
            </a:r>
            <a:r>
              <a:rPr lang="de-CH" dirty="0" err="1" smtClean="0"/>
              <a:t>GridPanes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TomCat</a:t>
            </a:r>
            <a:r>
              <a:rPr lang="de-CH" dirty="0" smtClean="0"/>
              <a:t> </a:t>
            </a:r>
            <a:r>
              <a:rPr lang="de-CH" dirty="0" smtClean="0"/>
              <a:t>Installation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 smtClean="0"/>
              <a:t>Deployment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Luca Kündig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Sandro Ritz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Mike Monticoli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Cihan Demir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Mike 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 BE DELETED AUFTEILUNG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Iten Qualitätsziele / </a:t>
            </a:r>
            <a:r>
              <a:rPr lang="de-CH" dirty="0" err="1" smtClean="0"/>
              <a:t>Funktionaletests</a:t>
            </a:r>
            <a:endParaRPr lang="de-CH" dirty="0" smtClean="0"/>
          </a:p>
          <a:p>
            <a:r>
              <a:rPr lang="de-CH" dirty="0" smtClean="0"/>
              <a:t>Monticoli Design / JDD / </a:t>
            </a:r>
            <a:r>
              <a:rPr lang="de-CH" dirty="0" err="1" smtClean="0"/>
              <a:t>Junit</a:t>
            </a:r>
            <a:endParaRPr lang="de-CH" dirty="0" smtClean="0"/>
          </a:p>
          <a:p>
            <a:r>
              <a:rPr lang="de-CH" dirty="0" smtClean="0"/>
              <a:t>Sandro Architektur / </a:t>
            </a:r>
            <a:r>
              <a:rPr lang="de-CH" dirty="0" err="1" smtClean="0"/>
              <a:t>Komplikaton</a:t>
            </a:r>
            <a:endParaRPr lang="de-CH" dirty="0" smtClean="0"/>
          </a:p>
          <a:p>
            <a:r>
              <a:rPr lang="de-CH" dirty="0" smtClean="0"/>
              <a:t>Cihan Einleitung / Vorgehen?? / Verwendetes</a:t>
            </a:r>
          </a:p>
          <a:p>
            <a:r>
              <a:rPr lang="de-CH" dirty="0" smtClean="0"/>
              <a:t>Luca Vorgehen ?? /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544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Autofit/>
          </a:bodyPr>
          <a:lstStyle/>
          <a:p>
            <a:r>
              <a:rPr lang="de-CH" sz="2200" dirty="0" smtClean="0"/>
              <a:t>Vorgehen</a:t>
            </a:r>
          </a:p>
          <a:p>
            <a:r>
              <a:rPr lang="de-CH" sz="2200" dirty="0" smtClean="0"/>
              <a:t>Qualitätsziele</a:t>
            </a:r>
            <a:endParaRPr lang="de-CH" sz="2200" dirty="0"/>
          </a:p>
          <a:p>
            <a:r>
              <a:rPr lang="de-CH" sz="2200" dirty="0" smtClean="0"/>
              <a:t>Architektur &amp; Lösung</a:t>
            </a:r>
            <a:endParaRPr lang="de-CH" sz="2200" dirty="0" smtClean="0"/>
          </a:p>
          <a:p>
            <a:r>
              <a:rPr lang="de-CH" sz="2200" dirty="0"/>
              <a:t>Mängel-Manager </a:t>
            </a:r>
            <a:r>
              <a:rPr lang="de-CH" sz="2200" dirty="0" smtClean="0"/>
              <a:t>Hands-on</a:t>
            </a:r>
            <a:endParaRPr lang="de-CH" sz="2200" dirty="0"/>
          </a:p>
          <a:p>
            <a:r>
              <a:rPr lang="de-CH" sz="2200" dirty="0" smtClean="0"/>
              <a:t>Tests</a:t>
            </a:r>
            <a:endParaRPr lang="de-CH" sz="2200" dirty="0"/>
          </a:p>
          <a:p>
            <a:r>
              <a:rPr lang="de-CH" sz="2200" dirty="0" smtClean="0"/>
              <a:t>Komplikationen</a:t>
            </a:r>
            <a:endParaRPr lang="de-CH" sz="2200" dirty="0"/>
          </a:p>
          <a:p>
            <a:r>
              <a:rPr lang="de-CH" sz="2200" dirty="0" err="1" smtClean="0"/>
              <a:t>Lessons</a:t>
            </a:r>
            <a:r>
              <a:rPr lang="de-CH" sz="2200" dirty="0" smtClean="0"/>
              <a:t> </a:t>
            </a:r>
            <a:r>
              <a:rPr lang="de-CH" sz="2200" dirty="0" err="1" smtClean="0"/>
              <a:t>Learned</a:t>
            </a:r>
            <a:endParaRPr lang="de-CH" sz="2200" dirty="0"/>
          </a:p>
          <a:p>
            <a:r>
              <a:rPr lang="de-CH" sz="2200" dirty="0" smtClean="0"/>
              <a:t>THE END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Grobaufteilung der Zuständigkeiten</a:t>
            </a:r>
          </a:p>
          <a:p>
            <a:r>
              <a:rPr lang="de-CH" dirty="0"/>
              <a:t>Wöchentliche </a:t>
            </a:r>
            <a:r>
              <a:rPr lang="de-CH" dirty="0" smtClean="0"/>
              <a:t>Sitzungen</a:t>
            </a:r>
          </a:p>
          <a:p>
            <a:r>
              <a:rPr lang="de-CH" dirty="0" err="1" smtClean="0"/>
              <a:t>Requirements</a:t>
            </a:r>
            <a:r>
              <a:rPr lang="de-CH" dirty="0" smtClean="0"/>
              <a:t> definieren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Activity-Diagram</a:t>
            </a:r>
            <a:endParaRPr lang="de-CH" dirty="0" smtClean="0"/>
          </a:p>
          <a:p>
            <a:r>
              <a:rPr lang="de-CH" dirty="0" smtClean="0"/>
              <a:t>ERD &amp; Klassenkonzept</a:t>
            </a:r>
          </a:p>
          <a:p>
            <a:r>
              <a:rPr lang="de-CH" dirty="0" smtClean="0"/>
              <a:t>Softwarearchitektur</a:t>
            </a:r>
          </a:p>
          <a:p>
            <a:r>
              <a:rPr lang="de-CH" dirty="0" smtClean="0"/>
              <a:t>Weiterarbeit mit Waffle.io</a:t>
            </a:r>
          </a:p>
          <a:p>
            <a:endParaRPr lang="de-CH" dirty="0" smtClean="0"/>
          </a:p>
        </p:txBody>
      </p:sp>
      <p:pic>
        <p:nvPicPr>
          <p:cNvPr id="4" name="Grafik 3" descr="C:\Users\tickstero\Documents\Github\INM21_Group_B\01_Planung\01_Dokumente\Diagramme\UseCase\UseCase_Bilder\UseCase00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6" y="2026919"/>
            <a:ext cx="577786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0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Qualitätsziele</a:t>
            </a:r>
            <a:endParaRPr lang="de-CH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907307" y="3886199"/>
            <a:ext cx="22267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8710"/>
              </p:ext>
            </p:extLst>
          </p:nvPr>
        </p:nvGraphicFramePr>
        <p:xfrm>
          <a:off x="1435534" y="1642212"/>
          <a:ext cx="7825876" cy="49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7715267" imgH="4810050" progId="Visio.Drawing.15">
                  <p:embed/>
                </p:oleObj>
              </mc:Choice>
              <mc:Fallback>
                <p:oleObj r:id="rId3" imgW="7715267" imgH="48100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34" y="1642212"/>
                        <a:ext cx="7825876" cy="492272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198669" y="2471694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446678" y="113179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122825" y="5484703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46" y="545984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43" y="4249722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Laufzeit-Sicht</a:t>
            </a:r>
            <a:endParaRPr lang="de-CH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110" y="3200400"/>
            <a:ext cx="16580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256"/>
              </p:ext>
            </p:extLst>
          </p:nvPr>
        </p:nvGraphicFramePr>
        <p:xfrm>
          <a:off x="898821" y="1595671"/>
          <a:ext cx="8899301" cy="49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12788744" imgH="7785285" progId="Visio.Drawing.15">
                  <p:embed/>
                </p:oleObj>
              </mc:Choice>
              <mc:Fallback>
                <p:oleObj r:id="rId3" imgW="12788744" imgH="7785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21" y="1595671"/>
                        <a:ext cx="8899301" cy="49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Moqup</a:t>
            </a:r>
            <a:endParaRPr lang="de-CH" dirty="0" smtClean="0"/>
          </a:p>
          <a:p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3 View-Schicht</a:t>
            </a:r>
          </a:p>
          <a:p>
            <a:r>
              <a:rPr lang="de-CH" dirty="0" smtClean="0"/>
              <a:t>Designentscheide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91" y="1269197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167</Words>
  <Application>Microsoft Office PowerPoint</Application>
  <PresentationFormat>Breitbild</PresentationFormat>
  <Paragraphs>79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Visio.Drawing.15</vt:lpstr>
      <vt:lpstr>Mängel-Manager</vt:lpstr>
      <vt:lpstr>TO BE DELETED AUFTEILUNG </vt:lpstr>
      <vt:lpstr>Einleitung</vt:lpstr>
      <vt:lpstr>Vorgehen </vt:lpstr>
      <vt:lpstr>Qualitätsziele</vt:lpstr>
      <vt:lpstr>PowerPoint-Präsentation</vt:lpstr>
      <vt:lpstr>Architektur &amp; Lösung</vt:lpstr>
      <vt:lpstr>Laufzeit-Sicht</vt:lpstr>
      <vt:lpstr>Design </vt:lpstr>
      <vt:lpstr>Mängel-Manager Hands-on BackOffice GU Intern Client </vt:lpstr>
      <vt:lpstr>Funktionale Tests</vt:lpstr>
      <vt:lpstr>Junit Tests</vt:lpstr>
      <vt:lpstr>Komplikationen</vt:lpstr>
      <vt:lpstr>Lessons Learned</vt:lpstr>
      <vt:lpstr>Lessons Learned</vt:lpstr>
      <vt:lpstr>Lessons Learned</vt:lpstr>
      <vt:lpstr>Lessons Learned</vt:lpstr>
      <vt:lpstr>Lessons Learned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Mike Monticoli</cp:lastModifiedBy>
  <cp:revision>22</cp:revision>
  <dcterms:created xsi:type="dcterms:W3CDTF">2013-07-31T16:12:53Z</dcterms:created>
  <dcterms:modified xsi:type="dcterms:W3CDTF">2015-05-20T12:10:24Z</dcterms:modified>
</cp:coreProperties>
</file>