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1" r:id="rId8"/>
    <p:sldId id="261" r:id="rId9"/>
    <p:sldId id="264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</a:t>
            </a:r>
            <a:r>
              <a:rPr lang="de-DE" sz="1400" dirty="0" smtClean="0"/>
              <a:t>Frühlingssemester 2015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r>
              <a:rPr lang="de-CH" dirty="0" smtClean="0"/>
              <a:t>?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rmAutofit fontScale="25000" lnSpcReduction="20000"/>
          </a:bodyPr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sz="4800" dirty="0" smtClean="0"/>
              <a:t>Architektur &amp; Lösung</a:t>
            </a:r>
          </a:p>
          <a:p>
            <a:endParaRPr lang="de-CH" sz="4800" dirty="0" smtClean="0"/>
          </a:p>
          <a:p>
            <a:r>
              <a:rPr lang="de-CH" sz="4800" dirty="0"/>
              <a:t>Verwendete </a:t>
            </a:r>
            <a:r>
              <a:rPr lang="de-CH" sz="4800" dirty="0" smtClean="0"/>
              <a:t>Technologien</a:t>
            </a:r>
            <a:endParaRPr lang="de-CH" sz="4800" dirty="0" smtClean="0"/>
          </a:p>
          <a:p>
            <a:endParaRPr lang="de-CH" sz="4800" dirty="0" smtClean="0"/>
          </a:p>
          <a:p>
            <a:r>
              <a:rPr lang="de-CH" sz="4800" dirty="0"/>
              <a:t>Mängel-Manager </a:t>
            </a:r>
            <a:r>
              <a:rPr lang="de-CH" sz="4800" dirty="0" smtClean="0"/>
              <a:t>Hands-on</a:t>
            </a:r>
          </a:p>
          <a:p>
            <a:pPr marL="0" indent="0">
              <a:buNone/>
            </a:pPr>
            <a:endParaRPr lang="de-CH" sz="4800" dirty="0"/>
          </a:p>
          <a:p>
            <a:r>
              <a:rPr lang="de-CH" sz="4800" dirty="0" err="1" smtClean="0"/>
              <a:t>Junit</a:t>
            </a:r>
            <a:r>
              <a:rPr lang="de-CH" sz="4800" dirty="0" smtClean="0"/>
              <a:t> Tests</a:t>
            </a:r>
            <a:endParaRPr lang="de-CH" sz="4800" dirty="0" smtClean="0"/>
          </a:p>
          <a:p>
            <a:endParaRPr lang="de-CH" sz="4800" dirty="0" smtClean="0"/>
          </a:p>
          <a:p>
            <a:r>
              <a:rPr lang="de-CH" sz="4800" dirty="0" smtClean="0"/>
              <a:t>Funktionale Test</a:t>
            </a:r>
            <a:endParaRPr lang="de-CH" sz="4800" dirty="0"/>
          </a:p>
          <a:p>
            <a:endParaRPr lang="de-CH" sz="4800" dirty="0"/>
          </a:p>
          <a:p>
            <a:r>
              <a:rPr lang="de-CH" sz="4800" dirty="0" smtClean="0"/>
              <a:t>Komplikationen</a:t>
            </a:r>
          </a:p>
          <a:p>
            <a:endParaRPr lang="de-CH" sz="4800" dirty="0"/>
          </a:p>
          <a:p>
            <a:r>
              <a:rPr lang="de-CH" sz="4800" dirty="0" err="1" smtClean="0"/>
              <a:t>Lessons</a:t>
            </a:r>
            <a:r>
              <a:rPr lang="de-CH" sz="4800" dirty="0" smtClean="0"/>
              <a:t> </a:t>
            </a:r>
            <a:r>
              <a:rPr lang="de-CH" sz="4800" dirty="0" err="1" smtClean="0"/>
              <a:t>Learned</a:t>
            </a:r>
            <a:endParaRPr lang="de-CH" sz="4800" dirty="0" smtClean="0"/>
          </a:p>
          <a:p>
            <a:endParaRPr lang="de-CH" sz="4800" dirty="0"/>
          </a:p>
          <a:p>
            <a:r>
              <a:rPr lang="de-CH" sz="4800" dirty="0" smtClean="0"/>
              <a:t>THE END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122825" y="5484703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43" y="4249722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</a:p>
          <a:p>
            <a:endParaRPr lang="de-CH" dirty="0"/>
          </a:p>
          <a:p>
            <a:r>
              <a:rPr lang="de-CH" dirty="0" err="1" smtClean="0"/>
              <a:t>Persister</a:t>
            </a:r>
            <a:r>
              <a:rPr lang="de-CH" dirty="0" smtClean="0"/>
              <a:t> / 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Austritt des Projektleiters</a:t>
            </a:r>
          </a:p>
          <a:p>
            <a:endParaRPr lang="de-CH" dirty="0" smtClean="0"/>
          </a:p>
          <a:p>
            <a:r>
              <a:rPr lang="de-CH" dirty="0" err="1" smtClean="0"/>
              <a:t>TomCat</a:t>
            </a:r>
            <a:r>
              <a:rPr lang="de-CH" dirty="0" smtClean="0"/>
              <a:t> Installation</a:t>
            </a:r>
            <a:endParaRPr lang="de-CH" dirty="0"/>
          </a:p>
          <a:p>
            <a:endParaRPr lang="de-CH" dirty="0"/>
          </a:p>
          <a:p>
            <a:r>
              <a:rPr lang="de-CH" dirty="0" err="1" smtClean="0"/>
              <a:t>Deployment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95</Words>
  <Application>Microsoft Office PowerPoint</Application>
  <PresentationFormat>Breitbild</PresentationFormat>
  <Paragraphs>57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Mängel-Manager</vt:lpstr>
      <vt:lpstr>Einleitung</vt:lpstr>
      <vt:lpstr>Architektur &amp; Lösung</vt:lpstr>
      <vt:lpstr>Mängel-Manager Hands-on BackOffice GU Intern Client </vt:lpstr>
      <vt:lpstr>PowerPoint-Präsentation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Cihan D.</cp:lastModifiedBy>
  <cp:revision>18</cp:revision>
  <dcterms:created xsi:type="dcterms:W3CDTF">2013-07-31T16:12:53Z</dcterms:created>
  <dcterms:modified xsi:type="dcterms:W3CDTF">2015-05-20T11:26:21Z</dcterms:modified>
</cp:coreProperties>
</file>