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20"/>
  </p:notesMasterIdLst>
  <p:sldIdLst>
    <p:sldId id="256" r:id="rId2"/>
    <p:sldId id="257" r:id="rId3"/>
    <p:sldId id="273" r:id="rId4"/>
    <p:sldId id="274" r:id="rId5"/>
    <p:sldId id="260" r:id="rId6"/>
    <p:sldId id="258" r:id="rId7"/>
    <p:sldId id="275" r:id="rId8"/>
    <p:sldId id="272" r:id="rId9"/>
    <p:sldId id="259" r:id="rId10"/>
    <p:sldId id="265" r:id="rId11"/>
    <p:sldId id="271" r:id="rId12"/>
    <p:sldId id="261" r:id="rId13"/>
    <p:sldId id="264" r:id="rId14"/>
    <p:sldId id="266" r:id="rId15"/>
    <p:sldId id="267" r:id="rId16"/>
    <p:sldId id="268" r:id="rId17"/>
    <p:sldId id="269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77FAB-06E9-4254-8251-ADEC26580441}" type="datetimeFigureOut">
              <a:rPr lang="de-CH" smtClean="0"/>
              <a:t>21.05.2015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F5B9A-1C2F-4BD4-8982-7B41D96140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315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Für unsere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MangelManager</a:t>
            </a:r>
            <a:r>
              <a:rPr lang="de-CH" baseline="0" dirty="0" smtClean="0"/>
              <a:t> Software </a:t>
            </a:r>
            <a:r>
              <a:rPr lang="de-CH" dirty="0" smtClean="0"/>
              <a:t>verwendeten wir eine 4-Tier Architektur. Diese stützten</a:t>
            </a:r>
            <a:r>
              <a:rPr lang="de-CH" baseline="0" dirty="0" smtClean="0"/>
              <a:t> wird auf das Referenzprojekt. Sie besteht aus den Komponenten: Client Intern &amp; Extern, RMI-Server, Business, Persister , Webservice und einer Datenbank.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F5B9A-1C2F-4BD4-8982-7B41D9614058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980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Am</a:t>
            </a:r>
            <a:r>
              <a:rPr lang="de-CH" baseline="0" dirty="0" smtClean="0"/>
              <a:t> Beispiel eines Mangels welchen wir erfassen möchten, zeige ich wie die verschiedenen Schnittstellen miteinander interagieren.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F5B9A-1C2F-4BD4-8982-7B41D9614058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463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4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564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446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72989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015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61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894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47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1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2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7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7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1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4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6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3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2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43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3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Visio-Zeichnung2222.vsd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Mängel-Manager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sz="1400" dirty="0" smtClean="0"/>
              <a:t>Gruppe B</a:t>
            </a:r>
          </a:p>
          <a:p>
            <a:r>
              <a:rPr lang="de-DE" sz="1400" dirty="0" smtClean="0"/>
              <a:t>INM21: ESS &amp; PIK</a:t>
            </a:r>
          </a:p>
          <a:p>
            <a:r>
              <a:rPr lang="de-DE" sz="1400" dirty="0" smtClean="0"/>
              <a:t>Wirtschaftsinformatik, Vollzeitstudium,  Frühlingssemester 2015</a:t>
            </a:r>
          </a:p>
        </p:txBody>
      </p:sp>
    </p:spTree>
    <p:extLst>
      <p:ext uri="{BB962C8B-B14F-4D97-AF65-F5344CB8AC3E}">
        <p14:creationId xmlns:p14="http://schemas.microsoft.com/office/powerpoint/2010/main" val="42947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Funktionale 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TO DO MIKE 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52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Junit</a:t>
            </a:r>
            <a:r>
              <a:rPr lang="de-CH" dirty="0" smtClean="0"/>
              <a:t> 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Test </a:t>
            </a:r>
            <a:r>
              <a:rPr lang="de-CH" dirty="0" err="1" smtClean="0"/>
              <a:t>Driven</a:t>
            </a:r>
            <a:r>
              <a:rPr lang="de-CH" dirty="0" smtClean="0"/>
              <a:t> </a:t>
            </a:r>
            <a:r>
              <a:rPr lang="de-CH" dirty="0" smtClean="0"/>
              <a:t>Development</a:t>
            </a:r>
            <a:br>
              <a:rPr lang="de-CH" dirty="0" smtClean="0"/>
            </a:br>
            <a:endParaRPr lang="de-CH" dirty="0" smtClean="0"/>
          </a:p>
          <a:p>
            <a:r>
              <a:rPr lang="de-CH" dirty="0" err="1" smtClean="0"/>
              <a:t>Seed</a:t>
            </a:r>
            <a:r>
              <a:rPr lang="de-CH" dirty="0" smtClean="0"/>
              <a:t>-File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JUnit4 Tests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 smtClean="0"/>
              <a:t>Persister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ClientRMI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</p:txBody>
      </p:sp>
      <p:pic>
        <p:nvPicPr>
          <p:cNvPr id="3076" name="Picture 4" descr="http://junit.org/images/juni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36" y="2753266"/>
            <a:ext cx="3491758" cy="139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6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Komplikationen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Austritt des Projektleiters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GUI-Skalierbarkeit mittels </a:t>
            </a:r>
            <a:r>
              <a:rPr lang="de-CH" dirty="0" err="1" smtClean="0"/>
              <a:t>GridPanes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TomEE</a:t>
            </a:r>
            <a:r>
              <a:rPr lang="de-CH" dirty="0" smtClean="0"/>
              <a:t> Installation – Library-Überschneidungen</a:t>
            </a:r>
          </a:p>
          <a:p>
            <a:endParaRPr lang="de-CH" dirty="0"/>
          </a:p>
          <a:p>
            <a:r>
              <a:rPr lang="de-CH" dirty="0"/>
              <a:t>Bidirektionale </a:t>
            </a:r>
            <a:r>
              <a:rPr lang="de-CH" dirty="0" smtClean="0"/>
              <a:t>Beziehungen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err="1" smtClean="0"/>
              <a:t>Deployment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476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Luca Kündig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4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Attribute aus mehreren Models in der Tabelle (setCellValueFactory)</a:t>
            </a:r>
          </a:p>
          <a:p>
            <a:r>
              <a:rPr lang="de-CH" dirty="0" smtClean="0"/>
              <a:t>Objekt in ComboBox laden, </a:t>
            </a:r>
            <a:r>
              <a:rPr lang="de-CH" dirty="0" err="1" smtClean="0"/>
              <a:t>toString</a:t>
            </a:r>
            <a:r>
              <a:rPr lang="de-CH" dirty="0" smtClean="0"/>
              <a:t>()</a:t>
            </a:r>
          </a:p>
          <a:p>
            <a:r>
              <a:rPr lang="de-CH" dirty="0"/>
              <a:t>Vererbungsproblem </a:t>
            </a:r>
            <a:r>
              <a:rPr lang="de-CH" dirty="0" smtClean="0"/>
              <a:t>Personen: Child-Attribute (check </a:t>
            </a:r>
            <a:r>
              <a:rPr lang="de-CH" dirty="0" err="1" smtClean="0"/>
              <a:t>instanceof</a:t>
            </a:r>
            <a:r>
              <a:rPr lang="de-CH" dirty="0" smtClean="0"/>
              <a:t>())</a:t>
            </a:r>
          </a:p>
          <a:p>
            <a:r>
              <a:rPr lang="de-CH" dirty="0" smtClean="0"/>
              <a:t>View </a:t>
            </a:r>
            <a:r>
              <a:rPr lang="de-CH" dirty="0" err="1" smtClean="0"/>
              <a:t>Navigationen</a:t>
            </a:r>
            <a:r>
              <a:rPr lang="de-CH" dirty="0" smtClean="0"/>
              <a:t> – </a:t>
            </a:r>
            <a:r>
              <a:rPr lang="de-CH" b="1" dirty="0" smtClean="0"/>
              <a:t>Referenz</a:t>
            </a:r>
            <a:r>
              <a:rPr lang="de-CH" dirty="0" smtClean="0"/>
              <a:t> auf </a:t>
            </a:r>
            <a:r>
              <a:rPr lang="de-CH" dirty="0" err="1" smtClean="0"/>
              <a:t>RootController</a:t>
            </a:r>
            <a:endParaRPr lang="de-CH" dirty="0" smtClean="0"/>
          </a:p>
          <a:p>
            <a:r>
              <a:rPr lang="de-CH" dirty="0" smtClean="0"/>
              <a:t>Abspeichern von </a:t>
            </a:r>
            <a:r>
              <a:rPr lang="de-CH" dirty="0" err="1" smtClean="0"/>
              <a:t>GregorianCalender</a:t>
            </a:r>
            <a:r>
              <a:rPr lang="de-CH" dirty="0" smtClean="0"/>
              <a:t> Datum (</a:t>
            </a:r>
            <a:r>
              <a:rPr lang="de-CH" dirty="0" err="1" smtClean="0"/>
              <a:t>getMonthValue</a:t>
            </a:r>
            <a:r>
              <a:rPr lang="de-CH" dirty="0" smtClean="0"/>
              <a:t> +1)</a:t>
            </a:r>
          </a:p>
          <a:p>
            <a:r>
              <a:rPr lang="de-CH" b="1" dirty="0" err="1" smtClean="0"/>
              <a:t>Singelton</a:t>
            </a:r>
            <a:r>
              <a:rPr lang="de-CH" dirty="0" smtClean="0"/>
              <a:t> Zugriff auf </a:t>
            </a:r>
            <a:r>
              <a:rPr lang="de-CH" dirty="0" err="1" smtClean="0"/>
              <a:t>RMIClient</a:t>
            </a:r>
            <a:r>
              <a:rPr lang="de-CH" dirty="0" smtClean="0"/>
              <a:t> in Controllern</a:t>
            </a:r>
          </a:p>
          <a:p>
            <a:r>
              <a:rPr lang="de-CH" dirty="0" err="1" smtClean="0"/>
              <a:t>FetchType.</a:t>
            </a:r>
            <a:r>
              <a:rPr lang="de-CH" b="1" dirty="0" err="1" smtClean="0"/>
              <a:t>EAGER</a:t>
            </a:r>
            <a:endParaRPr lang="de-CH" b="1" dirty="0" smtClean="0"/>
          </a:p>
          <a:p>
            <a:r>
              <a:rPr lang="de-CH" dirty="0" smtClean="0"/>
              <a:t>Objektorientiertes Denken bei </a:t>
            </a:r>
            <a:r>
              <a:rPr lang="de-CH" b="1" dirty="0" err="1" smtClean="0"/>
              <a:t>NamedQueries</a:t>
            </a:r>
            <a:r>
              <a:rPr lang="de-CH" dirty="0" smtClean="0"/>
              <a:t> für Suchfunktion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30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Projektarbeit</a:t>
            </a:r>
          </a:p>
          <a:p>
            <a:r>
              <a:rPr lang="de-CH" dirty="0" err="1" smtClean="0"/>
              <a:t>UseCase</a:t>
            </a:r>
            <a:r>
              <a:rPr lang="de-CH" dirty="0" smtClean="0"/>
              <a:t> / </a:t>
            </a:r>
            <a:r>
              <a:rPr lang="de-CH" dirty="0" err="1" smtClean="0"/>
              <a:t>Activity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in Enterprise </a:t>
            </a:r>
            <a:r>
              <a:rPr lang="de-CH" dirty="0" err="1" smtClean="0"/>
              <a:t>Architect</a:t>
            </a:r>
            <a:endParaRPr lang="de-CH" dirty="0" smtClean="0"/>
          </a:p>
          <a:p>
            <a:r>
              <a:rPr lang="de-CH" dirty="0" smtClean="0"/>
              <a:t>3-Schichten Modells (</a:t>
            </a:r>
            <a:r>
              <a:rPr lang="de-CH" dirty="0" err="1" smtClean="0"/>
              <a:t>Buisness</a:t>
            </a:r>
            <a:r>
              <a:rPr lang="de-CH" dirty="0" smtClean="0"/>
              <a:t>-RMI-</a:t>
            </a:r>
            <a:r>
              <a:rPr lang="de-CH" dirty="0" err="1" smtClean="0"/>
              <a:t>Persister</a:t>
            </a:r>
            <a:r>
              <a:rPr lang="de-CH" dirty="0" smtClean="0"/>
              <a:t>) - </a:t>
            </a:r>
            <a:r>
              <a:rPr lang="de-CH" dirty="0" err="1" smtClean="0"/>
              <a:t>NamedQuerries</a:t>
            </a:r>
            <a:endParaRPr lang="de-CH" dirty="0" smtClean="0"/>
          </a:p>
          <a:p>
            <a:r>
              <a:rPr lang="de-CH" dirty="0" smtClean="0"/>
              <a:t>Erstellen von </a:t>
            </a:r>
            <a:r>
              <a:rPr lang="de-CH" dirty="0" err="1" smtClean="0"/>
              <a:t>GUI’s</a:t>
            </a:r>
            <a:r>
              <a:rPr lang="de-CH" dirty="0"/>
              <a:t> </a:t>
            </a:r>
            <a:r>
              <a:rPr lang="de-CH" dirty="0" smtClean="0"/>
              <a:t>– </a:t>
            </a:r>
            <a:r>
              <a:rPr lang="de-CH" dirty="0" err="1" smtClean="0"/>
              <a:t>Scenebuilder</a:t>
            </a:r>
            <a:r>
              <a:rPr lang="de-CH" dirty="0" smtClean="0"/>
              <a:t> – </a:t>
            </a:r>
            <a:r>
              <a:rPr lang="de-CH" dirty="0" err="1" smtClean="0"/>
              <a:t>GridPane</a:t>
            </a:r>
            <a:r>
              <a:rPr lang="de-CH" dirty="0" smtClean="0"/>
              <a:t> – </a:t>
            </a:r>
            <a:r>
              <a:rPr lang="de-CH" dirty="0" err="1" smtClean="0"/>
              <a:t>AnchorPane</a:t>
            </a:r>
            <a:endParaRPr lang="de-CH" dirty="0" smtClean="0"/>
          </a:p>
          <a:p>
            <a:r>
              <a:rPr lang="de-CH" dirty="0" smtClean="0"/>
              <a:t>Grundlegendes CSS</a:t>
            </a:r>
          </a:p>
          <a:p>
            <a:r>
              <a:rPr lang="de-CH" dirty="0" smtClean="0"/>
              <a:t>GUI-Controller – Laden in </a:t>
            </a:r>
            <a:r>
              <a:rPr lang="de-CH" dirty="0" err="1" smtClean="0"/>
              <a:t>BorderPane</a:t>
            </a:r>
            <a:r>
              <a:rPr lang="de-CH" dirty="0" smtClean="0"/>
              <a:t> – Aufrufen von Daten</a:t>
            </a:r>
          </a:p>
          <a:p>
            <a:r>
              <a:rPr lang="de-CH" dirty="0" smtClean="0"/>
              <a:t>Junit4 Tests – Mehrere Getter-Methoden</a:t>
            </a:r>
          </a:p>
          <a:p>
            <a:r>
              <a:rPr lang="de-CH" dirty="0" err="1"/>
              <a:t>OpenCSV</a:t>
            </a:r>
            <a:r>
              <a:rPr lang="de-CH" dirty="0"/>
              <a:t> exportieren und importieren von .</a:t>
            </a:r>
            <a:r>
              <a:rPr lang="de-CH" dirty="0" err="1"/>
              <a:t>csv</a:t>
            </a:r>
            <a:r>
              <a:rPr lang="de-CH" dirty="0"/>
              <a:t> Dateien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22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Cihan Demir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76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Mike 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62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Vielen Dank!</a:t>
            </a:r>
            <a:endParaRPr lang="de-CH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8696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1673356"/>
            <a:ext cx="8946541" cy="4195481"/>
          </a:xfrm>
        </p:spPr>
        <p:txBody>
          <a:bodyPr>
            <a:noAutofit/>
          </a:bodyPr>
          <a:lstStyle/>
          <a:p>
            <a:r>
              <a:rPr lang="de-CH" sz="2200" dirty="0" smtClean="0"/>
              <a:t>Vorgehen</a:t>
            </a:r>
          </a:p>
          <a:p>
            <a:r>
              <a:rPr lang="de-CH" sz="2200" dirty="0" smtClean="0"/>
              <a:t>Qualitätsziele</a:t>
            </a:r>
            <a:endParaRPr lang="de-CH" sz="2200" dirty="0"/>
          </a:p>
          <a:p>
            <a:r>
              <a:rPr lang="de-CH" sz="2200" dirty="0" smtClean="0"/>
              <a:t>Architektur &amp; Lösung</a:t>
            </a:r>
          </a:p>
          <a:p>
            <a:r>
              <a:rPr lang="de-CH" sz="2200" dirty="0"/>
              <a:t>Mängel-Manager </a:t>
            </a:r>
            <a:r>
              <a:rPr lang="de-CH" sz="2200" dirty="0" smtClean="0"/>
              <a:t>Hands-on</a:t>
            </a:r>
            <a:endParaRPr lang="de-CH" sz="2200" dirty="0"/>
          </a:p>
          <a:p>
            <a:r>
              <a:rPr lang="de-CH" sz="2200" dirty="0" smtClean="0"/>
              <a:t>Tests</a:t>
            </a:r>
            <a:endParaRPr lang="de-CH" sz="2200" dirty="0"/>
          </a:p>
          <a:p>
            <a:r>
              <a:rPr lang="de-CH" sz="2200" dirty="0" smtClean="0"/>
              <a:t>Komplikationen</a:t>
            </a:r>
            <a:endParaRPr lang="de-CH" sz="2200" dirty="0"/>
          </a:p>
          <a:p>
            <a:r>
              <a:rPr lang="de-CH" sz="2200" dirty="0" err="1" smtClean="0"/>
              <a:t>Lessons</a:t>
            </a:r>
            <a:r>
              <a:rPr lang="de-CH" sz="2200" dirty="0" smtClean="0"/>
              <a:t> </a:t>
            </a:r>
            <a:r>
              <a:rPr lang="de-CH" sz="2200" dirty="0" err="1" smtClean="0"/>
              <a:t>Learned</a:t>
            </a:r>
            <a:endParaRPr lang="de-CH" sz="2200" dirty="0"/>
          </a:p>
          <a:p>
            <a:r>
              <a:rPr lang="de-CH" sz="2200" dirty="0" smtClean="0"/>
              <a:t>THE END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9995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Grobaufteilung der Zuständigkeiten</a:t>
            </a:r>
          </a:p>
          <a:p>
            <a:r>
              <a:rPr lang="de-CH" dirty="0"/>
              <a:t>Wöchentliche </a:t>
            </a:r>
            <a:r>
              <a:rPr lang="de-CH" dirty="0" smtClean="0"/>
              <a:t>Sitzungen</a:t>
            </a:r>
          </a:p>
          <a:p>
            <a:r>
              <a:rPr lang="de-CH" dirty="0" err="1" smtClean="0"/>
              <a:t>Requirements</a:t>
            </a:r>
            <a:r>
              <a:rPr lang="de-CH" dirty="0" smtClean="0"/>
              <a:t> definieren</a:t>
            </a:r>
          </a:p>
          <a:p>
            <a:r>
              <a:rPr lang="de-CH" dirty="0" err="1" smtClean="0"/>
              <a:t>UseCase</a:t>
            </a:r>
            <a:r>
              <a:rPr lang="de-CH" dirty="0" smtClean="0"/>
              <a:t> &amp; </a:t>
            </a:r>
            <a:r>
              <a:rPr lang="de-CH" dirty="0" err="1" smtClean="0"/>
              <a:t>Activity-Diagram</a:t>
            </a:r>
            <a:endParaRPr lang="de-CH" dirty="0" smtClean="0"/>
          </a:p>
          <a:p>
            <a:r>
              <a:rPr lang="de-CH" dirty="0" smtClean="0"/>
              <a:t>ERD &amp; Klassenkonzept</a:t>
            </a:r>
          </a:p>
          <a:p>
            <a:r>
              <a:rPr lang="de-CH" dirty="0" smtClean="0"/>
              <a:t>Softwarearchitektur</a:t>
            </a:r>
          </a:p>
          <a:p>
            <a:r>
              <a:rPr lang="de-CH" dirty="0" smtClean="0"/>
              <a:t>Weiterarbeit mit Waffle.io</a:t>
            </a:r>
          </a:p>
          <a:p>
            <a:endParaRPr lang="de-CH" dirty="0" smtClean="0"/>
          </a:p>
        </p:txBody>
      </p:sp>
      <p:pic>
        <p:nvPicPr>
          <p:cNvPr id="4" name="Grafik 3" descr="C:\Users\tickstero\Documents\Github\INM21_Group_B\01_Planung\01_Dokumente\Diagramme\UseCase\UseCase_Bilder\UseCase002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966" y="2026919"/>
            <a:ext cx="5777865" cy="4221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0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Qualitätsziele</a:t>
            </a:r>
            <a:endParaRPr lang="de-CH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flipV="1">
            <a:off x="907307" y="3886199"/>
            <a:ext cx="222679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298710"/>
              </p:ext>
            </p:extLst>
          </p:nvPr>
        </p:nvGraphicFramePr>
        <p:xfrm>
          <a:off x="1435534" y="1642212"/>
          <a:ext cx="7825876" cy="4922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r:id="rId3" imgW="7715267" imgH="4810050" progId="Visio.Drawing.15">
                  <p:embed/>
                </p:oleObj>
              </mc:Choice>
              <mc:Fallback>
                <p:oleObj r:id="rId3" imgW="7715267" imgH="4810050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534" y="1642212"/>
                        <a:ext cx="7825876" cy="492272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2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clipse.org/eclipse.org-common/themes/solstice/public/images/logo/eclipse-800x1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09695">
            <a:off x="3198669" y="2471694"/>
            <a:ext cx="3634895" cy="85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 rot="780458">
            <a:off x="272542" y="1716009"/>
            <a:ext cx="3648973" cy="1439290"/>
            <a:chOff x="1570008" y="1789458"/>
            <a:chExt cx="3648973" cy="1439290"/>
          </a:xfrm>
        </p:grpSpPr>
        <p:pic>
          <p:nvPicPr>
            <p:cNvPr id="1030" name="Picture 6" descr="http://upload.wikimedia.org/wikipedia/commons/thumb/7/7b/Tomcat-logo.svg/1280px-Tomcat-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008" y="1789458"/>
              <a:ext cx="2159778" cy="1439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3303917" y="2185938"/>
              <a:ext cx="1915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Apache</a:t>
              </a:r>
            </a:p>
            <a:p>
              <a:r>
                <a:rPr lang="de-CH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Tomcat</a:t>
              </a:r>
              <a:endParaRPr lang="de-CH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 rot="2906714">
            <a:off x="-257385" y="4320975"/>
            <a:ext cx="3393868" cy="1412157"/>
            <a:chOff x="7482276" y="2452160"/>
            <a:chExt cx="3393868" cy="1412157"/>
          </a:xfrm>
        </p:grpSpPr>
        <p:pic>
          <p:nvPicPr>
            <p:cNvPr id="1032" name="Picture 8" descr="http://javaymate-guillesolana.rhcloud.com/imagen?id=admin/scenebuilder.png&amp;pfdrid_c=tru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2276" y="2452160"/>
              <a:ext cx="1412156" cy="1412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8790317" y="2835074"/>
              <a:ext cx="2085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err="1" smtClean="0"/>
                <a:t>JavaFX</a:t>
              </a:r>
              <a:endParaRPr lang="de-CH" dirty="0" smtClean="0"/>
            </a:p>
            <a:p>
              <a:r>
                <a:rPr lang="de-CH" dirty="0" smtClean="0"/>
                <a:t>Scene </a:t>
              </a:r>
              <a:r>
                <a:rPr lang="de-CH" dirty="0" err="1"/>
                <a:t>Builder</a:t>
              </a:r>
              <a:r>
                <a:rPr lang="de-CH" dirty="0"/>
                <a:t> 2.0</a:t>
              </a:r>
            </a:p>
          </p:txBody>
        </p:sp>
      </p:grpSp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915">
            <a:off x="7446678" y="113179"/>
            <a:ext cx="1993894" cy="221543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7995">
            <a:off x="6172875" y="5526081"/>
            <a:ext cx="3107075" cy="843944"/>
          </a:xfrm>
          <a:prstGeom prst="rect">
            <a:avLst/>
          </a:prstGeom>
        </p:spPr>
      </p:pic>
      <p:pic>
        <p:nvPicPr>
          <p:cNvPr id="1042" name="Picture 18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2102">
            <a:off x="6011685" y="3088783"/>
            <a:ext cx="2661563" cy="69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3822">
            <a:off x="3122825" y="5484703"/>
            <a:ext cx="2275876" cy="95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2004">
            <a:off x="9482448" y="4448877"/>
            <a:ext cx="2439977" cy="1058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48" name="Picture 24" descr="http://www.eclipse.org/eclipselink/images/logos/eclipselink-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46" y="545984"/>
            <a:ext cx="2959004" cy="87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arc42.org/index_files/arc42-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466" y="4107160"/>
            <a:ext cx="18288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keylesson.com/wp-content/uploads/2014/11/jax-ws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66" y="1498041"/>
            <a:ext cx="2617426" cy="1832198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erris.edu/HTMLS/mytechsupport/servicecat/emailcalmessage/office365/visio2013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143" y="4249722"/>
            <a:ext cx="1032594" cy="10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8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&amp; Lösung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3" y="1338229"/>
            <a:ext cx="9605326" cy="52523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62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Laufzeit-Sicht</a:t>
            </a:r>
            <a:endParaRPr lang="de-CH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6110" y="3200400"/>
            <a:ext cx="1658093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720256"/>
              </p:ext>
            </p:extLst>
          </p:nvPr>
        </p:nvGraphicFramePr>
        <p:xfrm>
          <a:off x="898821" y="1595671"/>
          <a:ext cx="8899301" cy="4974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r:id="rId4" imgW="12788744" imgH="7785285" progId="Visio.Drawing.15">
                  <p:embed/>
                </p:oleObj>
              </mc:Choice>
              <mc:Fallback>
                <p:oleObj r:id="rId4" imgW="12788744" imgH="778528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821" y="1595671"/>
                        <a:ext cx="8899301" cy="49742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7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Moqup</a:t>
            </a:r>
            <a:endParaRPr lang="de-CH" dirty="0" smtClean="0"/>
          </a:p>
          <a:p>
            <a:r>
              <a:rPr lang="de-CH" dirty="0" err="1" smtClean="0"/>
              <a:t>Scenebuilder</a:t>
            </a:r>
            <a:endParaRPr lang="de-CH" dirty="0" smtClean="0"/>
          </a:p>
          <a:p>
            <a:r>
              <a:rPr lang="de-CH" dirty="0" smtClean="0"/>
              <a:t>3 View-Schicht</a:t>
            </a:r>
          </a:p>
          <a:p>
            <a:r>
              <a:rPr lang="de-CH" dirty="0" smtClean="0"/>
              <a:t>Designentscheide:</a:t>
            </a:r>
            <a:br>
              <a:rPr lang="de-CH" dirty="0" smtClean="0"/>
            </a:br>
            <a:r>
              <a:rPr lang="de-CH" dirty="0" smtClean="0"/>
              <a:t>Womit erstellen?</a:t>
            </a:r>
            <a:br>
              <a:rPr lang="de-CH" dirty="0" smtClean="0"/>
            </a:br>
            <a:r>
              <a:rPr lang="de-CH" dirty="0" smtClean="0"/>
              <a:t>Übersichtlich</a:t>
            </a:r>
            <a:br>
              <a:rPr lang="de-CH" dirty="0" smtClean="0"/>
            </a:br>
            <a:r>
              <a:rPr lang="de-CH" dirty="0" smtClean="0"/>
              <a:t>Schnell erlernbar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591" y="1269197"/>
            <a:ext cx="7325747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Mängel-Manager </a:t>
            </a:r>
            <a:r>
              <a:rPr lang="de-CH" dirty="0" smtClean="0"/>
              <a:t>Hands-on</a:t>
            </a:r>
            <a:br>
              <a:rPr lang="de-CH" dirty="0" smtClean="0"/>
            </a:br>
            <a:r>
              <a:rPr lang="de-CH" sz="2800" dirty="0"/>
              <a:t>BackOffice </a:t>
            </a:r>
            <a:r>
              <a:rPr lang="de-CH" sz="2800" dirty="0" smtClean="0"/>
              <a:t>GU Intern </a:t>
            </a:r>
            <a:r>
              <a:rPr lang="de-CH" sz="2800" dirty="0"/>
              <a:t>Client</a:t>
            </a:r>
            <a:br>
              <a:rPr lang="de-CH" sz="2800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Unternehmen erfassen</a:t>
            </a:r>
          </a:p>
          <a:p>
            <a:endParaRPr lang="de-CH" dirty="0"/>
          </a:p>
          <a:p>
            <a:r>
              <a:rPr lang="de-CH" dirty="0" smtClean="0"/>
              <a:t>Person erfassen</a:t>
            </a:r>
          </a:p>
          <a:p>
            <a:endParaRPr lang="de-CH" dirty="0"/>
          </a:p>
          <a:p>
            <a:r>
              <a:rPr lang="de-CH" dirty="0" smtClean="0"/>
              <a:t>Projekt erfassen (Suchfunktion, Detailansicht)</a:t>
            </a:r>
          </a:p>
          <a:p>
            <a:endParaRPr lang="de-CH" dirty="0"/>
          </a:p>
          <a:p>
            <a:r>
              <a:rPr lang="de-CH" dirty="0" smtClean="0"/>
              <a:t>Mangel zu Projekt erfassen</a:t>
            </a:r>
          </a:p>
          <a:p>
            <a:endParaRPr lang="de-CH" dirty="0"/>
          </a:p>
          <a:p>
            <a:r>
              <a:rPr lang="de-CH" dirty="0" smtClean="0"/>
              <a:t>Meldung zu Mangel erfassen</a:t>
            </a:r>
          </a:p>
          <a:p>
            <a:endParaRPr lang="de-CH" dirty="0"/>
          </a:p>
          <a:p>
            <a:r>
              <a:rPr lang="de-CH" dirty="0" smtClean="0"/>
              <a:t>Mängelliste drucken</a:t>
            </a:r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858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293</Words>
  <Application>Microsoft Office PowerPoint</Application>
  <PresentationFormat>Breitbild</PresentationFormat>
  <Paragraphs>94</Paragraphs>
  <Slides>18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Visio.Drawing.15</vt:lpstr>
      <vt:lpstr>Mängel-Manager</vt:lpstr>
      <vt:lpstr>Einleitung</vt:lpstr>
      <vt:lpstr>Vorgehen </vt:lpstr>
      <vt:lpstr>Qualitätsziele</vt:lpstr>
      <vt:lpstr>PowerPoint-Präsentation</vt:lpstr>
      <vt:lpstr>Architektur &amp; Lösung</vt:lpstr>
      <vt:lpstr>Laufzeit-Sicht</vt:lpstr>
      <vt:lpstr>Design </vt:lpstr>
      <vt:lpstr>Mängel-Manager Hands-on BackOffice GU Intern Client </vt:lpstr>
      <vt:lpstr>Funktionale Tests</vt:lpstr>
      <vt:lpstr>Junit Tests</vt:lpstr>
      <vt:lpstr>Komplikationen</vt:lpstr>
      <vt:lpstr>Lessons Learned</vt:lpstr>
      <vt:lpstr>Lessons Learned</vt:lpstr>
      <vt:lpstr>Lessons Learned</vt:lpstr>
      <vt:lpstr>Lessons Learned</vt:lpstr>
      <vt:lpstr>Lessons Learned</vt:lpstr>
      <vt:lpstr>Vielen Dank!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 Barborik</dc:creator>
  <cp:lastModifiedBy>Mike Monticoli</cp:lastModifiedBy>
  <cp:revision>39</cp:revision>
  <dcterms:created xsi:type="dcterms:W3CDTF">2013-07-31T16:12:53Z</dcterms:created>
  <dcterms:modified xsi:type="dcterms:W3CDTF">2015-05-21T06:14:57Z</dcterms:modified>
</cp:coreProperties>
</file>