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C030D-E3F7-423B-9CE2-FD90906ADC46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BDF47963-5B10-4F12-BBD3-CFFE2FF11252}">
      <dgm:prSet phldrT="[Text]" custT="1"/>
      <dgm:spPr/>
      <dgm:t>
        <a:bodyPr/>
        <a:lstStyle/>
        <a:p>
          <a:r>
            <a:rPr lang="it-IT" sz="2400" dirty="0"/>
            <a:t>Mobile</a:t>
          </a:r>
          <a:endParaRPr lang="en-US" sz="2400" dirty="0"/>
        </a:p>
      </dgm:t>
    </dgm:pt>
    <dgm:pt modelId="{67C5557B-1852-45FC-A566-106F84A5FA6A}" type="parTrans" cxnId="{D1725718-295D-427C-8CC3-446474F3FC04}">
      <dgm:prSet/>
      <dgm:spPr/>
      <dgm:t>
        <a:bodyPr/>
        <a:lstStyle/>
        <a:p>
          <a:endParaRPr lang="en-US" sz="1100"/>
        </a:p>
      </dgm:t>
    </dgm:pt>
    <dgm:pt modelId="{0EAE84BA-B8F2-47CB-8A74-EDB7CA765693}" type="sibTrans" cxnId="{D1725718-295D-427C-8CC3-446474F3FC04}">
      <dgm:prSet/>
      <dgm:spPr/>
      <dgm:t>
        <a:bodyPr/>
        <a:lstStyle/>
        <a:p>
          <a:endParaRPr lang="en-US" sz="1100"/>
        </a:p>
      </dgm:t>
    </dgm:pt>
    <dgm:pt modelId="{EF5E051D-7362-4E11-8B97-45CF8C65C119}">
      <dgm:prSet phldrT="[Text]" custT="1"/>
      <dgm:spPr/>
      <dgm:t>
        <a:bodyPr/>
        <a:lstStyle/>
        <a:p>
          <a:r>
            <a:rPr lang="it-IT" sz="2400" dirty="0"/>
            <a:t>tablet</a:t>
          </a:r>
          <a:endParaRPr lang="en-US" sz="2400" dirty="0"/>
        </a:p>
      </dgm:t>
    </dgm:pt>
    <dgm:pt modelId="{B507F1E5-9760-4C17-A4F4-EAE895930801}" type="parTrans" cxnId="{B3ECC945-BC93-4DD5-97F4-D5AFB4F553F8}">
      <dgm:prSet/>
      <dgm:spPr/>
      <dgm:t>
        <a:bodyPr/>
        <a:lstStyle/>
        <a:p>
          <a:endParaRPr lang="en-US" sz="1100"/>
        </a:p>
      </dgm:t>
    </dgm:pt>
    <dgm:pt modelId="{9507349C-5E73-4947-A398-87B4293F1700}" type="sibTrans" cxnId="{B3ECC945-BC93-4DD5-97F4-D5AFB4F553F8}">
      <dgm:prSet/>
      <dgm:spPr/>
      <dgm:t>
        <a:bodyPr/>
        <a:lstStyle/>
        <a:p>
          <a:endParaRPr lang="en-US" sz="1100"/>
        </a:p>
      </dgm:t>
    </dgm:pt>
    <dgm:pt modelId="{BB7BE09B-1682-476C-A167-07A98B84AFE0}">
      <dgm:prSet phldrT="[Text]" custT="1"/>
      <dgm:spPr/>
      <dgm:t>
        <a:bodyPr/>
        <a:lstStyle/>
        <a:p>
          <a:r>
            <a:rPr lang="it-IT" sz="2400" dirty="0"/>
            <a:t>desktop</a:t>
          </a:r>
          <a:endParaRPr lang="en-US" sz="2400" dirty="0"/>
        </a:p>
      </dgm:t>
    </dgm:pt>
    <dgm:pt modelId="{BCA6BD3F-1F52-467E-9485-97FAA6015E11}" type="parTrans" cxnId="{B7175DBD-73DE-4319-B365-C5BFB539DA75}">
      <dgm:prSet/>
      <dgm:spPr/>
      <dgm:t>
        <a:bodyPr/>
        <a:lstStyle/>
        <a:p>
          <a:endParaRPr lang="en-US" sz="1100"/>
        </a:p>
      </dgm:t>
    </dgm:pt>
    <dgm:pt modelId="{913C995F-217E-496A-B955-138AD0DBD470}" type="sibTrans" cxnId="{B7175DBD-73DE-4319-B365-C5BFB539DA75}">
      <dgm:prSet/>
      <dgm:spPr/>
      <dgm:t>
        <a:bodyPr/>
        <a:lstStyle/>
        <a:p>
          <a:endParaRPr lang="en-US" sz="1100"/>
        </a:p>
      </dgm:t>
    </dgm:pt>
    <dgm:pt modelId="{6E3908FB-1878-47C1-BD8E-BE07A890A2BA}" type="pres">
      <dgm:prSet presAssocID="{0AEC030D-E3F7-423B-9CE2-FD90906ADC46}" presName="Name0" presStyleCnt="0">
        <dgm:presLayoutVars>
          <dgm:dir/>
          <dgm:animLvl val="lvl"/>
          <dgm:resizeHandles val="exact"/>
        </dgm:presLayoutVars>
      </dgm:prSet>
      <dgm:spPr/>
    </dgm:pt>
    <dgm:pt modelId="{A9E6D4A2-5F58-4703-80F0-AE64E8C3E8CF}" type="pres">
      <dgm:prSet presAssocID="{BDF47963-5B10-4F12-BBD3-CFFE2FF1125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21AEDA4-D286-48DA-9550-4764F8445D6C}" type="pres">
      <dgm:prSet presAssocID="{0EAE84BA-B8F2-47CB-8A74-EDB7CA765693}" presName="parTxOnlySpace" presStyleCnt="0"/>
      <dgm:spPr/>
    </dgm:pt>
    <dgm:pt modelId="{2462B29C-BE88-42CB-96F7-B9412B1571E1}" type="pres">
      <dgm:prSet presAssocID="{EF5E051D-7362-4E11-8B97-45CF8C65C11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D55A1EC-98E0-4441-B291-D92FBF438303}" type="pres">
      <dgm:prSet presAssocID="{9507349C-5E73-4947-A398-87B4293F1700}" presName="parTxOnlySpace" presStyleCnt="0"/>
      <dgm:spPr/>
    </dgm:pt>
    <dgm:pt modelId="{44908302-1EDC-4509-B0DF-8FBDF4D32829}" type="pres">
      <dgm:prSet presAssocID="{BB7BE09B-1682-476C-A167-07A98B84AF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1725718-295D-427C-8CC3-446474F3FC04}" srcId="{0AEC030D-E3F7-423B-9CE2-FD90906ADC46}" destId="{BDF47963-5B10-4F12-BBD3-CFFE2FF11252}" srcOrd="0" destOrd="0" parTransId="{67C5557B-1852-45FC-A566-106F84A5FA6A}" sibTransId="{0EAE84BA-B8F2-47CB-8A74-EDB7CA765693}"/>
    <dgm:cxn modelId="{6C50C743-057A-4347-A91C-B46017847CDE}" type="presOf" srcId="{BDF47963-5B10-4F12-BBD3-CFFE2FF11252}" destId="{A9E6D4A2-5F58-4703-80F0-AE64E8C3E8CF}" srcOrd="0" destOrd="0" presId="urn:microsoft.com/office/officeart/2005/8/layout/chevron1"/>
    <dgm:cxn modelId="{B3ECC945-BC93-4DD5-97F4-D5AFB4F553F8}" srcId="{0AEC030D-E3F7-423B-9CE2-FD90906ADC46}" destId="{EF5E051D-7362-4E11-8B97-45CF8C65C119}" srcOrd="1" destOrd="0" parTransId="{B507F1E5-9760-4C17-A4F4-EAE895930801}" sibTransId="{9507349C-5E73-4947-A398-87B4293F1700}"/>
    <dgm:cxn modelId="{1B479B9F-F53C-4185-B44D-806F9F45E247}" type="presOf" srcId="{EF5E051D-7362-4E11-8B97-45CF8C65C119}" destId="{2462B29C-BE88-42CB-96F7-B9412B1571E1}" srcOrd="0" destOrd="0" presId="urn:microsoft.com/office/officeart/2005/8/layout/chevron1"/>
    <dgm:cxn modelId="{B7175DBD-73DE-4319-B365-C5BFB539DA75}" srcId="{0AEC030D-E3F7-423B-9CE2-FD90906ADC46}" destId="{BB7BE09B-1682-476C-A167-07A98B84AFE0}" srcOrd="2" destOrd="0" parTransId="{BCA6BD3F-1F52-467E-9485-97FAA6015E11}" sibTransId="{913C995F-217E-496A-B955-138AD0DBD470}"/>
    <dgm:cxn modelId="{2CFF38C7-489C-404F-A696-7004D09A8A02}" type="presOf" srcId="{BB7BE09B-1682-476C-A167-07A98B84AFE0}" destId="{44908302-1EDC-4509-B0DF-8FBDF4D32829}" srcOrd="0" destOrd="0" presId="urn:microsoft.com/office/officeart/2005/8/layout/chevron1"/>
    <dgm:cxn modelId="{5FC9A4E2-D817-4693-816A-F33843F3C7F7}" type="presOf" srcId="{0AEC030D-E3F7-423B-9CE2-FD90906ADC46}" destId="{6E3908FB-1878-47C1-BD8E-BE07A890A2BA}" srcOrd="0" destOrd="0" presId="urn:microsoft.com/office/officeart/2005/8/layout/chevron1"/>
    <dgm:cxn modelId="{08C6804D-0090-49CB-9092-83432334266D}" type="presParOf" srcId="{6E3908FB-1878-47C1-BD8E-BE07A890A2BA}" destId="{A9E6D4A2-5F58-4703-80F0-AE64E8C3E8CF}" srcOrd="0" destOrd="0" presId="urn:microsoft.com/office/officeart/2005/8/layout/chevron1"/>
    <dgm:cxn modelId="{BE5F682C-4162-46EF-BF21-5F593FDCE509}" type="presParOf" srcId="{6E3908FB-1878-47C1-BD8E-BE07A890A2BA}" destId="{321AEDA4-D286-48DA-9550-4764F8445D6C}" srcOrd="1" destOrd="0" presId="urn:microsoft.com/office/officeart/2005/8/layout/chevron1"/>
    <dgm:cxn modelId="{E44CF0FA-6383-46BE-B5FA-E539DD9F7245}" type="presParOf" srcId="{6E3908FB-1878-47C1-BD8E-BE07A890A2BA}" destId="{2462B29C-BE88-42CB-96F7-B9412B1571E1}" srcOrd="2" destOrd="0" presId="urn:microsoft.com/office/officeart/2005/8/layout/chevron1"/>
    <dgm:cxn modelId="{80EAF8DD-7017-4BEE-B707-388488A9ACE5}" type="presParOf" srcId="{6E3908FB-1878-47C1-BD8E-BE07A890A2BA}" destId="{6D55A1EC-98E0-4441-B291-D92FBF438303}" srcOrd="3" destOrd="0" presId="urn:microsoft.com/office/officeart/2005/8/layout/chevron1"/>
    <dgm:cxn modelId="{1D3D9EE9-6EE5-4572-94AA-BA41785167AB}" type="presParOf" srcId="{6E3908FB-1878-47C1-BD8E-BE07A890A2BA}" destId="{44908302-1EDC-4509-B0DF-8FBDF4D3282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6D4A2-5F58-4703-80F0-AE64E8C3E8CF}">
      <dsp:nvSpPr>
        <dsp:cNvPr id="0" name=""/>
        <dsp:cNvSpPr/>
      </dsp:nvSpPr>
      <dsp:spPr>
        <a:xfrm>
          <a:off x="2845" y="0"/>
          <a:ext cx="3466599" cy="52378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Mobile</a:t>
          </a:r>
          <a:endParaRPr lang="en-US" sz="2400" kern="1200" dirty="0"/>
        </a:p>
      </dsp:txBody>
      <dsp:txXfrm>
        <a:off x="264736" y="0"/>
        <a:ext cx="2942817" cy="523782"/>
      </dsp:txXfrm>
    </dsp:sp>
    <dsp:sp modelId="{2462B29C-BE88-42CB-96F7-B9412B1571E1}">
      <dsp:nvSpPr>
        <dsp:cNvPr id="0" name=""/>
        <dsp:cNvSpPr/>
      </dsp:nvSpPr>
      <dsp:spPr>
        <a:xfrm>
          <a:off x="3122785" y="0"/>
          <a:ext cx="3466599" cy="523782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tablet</a:t>
          </a:r>
          <a:endParaRPr lang="en-US" sz="2400" kern="1200" dirty="0"/>
        </a:p>
      </dsp:txBody>
      <dsp:txXfrm>
        <a:off x="3384676" y="0"/>
        <a:ext cx="2942817" cy="523782"/>
      </dsp:txXfrm>
    </dsp:sp>
    <dsp:sp modelId="{44908302-1EDC-4509-B0DF-8FBDF4D32829}">
      <dsp:nvSpPr>
        <dsp:cNvPr id="0" name=""/>
        <dsp:cNvSpPr/>
      </dsp:nvSpPr>
      <dsp:spPr>
        <a:xfrm>
          <a:off x="6242724" y="0"/>
          <a:ext cx="3466599" cy="523782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desktop</a:t>
          </a:r>
          <a:endParaRPr lang="en-US" sz="2400" kern="1200" dirty="0"/>
        </a:p>
      </dsp:txBody>
      <dsp:txXfrm>
        <a:off x="6504615" y="0"/>
        <a:ext cx="2942817" cy="523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AAED-7F37-4C32-903B-39B3D80AD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F2F34-4344-4237-A3DE-B131539AF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F7FC-32C2-479F-96E8-4120F5F4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F024-A6BB-4CB9-BD4D-013F844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442AE-A830-426B-970E-3C2F5BDB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3711-81AB-460F-9085-5BC0EE22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ADB05-DBB9-44F8-99E9-8A22D743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780C-92DD-43AA-8009-7F468EDE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973A-EA14-422C-A604-08DDDB4E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EA9C-C588-4E7A-A756-4FAA86D0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9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C8320-D643-43B1-A80C-7971E7219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86CF6-1CA1-43EA-A7B1-DBA9A929B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53137-51ED-4241-954E-3601100D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37510-4AAD-44AC-83F6-2F101BE1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704EB-3B58-4B38-AF89-B43639C4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3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DE3B-0185-42DB-BA9B-2FAFED74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874D-7484-45EE-B8D7-CB7C10E5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1C63-73F0-4DF1-AD86-6F79D376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643A-681F-4E0B-B6AE-CB5E4001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5A602-79B1-4E1E-B0BC-6B972481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7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779C-D2F1-44CE-B591-32004EC8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0E963-DAC0-4E5F-BCEE-039BCE959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E953B-F1ED-4097-918D-84B841F2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F30A-E55F-4ADE-A6E5-58FB5877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30DA-FFB5-4D80-9157-B264A01F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5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24CF-22BA-4A15-B8FE-4D22CC07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B5FE-0F7A-41C8-880B-58AC7F5C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6689C-627F-4988-B211-F0D717889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2A2E-7953-4912-8AD8-EF9E5B7B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0D6D3-8BB5-4F5D-A418-C47C027C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ED328-9BE7-44A6-B358-A1D47259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FA1D-FE33-49E4-9766-CD70AE37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AE0E5-FACA-487C-9B7C-E9F20CA34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E0E7E-B7A3-49D8-BFA0-197F6898D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0F698-281D-4CA3-972C-D26F0CF94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E9F8D-D0E2-4516-BE4F-9CBA8BABE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3C725-C698-48D5-80FB-8FC5FB06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AD462-9685-491B-A61D-32F9DAF6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B981C-8E4F-4B25-B7C3-D38AECF7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28CC-69C9-4803-8B47-55CDC6D7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1F007-3BD9-4B95-AC16-BB8D8401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A3672-448B-405C-97E6-D534098E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C3C08-5C61-48AB-B998-5796B6E5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0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C5C60-2C63-466F-9791-00B0DBB9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95B46-4BDF-47A5-B07F-AF3D8E76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CD327-0575-4A2A-A925-A5BF9A07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5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EA45-0914-4B73-A7B1-E8C00FCB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EC76-79EE-488F-A267-6DC4EBD6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D859E-0695-4276-B829-AB58B67FF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EFBDE-96B7-4409-A2AB-7F86187A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B179D-FCC3-4D42-A63F-EC788508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C28AE-E919-4678-9EBA-BF1A6D82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5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C012-BF50-4F35-A926-C85A7673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D9BA8-E2ED-4130-9582-55509C056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B5A0C-B5D4-4499-8F73-DA5FD275D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0D080-794A-4E51-980C-0F7F17BD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27343-617B-41A8-A3D9-F72B2B53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45BF8-5D4C-42EC-BDCD-F2FC0E97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6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62FE4-A6C3-4990-879E-BE462F45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ACE5B-1A12-41E2-9F31-1683F779C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5750-59C7-4F94-B96E-7A5C0DFE2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AEE3C-CB20-4992-A89C-E44605147B7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B13D9-01D8-4F6C-BE48-F2AED6BAA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8EA6-B823-4FA0-9F2B-2827769D5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4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E95516-376B-4873-9837-9B63CF04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58" y="1753180"/>
            <a:ext cx="4254411" cy="31908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FF40F0B-F3C5-466F-B365-42790A1D5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21" y="1455290"/>
            <a:ext cx="4651600" cy="34886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AB8E949-5571-4684-AE4B-F09BD7A2D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7" y="1080228"/>
            <a:ext cx="2173363" cy="38637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9739231-FB25-47CC-BABA-9A16A640BD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221660"/>
              </p:ext>
            </p:extLst>
          </p:nvPr>
        </p:nvGraphicFramePr>
        <p:xfrm>
          <a:off x="1136342" y="5202318"/>
          <a:ext cx="9712170" cy="523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2834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LEONE</dc:creator>
  <cp:lastModifiedBy>LUCA LEONE</cp:lastModifiedBy>
  <cp:revision>1</cp:revision>
  <dcterms:created xsi:type="dcterms:W3CDTF">2018-02-07T01:56:59Z</dcterms:created>
  <dcterms:modified xsi:type="dcterms:W3CDTF">2018-02-07T02:02:19Z</dcterms:modified>
</cp:coreProperties>
</file>