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61" r:id="rId7"/>
    <p:sldId id="278" r:id="rId8"/>
    <p:sldId id="262" r:id="rId9"/>
    <p:sldId id="273" r:id="rId10"/>
    <p:sldId id="266" r:id="rId11"/>
    <p:sldId id="291" r:id="rId12"/>
    <p:sldId id="277" r:id="rId13"/>
    <p:sldId id="264" r:id="rId14"/>
    <p:sldId id="281" r:id="rId15"/>
    <p:sldId id="282" r:id="rId16"/>
    <p:sldId id="260" r:id="rId17"/>
    <p:sldId id="286" r:id="rId18"/>
    <p:sldId id="265" r:id="rId19"/>
    <p:sldId id="287" r:id="rId20"/>
    <p:sldId id="290" r:id="rId21"/>
    <p:sldId id="269" r:id="rId22"/>
    <p:sldId id="283" r:id="rId23"/>
    <p:sldId id="289" r:id="rId24"/>
    <p:sldId id="270" r:id="rId25"/>
    <p:sldId id="292" r:id="rId26"/>
    <p:sldId id="27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9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7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3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1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72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96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3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9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23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8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A07D-C6DC-416E-8F20-E1D2867392B1}" type="datetimeFigureOut">
              <a:rPr lang="it-IT" smtClean="0"/>
              <a:t>14/06/2015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BB48-D593-4954-A921-EC60026D2A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8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amsung@networks.com" TargetMode="External"/><Relationship Id="rId2" Type="http://schemas.openxmlformats.org/officeDocument/2006/relationships/hyperlink" Target="mailto:nokia@networks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patrikEliot@hotmail.com" TargetMode="External"/><Relationship Id="rId5" Type="http://schemas.openxmlformats.org/officeDocument/2006/relationships/hyperlink" Target="mailto:haddidAlad@gmail.com" TargetMode="External"/><Relationship Id="rId4" Type="http://schemas.openxmlformats.org/officeDocument/2006/relationships/hyperlink" Target="mailto:gatesWilliam@gmail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avide.benedetto93@gmail.com" TargetMode="External"/><Relationship Id="rId5" Type="http://schemas.openxmlformats.org/officeDocument/2006/relationships/hyperlink" Target="http://www.linkedin.com/in/lucaleone93" TargetMode="External"/><Relationship Id="rId4" Type="http://schemas.openxmlformats.org/officeDocument/2006/relationships/hyperlink" Target="mailto:lucaleone@outlook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2768958" y="1403797"/>
            <a:ext cx="8731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Si vuole realizzare un sistema informativo sul web per la condivisione delle attività di Startup.</a:t>
            </a:r>
          </a:p>
          <a:p>
            <a:r>
              <a:rPr lang="it-IT" dirty="0" smtClean="0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Il social network permette agli utenti di condividere aggiornamenti sulla propria startup, eventi a cui partecipa o che organizza, di rimanere aggiornati sulle novità di altre startup. Incoraggia inoltre la cooperazione fra membri di startup diverse e lo scambio di conoscenze e informazioni.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Segoe UI Light" panose="020B0502040204020203" pitchFamily="34" charset="0"/>
              <a:ea typeface="Verdana" panose="020B0604030504040204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u="sng" dirty="0" smtClean="0">
              <a:latin typeface="Segoe UI Light" panose="020B0502040204020203" pitchFamily="34" charset="0"/>
              <a:ea typeface="Verdana" panose="020B0604030504040204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u="sng" dirty="0">
              <a:latin typeface="Segoe UI Light" panose="020B0502040204020203" pitchFamily="34" charset="0"/>
              <a:ea typeface="Verdan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21972" y="1403797"/>
            <a:ext cx="24469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0103450" y="285742"/>
            <a:ext cx="2011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endParaRPr lang="it-IT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2111519"/>
            <a:ext cx="87318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Aggiunta Startup tra preferite(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attore: Startup o </a:t>
            </a:r>
            <a:r>
              <a:rPr lang="it-IT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UtenteMembro</a:t>
            </a:r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 vuole aggiungere una Startup tra le preferite: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Pre-condizioni: L’Utente è registrato, ed è stato effettuato il login, siamo nella pagina 		          della Startup a cui vogliamo inviare la richiesta.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L’utente clicca sul pulsante ‘’aggiungi’’  (       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fa scomparire il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pulsante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‘’aggiungi’’  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(       ).</a:t>
            </a: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16484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e 1"/>
          <p:cNvSpPr/>
          <p:nvPr/>
        </p:nvSpPr>
        <p:spPr>
          <a:xfrm>
            <a:off x="2811954" y="2038940"/>
            <a:ext cx="540913" cy="449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4</a:t>
            </a:r>
          </a:p>
        </p:txBody>
      </p:sp>
      <p:sp>
        <p:nvSpPr>
          <p:cNvPr id="3" name="Cuore 2"/>
          <p:cNvSpPr/>
          <p:nvPr/>
        </p:nvSpPr>
        <p:spPr>
          <a:xfrm>
            <a:off x="7036421" y="3764694"/>
            <a:ext cx="196949" cy="14110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uore 9"/>
          <p:cNvSpPr/>
          <p:nvPr/>
        </p:nvSpPr>
        <p:spPr>
          <a:xfrm>
            <a:off x="7819291" y="4186940"/>
            <a:ext cx="196949" cy="14110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2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8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2" y="1069145"/>
            <a:ext cx="5265522" cy="4635602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29" y="1069145"/>
            <a:ext cx="5009271" cy="46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7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1770845"/>
            <a:ext cx="87318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Navigazione Startup, Attività e 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attore: </a:t>
            </a:r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(Startup 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it-IT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UtenteMembro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it-IT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Dalla pagina Home è possibile navigare in 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Lista Startup, dove vengono mostrate le Startup in particolare quelle a cui non è stato cliccato il ‘’mi piace’’ (      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Utenti,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dove vengono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mostrati gli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UtentiMembro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in particolare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quelli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a cui non è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stato cliccato il ‘’mi piace’’ (      )          (solo per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UtenteMembro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Cliccando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sul nome di un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UtenteMembro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 di una Startup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è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possibile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visualizzare il </a:t>
            </a:r>
          </a:p>
          <a:p>
            <a:pPr>
              <a:spcBef>
                <a:spcPts val="1200"/>
              </a:spcBef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profilo</a:t>
            </a:r>
          </a:p>
          <a:p>
            <a:pPr>
              <a:spcBef>
                <a:spcPts val="1200"/>
              </a:spcBef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Sulla schermata Home appaiono inoltre le Attività postate dalle Startup e dagli 	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UtentiMembri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16484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e 1"/>
          <p:cNvSpPr/>
          <p:nvPr/>
        </p:nvSpPr>
        <p:spPr>
          <a:xfrm>
            <a:off x="2768958" y="1596979"/>
            <a:ext cx="540913" cy="540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5</a:t>
            </a:r>
          </a:p>
        </p:txBody>
      </p:sp>
      <p:sp>
        <p:nvSpPr>
          <p:cNvPr id="10" name="Cuore 9"/>
          <p:cNvSpPr/>
          <p:nvPr/>
        </p:nvSpPr>
        <p:spPr>
          <a:xfrm>
            <a:off x="5818670" y="3729659"/>
            <a:ext cx="196949" cy="14110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uore 10"/>
          <p:cNvSpPr/>
          <p:nvPr/>
        </p:nvSpPr>
        <p:spPr>
          <a:xfrm>
            <a:off x="5223140" y="3030830"/>
            <a:ext cx="196949" cy="14110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0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665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8987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1770845"/>
            <a:ext cx="87318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Registrazione Utente, Sign-in (attore: </a:t>
            </a:r>
            <a:r>
              <a:rPr lang="it-IT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UtenteMembro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it-IT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 vuole fare la registrazione di una startup.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accede al sito, sceglie l’operazione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Sign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-in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seleziona l’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pzione: nuovo Utente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mostra il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di registrazione dell’Utente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compila i campi e conferma la registrazione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 sistema salva le informazioni e registra l’Utente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mostra il profilo dell’Utente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 questo momento in puoi il profilo dell’Utente è pubblico e visibile alla comunità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16484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e 1"/>
          <p:cNvSpPr/>
          <p:nvPr/>
        </p:nvSpPr>
        <p:spPr>
          <a:xfrm>
            <a:off x="2768958" y="1596979"/>
            <a:ext cx="540913" cy="540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6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81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1862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1770845"/>
            <a:ext cx="87318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Condivisione attività 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(Startup o </a:t>
            </a:r>
            <a:r>
              <a:rPr lang="it-IT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UtenteMembro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it-IT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 vuole pubblicare una nuova attività: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Pre-condizioni: L’utente è registrato, ed è stato effettuato il login.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 utente sceglie opzione(+) condividi nuova Attività.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visualizza la pagina «Nuova Attività»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L’utente inserisce Titolo, Testo, video o immagine (opzionale).</a:t>
            </a:r>
            <a:endParaRPr lang="it-IT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L’utente clicca su «create»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condivide l’Attività sulla pagina home e la inserisce brevemente tra le attività recenti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torna alla pagina precedente</a:t>
            </a: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16484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e 1"/>
          <p:cNvSpPr/>
          <p:nvPr/>
        </p:nvSpPr>
        <p:spPr>
          <a:xfrm>
            <a:off x="2768958" y="1596979"/>
            <a:ext cx="540913" cy="540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7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131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52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1403797"/>
            <a:ext cx="8731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 sono due tipi di attori che interagiscono col sistema: la Startup e l’Utente.</a:t>
            </a:r>
          </a:p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L’utente può svolgere le seguenti operazioni: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Consultazione della lista delle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Aggiunta di startup preferite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Aggiunta di u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tenti amici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Condivisione di attività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Pagina personale con link ad altri social, blog</a:t>
            </a:r>
          </a:p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 Startup può svolgere le seguenti operazioni: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Condivisione di attività ufficiali della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Amministrazione pagina startup (descrizione, logo, cover, foto, eventi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Consultazione della lista delle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t-IT" u="sng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24469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6537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16484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139732" y="6211669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Pagina Home</a:t>
            </a:r>
          </a:p>
          <a:p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76" b="54554"/>
          <a:stretch/>
        </p:blipFill>
        <p:spPr>
          <a:xfrm>
            <a:off x="1970468" y="1094703"/>
            <a:ext cx="9653631" cy="51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3235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1403797"/>
            <a:ext cx="8731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Html5 + 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 SQL con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PgAdmin</a:t>
            </a: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Eclipse</a:t>
            </a: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24469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838200" y="1094704"/>
            <a:ext cx="10515600" cy="595984"/>
          </a:xfrm>
        </p:spPr>
        <p:txBody>
          <a:bodyPr>
            <a:normAutofit fontScale="90000"/>
          </a:bodyPr>
          <a:lstStyle/>
          <a:p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2000" b="1" dirty="0" smtClean="0"/>
              <a:t>Sono </a:t>
            </a:r>
            <a:r>
              <a:rPr lang="it-IT" sz="2000" b="1" dirty="0"/>
              <a:t>state create di base delle Startup e degli </a:t>
            </a:r>
            <a:r>
              <a:rPr lang="it-IT" sz="2000" b="1" dirty="0" err="1"/>
              <a:t>UtentiMembro</a:t>
            </a:r>
            <a:r>
              <a:rPr lang="it-IT" sz="2000" b="1" dirty="0"/>
              <a:t> fittizie per dare vita alla comunità , qui sono riportate le credenziali</a:t>
            </a:r>
            <a:r>
              <a:rPr lang="it-IT" sz="2000" b="1" dirty="0" smtClean="0"/>
              <a:t>:</a:t>
            </a:r>
            <a:br>
              <a:rPr lang="it-IT" sz="2000" b="1" dirty="0" smtClean="0"/>
            </a:br>
            <a:endParaRPr lang="it-IT" sz="2000" b="1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>
          <a:xfrm>
            <a:off x="838200" y="1842868"/>
            <a:ext cx="5181600" cy="4334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 smtClean="0"/>
              <a:t>	</a:t>
            </a:r>
            <a:r>
              <a:rPr lang="it-IT" sz="1400" dirty="0" smtClean="0"/>
              <a:t>	</a:t>
            </a:r>
            <a:r>
              <a:rPr lang="it-IT" sz="1400" b="1" dirty="0" err="1" smtClean="0"/>
              <a:t>Startups</a:t>
            </a:r>
            <a:endParaRPr lang="it-IT" sz="1400" b="1" dirty="0" smtClean="0"/>
          </a:p>
          <a:p>
            <a:pPr marL="0" indent="0">
              <a:buNone/>
            </a:pPr>
            <a:r>
              <a:rPr lang="it-IT" sz="1400" dirty="0" smtClean="0"/>
              <a:t>Nokia: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Email : </a:t>
            </a:r>
            <a:r>
              <a:rPr lang="it-IT" sz="1400" dirty="0"/>
              <a:t>N</a:t>
            </a:r>
            <a:r>
              <a:rPr lang="it-IT" sz="1400" dirty="0" smtClean="0">
                <a:hlinkClick r:id="rId2"/>
              </a:rPr>
              <a:t>okia@networks.com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Password: Nokia</a:t>
            </a:r>
          </a:p>
          <a:p>
            <a:pPr marL="0" indent="0">
              <a:buNone/>
            </a:pPr>
            <a:r>
              <a:rPr lang="it-IT" sz="1400" dirty="0" smtClean="0"/>
              <a:t>Apple: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Email: Apple@networks.com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Password : Apple</a:t>
            </a:r>
          </a:p>
          <a:p>
            <a:pPr marL="0" indent="0">
              <a:buNone/>
            </a:pPr>
            <a:r>
              <a:rPr lang="it-IT" sz="1400" dirty="0" smtClean="0"/>
              <a:t>Microsoft: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Email : Microsoft@networks.com",</a:t>
            </a:r>
          </a:p>
          <a:p>
            <a:pPr marL="0" indent="0">
              <a:buNone/>
            </a:pPr>
            <a:r>
              <a:rPr lang="it-IT" sz="1400" dirty="0" smtClean="0"/>
              <a:t>Password : Microsoft</a:t>
            </a:r>
          </a:p>
          <a:p>
            <a:pPr marL="0" indent="0">
              <a:buNone/>
            </a:pPr>
            <a:r>
              <a:rPr lang="it-IT" sz="1400" dirty="0" smtClean="0"/>
              <a:t>Samsung:</a:t>
            </a:r>
          </a:p>
          <a:p>
            <a:pPr marL="0" indent="0">
              <a:buNone/>
            </a:pPr>
            <a:r>
              <a:rPr lang="it-IT" sz="1400" dirty="0" smtClean="0"/>
              <a:t>Email : </a:t>
            </a:r>
            <a:r>
              <a:rPr lang="it-IT" sz="1400" dirty="0" smtClean="0">
                <a:hlinkClick r:id="rId3"/>
              </a:rPr>
              <a:t>Samsung@networks.com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/>
              <a:t>Password : Samsung</a:t>
            </a:r>
            <a:endParaRPr lang="it-IT" sz="14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172200" y="1842868"/>
            <a:ext cx="5181600" cy="4334095"/>
          </a:xfrm>
        </p:spPr>
        <p:txBody>
          <a:bodyPr>
            <a:noAutofit/>
          </a:bodyPr>
          <a:lstStyle/>
          <a:p>
            <a:pPr marL="1828800" lvl="4" indent="0">
              <a:buNone/>
            </a:pPr>
            <a:r>
              <a:rPr lang="it-IT" sz="1400" b="1" dirty="0" err="1" smtClean="0"/>
              <a:t>UtentiMembro</a:t>
            </a:r>
            <a:endParaRPr lang="it-IT" sz="1400" b="1" dirty="0" smtClean="0"/>
          </a:p>
          <a:p>
            <a:pPr marL="0" indent="0">
              <a:buNone/>
            </a:pPr>
            <a:r>
              <a:rPr lang="it-IT" sz="1400" dirty="0" smtClean="0"/>
              <a:t>William Gates:</a:t>
            </a:r>
          </a:p>
          <a:p>
            <a:pPr marL="0" indent="0">
              <a:buNone/>
            </a:pPr>
            <a:r>
              <a:rPr lang="it-IT" sz="1400" dirty="0" smtClean="0"/>
              <a:t>Email: </a:t>
            </a:r>
            <a:r>
              <a:rPr lang="it-IT" sz="1400" dirty="0" smtClean="0">
                <a:hlinkClick r:id="rId4"/>
              </a:rPr>
              <a:t>gatesWilliam@gmail.com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/>
              <a:t>Password : gates1991",</a:t>
            </a:r>
          </a:p>
          <a:p>
            <a:pPr marL="0" indent="0">
              <a:buNone/>
            </a:pPr>
            <a:r>
              <a:rPr lang="it-IT" sz="1400" dirty="0" smtClean="0"/>
              <a:t>Jimmy Brian: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Email : brianJimmy@gmail.com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Password : brian1971</a:t>
            </a:r>
          </a:p>
          <a:p>
            <a:pPr marL="0" indent="0">
              <a:buNone/>
            </a:pPr>
            <a:r>
              <a:rPr lang="it-IT" sz="1400" dirty="0" err="1" smtClean="0"/>
              <a:t>Alad</a:t>
            </a:r>
            <a:r>
              <a:rPr lang="it-IT" sz="1400" dirty="0" smtClean="0"/>
              <a:t> </a:t>
            </a:r>
            <a:r>
              <a:rPr lang="it-IT" sz="1400" dirty="0" err="1" smtClean="0"/>
              <a:t>Haddid</a:t>
            </a:r>
            <a:r>
              <a:rPr lang="it-IT" sz="1400" dirty="0"/>
              <a:t>:</a:t>
            </a:r>
          </a:p>
          <a:p>
            <a:pPr marL="0" indent="0">
              <a:buNone/>
            </a:pPr>
            <a:r>
              <a:rPr lang="it-IT" sz="1400" dirty="0" smtClean="0"/>
              <a:t>Email: </a:t>
            </a:r>
            <a:r>
              <a:rPr lang="it-IT" sz="1400" dirty="0" smtClean="0">
                <a:hlinkClick r:id="rId5"/>
              </a:rPr>
              <a:t>haddidAlad@gmail.com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/>
              <a:t>Password : </a:t>
            </a:r>
            <a:r>
              <a:rPr lang="it-IT" sz="1400" dirty="0" err="1" smtClean="0"/>
              <a:t>haddidAlad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err="1" smtClean="0"/>
              <a:t>Patrik</a:t>
            </a:r>
            <a:r>
              <a:rPr lang="it-IT" sz="1400" dirty="0" smtClean="0"/>
              <a:t> Eliot:</a:t>
            </a:r>
          </a:p>
          <a:p>
            <a:pPr marL="0" indent="0">
              <a:buNone/>
            </a:pPr>
            <a:r>
              <a:rPr lang="it-IT" sz="1400" dirty="0" smtClean="0"/>
              <a:t>Email : </a:t>
            </a:r>
            <a:r>
              <a:rPr lang="it-IT" sz="1400" dirty="0" smtClean="0">
                <a:hlinkClick r:id="rId6"/>
              </a:rPr>
              <a:t>patrikEliot@hotmail.com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Password : </a:t>
            </a:r>
            <a:r>
              <a:rPr lang="it-IT" sz="1400" dirty="0" err="1" smtClean="0"/>
              <a:t>technolove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5016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l.pushbulletusercontent.com/9lhxRpN9kJxlX40vtpFJtOaEzErmuGAx/IMG-20150512-WA0000.jpg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" t="21992" r="15089" b="42133"/>
          <a:stretch/>
        </p:blipFill>
        <p:spPr bwMode="auto">
          <a:xfrm>
            <a:off x="6050921" y="1711371"/>
            <a:ext cx="1971985" cy="19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1095625" y="1711372"/>
            <a:ext cx="1971985" cy="197198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081824" y="3966693"/>
            <a:ext cx="4262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Luca Leone</a:t>
            </a:r>
          </a:p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lucaleone@outlook.com</a:t>
            </a: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http://www.linkedin.com/in/lucaleone93</a:t>
            </a: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050922" y="3966693"/>
            <a:ext cx="42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Davide Benedetto</a:t>
            </a:r>
          </a:p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d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avide.benedetto93@gmail.com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1403797"/>
            <a:ext cx="8731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 ogni Startup sono di interesse il nome (univoco), e email(univoca) e password, la descrizione, la descrizione breve, un’immagine di logo, la data di fondazione, il motto.</a:t>
            </a:r>
          </a:p>
          <a:p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 ogni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UtenteMembro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sono di interesse il nickname(univoco), email (univoca) e password, nome, cognome, data di nascita e una biografia</a:t>
            </a:r>
          </a:p>
          <a:p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Ogni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ost(attività) può essere pubblicato da un membro o da una startup, contiene del testo,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url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immagine e video, autore del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24469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1770845"/>
            <a:ext cx="87318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Registrazione Startup, </a:t>
            </a:r>
            <a:r>
              <a:rPr lang="it-IT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Sign</a:t>
            </a:r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-in (attore: Startup)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 vuole fare la registrazione di una startup.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accede al sito, sceglie l’operazione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Sign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-in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seleziona l’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pzione: nuova Startup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mostra il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di creazione della startup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compila i campi e conferma la creazione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 sistema salva le informazioni e registra la startup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mostra la pagina ufficiale della startup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 questo momento in puoi la startup è pubblica e visibile alla comunità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16484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e 1"/>
          <p:cNvSpPr/>
          <p:nvPr/>
        </p:nvSpPr>
        <p:spPr>
          <a:xfrm>
            <a:off x="2768958" y="1596979"/>
            <a:ext cx="540913" cy="540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1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929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869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642580" y="1852693"/>
            <a:ext cx="87318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Condivisione attività ufficiale Startup (attore: Startup)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 vuole pubblicare una nuova attività startup: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Pre-condizioni: La startup è registrata, ed è stato effettuato il login.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 Startup sceglie opzione(+) condividi nuova Attività.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visualizza la pagina «Nuova Attività»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 Startup inserisce 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itolo, testo, 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url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video e immagine (opzionale).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 Startup clicca su «condividi».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torna alla pagina precedente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16484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e 1"/>
          <p:cNvSpPr/>
          <p:nvPr/>
        </p:nvSpPr>
        <p:spPr>
          <a:xfrm>
            <a:off x="2768958" y="1596979"/>
            <a:ext cx="540913" cy="540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99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573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768958" y="1770845"/>
            <a:ext cx="87318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Modifica Profilo (attore: Startup o </a:t>
            </a:r>
            <a:r>
              <a:rPr lang="it-IT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UtenteMembro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it-IT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 vuole modificare il Profilo:</a:t>
            </a:r>
          </a:p>
          <a:p>
            <a:pPr>
              <a:spcBef>
                <a:spcPts val="1200"/>
              </a:spcBef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Pre-condizioni: L’attore è registrato, ed è stato effettuato il login, siamo in pagina 		          Profilo.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clicca sul pulsante (ingranaggio) ‘’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settings</a:t>
            </a: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’’.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visualizza la pagina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it-I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odificaProfilo</a:t>
            </a:r>
            <a:endParaRPr lang="it-I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modifica i campi modificabili che intende modificare.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L’attore clicca su «Salva».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salva le modifiche effettuate.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Il Sistema torna alla pagina precedente.</a:t>
            </a:r>
          </a:p>
        </p:txBody>
      </p:sp>
      <p:sp>
        <p:nvSpPr>
          <p:cNvPr id="7" name="Rettangolo 6"/>
          <p:cNvSpPr/>
          <p:nvPr/>
        </p:nvSpPr>
        <p:spPr>
          <a:xfrm>
            <a:off x="-1" y="1094704"/>
            <a:ext cx="1970469" cy="57632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21972" y="1403797"/>
            <a:ext cx="16484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Descrizione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Specifiche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Casi d’uso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endParaRPr lang="it-IT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-1" y="0"/>
            <a:ext cx="12192001" cy="1094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   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Progetto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Siw</a:t>
            </a:r>
            <a:r>
              <a:rPr lang="it-IT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LucDav</a:t>
            </a: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e 1"/>
          <p:cNvSpPr/>
          <p:nvPr/>
        </p:nvSpPr>
        <p:spPr>
          <a:xfrm>
            <a:off x="2768958" y="1596979"/>
            <a:ext cx="540913" cy="540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3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137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41" b="54643"/>
          <a:stretch/>
        </p:blipFill>
        <p:spPr>
          <a:xfrm>
            <a:off x="0" y="0"/>
            <a:ext cx="12227838" cy="6465194"/>
          </a:xfrm>
        </p:spPr>
      </p:pic>
    </p:spTree>
    <p:extLst>
      <p:ext uri="{BB962C8B-B14F-4D97-AF65-F5344CB8AC3E}">
        <p14:creationId xmlns:p14="http://schemas.microsoft.com/office/powerpoint/2010/main" val="2952512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926</Words>
  <Application>Microsoft Office PowerPoint</Application>
  <PresentationFormat>Widescreen</PresentationFormat>
  <Paragraphs>199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UI Light</vt:lpstr>
      <vt:lpstr>Tahoma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Sono state create di base delle Startup e degli UtentiMembro fittizie per dare vita alla comunità , qui sono riportate le credenziali: 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Leone</dc:creator>
  <cp:lastModifiedBy>Luca Leone</cp:lastModifiedBy>
  <cp:revision>49</cp:revision>
  <dcterms:created xsi:type="dcterms:W3CDTF">2015-05-12T12:49:26Z</dcterms:created>
  <dcterms:modified xsi:type="dcterms:W3CDTF">2015-06-14T15:33:05Z</dcterms:modified>
</cp:coreProperties>
</file>