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65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69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5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34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56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35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2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5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41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0177-2BCB-452A-9A7D-290E4883680F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9C52-BE6C-4297-AECD-03520F79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0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.png"/><Relationship Id="rId29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1835696" y="5085184"/>
            <a:ext cx="54726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1835696" y="1916832"/>
            <a:ext cx="0" cy="31683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763688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051720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339752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627784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915816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203848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491880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779912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67944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355976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44008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932040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220072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508104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796136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084168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372200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6660232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6948264" y="50131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76368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051720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339752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627784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915816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203848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491880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779912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067944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355976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4644008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932040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5220072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508104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5796136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6084168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6372200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6660232" y="45811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6948264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763688" y="414908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2051720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2339752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2627784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2915816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3203848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491880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779912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4067944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355976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644008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4932040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5220072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5508104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5796136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6084168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6372200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6660232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6948264" y="414908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1763688" y="37170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2051720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2339752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2627784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2915816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3203848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3491880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3779912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067944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4355976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4644008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4932040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220072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508104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796136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6084168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6372200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6660232" y="37170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6948264" y="37170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1763688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2051720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2339752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2627784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2915816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3203848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3491880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3779912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4067944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4355976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4644008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4932040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5220072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5508104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5796136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084168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6372200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660232" y="32129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948264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1763688" y="27809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2051720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2339752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2627784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/>
          <p:cNvSpPr/>
          <p:nvPr/>
        </p:nvSpPr>
        <p:spPr>
          <a:xfrm>
            <a:off x="2915816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/>
          <p:cNvSpPr/>
          <p:nvPr/>
        </p:nvSpPr>
        <p:spPr>
          <a:xfrm>
            <a:off x="3203848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491880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779912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4067944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4355976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4644008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932040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5220072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5508104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796136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6084168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/>
          <p:cNvSpPr/>
          <p:nvPr/>
        </p:nvSpPr>
        <p:spPr>
          <a:xfrm>
            <a:off x="6372200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6660232" y="278092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6948264" y="27809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4" name="Imagem 123" descr="\documentclass{article}&#10;\usepackage{amsmath}&#10;\pagestyle{empty}&#10;\begin{document}&#10;&#10;&#10;0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239574"/>
            <a:ext cx="216024" cy="349666"/>
          </a:xfrm>
          <a:prstGeom prst="rect">
            <a:avLst/>
          </a:prstGeom>
        </p:spPr>
      </p:pic>
      <p:pic>
        <p:nvPicPr>
          <p:cNvPr id="125" name="Imagem 124" descr="\documentclass{article}&#10;\usepackage{amsmath}&#10;\pagestyle{empty}&#10;\begin{document}&#10;&#10;&#10;L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84" y="5239574"/>
            <a:ext cx="281212" cy="349666"/>
          </a:xfrm>
          <a:prstGeom prst="rect">
            <a:avLst/>
          </a:prstGeom>
        </p:spPr>
      </p:pic>
      <p:pic>
        <p:nvPicPr>
          <p:cNvPr id="126" name="Imagem 125" descr="\documentclass{article}&#10;\usepackage{amsmath}&#10;\pagestyle{empty}&#10;\begin{document}&#10;&#10;&#10;x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996044"/>
            <a:ext cx="272016" cy="233156"/>
          </a:xfrm>
          <a:prstGeom prst="rect">
            <a:avLst/>
          </a:prstGeom>
        </p:spPr>
      </p:pic>
      <p:pic>
        <p:nvPicPr>
          <p:cNvPr id="127" name="Imagem 126" descr="\documentclass{article}&#10;\usepackage{amsmath}&#10;\pagestyle{empty}&#10;\begin{document}&#10;&#10;&#10;t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144016" cy="288032"/>
          </a:xfrm>
          <a:prstGeom prst="rect">
            <a:avLst/>
          </a:prstGeom>
        </p:spPr>
      </p:pic>
      <p:pic>
        <p:nvPicPr>
          <p:cNvPr id="130" name="Imagem 129" descr="\documentclass{article}&#10;\usepackage{amsmath}&#10;\usepackage[dvipsnames]{xcolor}&#10;\pagestyle{empty}&#10;\begin{document}&#10;&#10;&#10;\textcolor{red}{1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581128"/>
            <a:ext cx="84114" cy="169143"/>
          </a:xfrm>
          <a:prstGeom prst="rect">
            <a:avLst/>
          </a:prstGeom>
        </p:spPr>
      </p:pic>
      <p:pic>
        <p:nvPicPr>
          <p:cNvPr id="131" name="Imagem 130" descr="\documentclass{article}&#10;\usepackage{amsmath}&#10;\usepackage{xcolor}&#10;\pagestyle{empty}&#10;\begin{document}&#10;&#10;\textcolor{red}{2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68" y="5229200"/>
            <a:ext cx="102400" cy="169143"/>
          </a:xfrm>
          <a:prstGeom prst="rect">
            <a:avLst/>
          </a:prstGeom>
        </p:spPr>
      </p:pic>
      <p:pic>
        <p:nvPicPr>
          <p:cNvPr id="132" name="Imagem 131" descr="\documentclass{article}&#10;\usepackage{amsmath}&#10;\usepackage{xcolor}&#10;\pagestyle{empty}&#10;\begin{document}&#10;&#10;\textcolor{red}{...}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304596"/>
            <a:ext cx="423150" cy="68620"/>
          </a:xfrm>
          <a:prstGeom prst="rect">
            <a:avLst/>
          </a:prstGeom>
        </p:spPr>
      </p:pic>
      <p:pic>
        <p:nvPicPr>
          <p:cNvPr id="133" name="Imagem 132" descr="\documentclass{article}&#10;\usepackage{amsmath}&#10;\usepackage{xcolor}&#10;\pagestyle{empty}&#10;\begin{document}&#10;&#10;\textcolor{red}{N}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229200"/>
            <a:ext cx="144016" cy="144016"/>
          </a:xfrm>
          <a:prstGeom prst="rect">
            <a:avLst/>
          </a:prstGeom>
        </p:spPr>
      </p:pic>
      <p:pic>
        <p:nvPicPr>
          <p:cNvPr id="134" name="Imagem 133" descr="\documentclass{article}&#10;\usepackage{amsmath}&#10;\usepackage{xcolor}&#10;\pagestyle{empty}&#10;\begin{document}&#10;&#10;\textcolor{red}{...}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301208"/>
            <a:ext cx="423150" cy="68620"/>
          </a:xfrm>
          <a:prstGeom prst="rect">
            <a:avLst/>
          </a:prstGeom>
        </p:spPr>
      </p:pic>
      <p:pic>
        <p:nvPicPr>
          <p:cNvPr id="135" name="Imagem 134" descr="\documentclass{article}&#10;\usepackage{amsmath}&#10;\usepackage{xcolor}&#10;\pagestyle{empty}&#10;\begin{document}&#10;&#10;\textcolor{red}{j}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229200"/>
            <a:ext cx="64914" cy="221257"/>
          </a:xfrm>
          <a:prstGeom prst="rect">
            <a:avLst/>
          </a:prstGeom>
        </p:spPr>
      </p:pic>
      <p:pic>
        <p:nvPicPr>
          <p:cNvPr id="136" name="Imagem 135" descr="\documentclass{article}&#10;\usepackage{amsmath}&#10;\usepackage{xcolor}&#10;\pagestyle{empty}&#10;\begin{document}&#10;&#10;\textcolor{red}{N-1}&#10;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90" y="5229200"/>
            <a:ext cx="302834" cy="140628"/>
          </a:xfrm>
          <a:prstGeom prst="rect">
            <a:avLst/>
          </a:prstGeom>
        </p:spPr>
      </p:pic>
      <p:pic>
        <p:nvPicPr>
          <p:cNvPr id="138" name="Imagem 137" descr="\documentclass{article}&#10;\usepackage{amsmath}&#10;\usepackage{xcolor}&#10;\pagestyle{empty}&#10;\begin{document}&#10;&#10;\textcolor{red}{2}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49080"/>
            <a:ext cx="102400" cy="169143"/>
          </a:xfrm>
          <a:prstGeom prst="rect">
            <a:avLst/>
          </a:prstGeom>
        </p:spPr>
      </p:pic>
      <p:pic>
        <p:nvPicPr>
          <p:cNvPr id="139" name="Imagem 138" descr="\documentclass{article}&#10;\usepackage{amsmath}&#10;\usepackage{xcolor}&#10;\pagestyle{empty}&#10;\begin{document}&#10;&#10;\textcolor{red}{...}&#10;&#10;&#10;\end{document}" title="IguanaTex Bitmap Display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70399" y="3687171"/>
            <a:ext cx="423150" cy="68620"/>
          </a:xfrm>
          <a:prstGeom prst="rect">
            <a:avLst/>
          </a:prstGeom>
        </p:spPr>
      </p:pic>
      <p:pic>
        <p:nvPicPr>
          <p:cNvPr id="141" name="Imagem 140" descr="\documentclass{article}&#10;\usepackage{amsmath}&#10;\usepackage{xcolor}&#10;\pagestyle{empty}&#10;\begin{document}&#10;&#10;\textcolor{red}{n}&#10;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26" y="3121911"/>
            <a:ext cx="128146" cy="113213"/>
          </a:xfrm>
          <a:prstGeom prst="rect">
            <a:avLst/>
          </a:prstGeom>
        </p:spPr>
      </p:pic>
      <p:pic>
        <p:nvPicPr>
          <p:cNvPr id="142" name="Imagem 141" descr="\documentclass{article}&#10;\usepackage{amsmath}&#10;\usepackage[dvipsnames]{xcolor}&#10;\pagestyle{empty}&#10;\begin{document}&#10;&#10;&#10;\textcolor{red}{1}&#10;&#10;\end{document}" title="IguanaTex Bitmap Display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22" y="5229200"/>
            <a:ext cx="84114" cy="169143"/>
          </a:xfrm>
          <a:prstGeom prst="rect">
            <a:avLst/>
          </a:prstGeom>
        </p:spPr>
      </p:pic>
      <p:pic>
        <p:nvPicPr>
          <p:cNvPr id="144" name="Imagem 143" descr="\documentclass{article}&#10;\usepackage{amsmath}&#10;\pagestyle{empty}&#10;\begin{document}&#10;&#10;$\Delta x$&#10;&#10;&#10;\end{document}" title="IguanaTex Bitmap Display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49" y="5844773"/>
            <a:ext cx="333982" cy="184667"/>
          </a:xfrm>
          <a:prstGeom prst="rect">
            <a:avLst/>
          </a:prstGeom>
        </p:spPr>
      </p:pic>
      <p:pic>
        <p:nvPicPr>
          <p:cNvPr id="145" name="Imagem 144" descr="\documentclass{article}&#10;\usepackage{amsmath}&#10;\pagestyle{empty}&#10;\begin{document}&#10;&#10;$\Delta t$&#10;&#10;&#10;\end{document}" title="IguanaTex Bitmap Display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93301"/>
            <a:ext cx="283429" cy="183771"/>
          </a:xfrm>
          <a:prstGeom prst="rect">
            <a:avLst/>
          </a:prstGeom>
        </p:spPr>
      </p:pic>
      <p:cxnSp>
        <p:nvCxnSpPr>
          <p:cNvPr id="147" name="Conector reto 146"/>
          <p:cNvCxnSpPr/>
          <p:nvPr/>
        </p:nvCxnSpPr>
        <p:spPr>
          <a:xfrm>
            <a:off x="2987824" y="5692605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/>
          <p:cNvCxnSpPr/>
          <p:nvPr/>
        </p:nvCxnSpPr>
        <p:spPr>
          <a:xfrm>
            <a:off x="2987824" y="5589240"/>
            <a:ext cx="0" cy="197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to 156"/>
          <p:cNvCxnSpPr/>
          <p:nvPr/>
        </p:nvCxnSpPr>
        <p:spPr>
          <a:xfrm>
            <a:off x="3275856" y="5606846"/>
            <a:ext cx="0" cy="1795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to 164"/>
          <p:cNvCxnSpPr/>
          <p:nvPr/>
        </p:nvCxnSpPr>
        <p:spPr>
          <a:xfrm>
            <a:off x="1111013" y="3789040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to 165"/>
          <p:cNvCxnSpPr/>
          <p:nvPr/>
        </p:nvCxnSpPr>
        <p:spPr>
          <a:xfrm>
            <a:off x="969298" y="3789040"/>
            <a:ext cx="294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to 169"/>
          <p:cNvCxnSpPr/>
          <p:nvPr/>
        </p:nvCxnSpPr>
        <p:spPr>
          <a:xfrm>
            <a:off x="971600" y="4221088"/>
            <a:ext cx="294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Imagem 170" descr="\documentclass{article}&#10;\usepackage{amsmath}&#10;\usepackage{xcolor}&#10;\pagestyle{empty}&#10;\begin{document}&#10;&#10;\textcolor{red}{...}&#10;&#10;&#10;\end{document}" title="IguanaTex Bitmap Display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70399" y="2598153"/>
            <a:ext cx="423150" cy="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3,2321"/>
  <p:tag name="ORIGINALWIDTH" val="88,48898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1,4773"/>
  <p:tag name="ORIGINALWIDTH" val="53,24331"/>
  <p:tag name="LATEXADDIN" val="\documentclass{article}&#10;\usepackage{amsmath}&#10;\usepackage{xcolor}&#10;\pagestyle{empty}&#10;\begin{document}&#10;&#10;\textcolor{red}{j}&#10;&#10;&#10;\end{document}"/>
  <p:tag name="IGUANATEXSIZE" val="20"/>
  <p:tag name="IGUANATEXCURSOR" val="118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1,7323"/>
  <p:tag name="ORIGINALWIDTH" val="305,2118"/>
  <p:tag name="LATEXADDIN" val="\documentclass{article}&#10;\usepackage{amsmath}&#10;\usepackage{xcolor}&#10;\pagestyle{empty}&#10;\begin{document}&#10;&#10;\textcolor{red}{N-1}&#10;&#10;&#10;\end{document}"/>
  <p:tag name="IGUANATEXSIZE" val="20"/>
  <p:tag name="IGUANATEXCURSOR" val="120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8,7327"/>
  <p:tag name="ORIGINALWIDTH" val="83,98952"/>
  <p:tag name="LATEXADDIN" val="\documentclass{article}&#10;\usepackage{amsmath}&#10;\usepackage{xcolor}&#10;\pagestyle{empty}&#10;\begin{document}&#10;&#10;\textcolor{red}{2}&#10;&#10;&#10;\end{document}"/>
  <p:tag name="IGUANATEXSIZE" val="20"/>
  <p:tag name="IGUANATEXCURSOR" val="118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,49717"/>
  <p:tag name="ORIGINALWIDTH" val="138,7327"/>
  <p:tag name="LATEXADDIN" val="\documentclass{article}&#10;\usepackage{amsmath}&#10;\usepackage{xcolor}&#10;\pagestyle{empty}&#10;\begin{document}&#10;&#10;\textcolor{red}{...}&#10;&#10;&#10;\end{document}"/>
  <p:tag name="IGUANATEXSIZE" val="20"/>
  <p:tag name="IGUANATEXCURSOR" val="120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2,2385"/>
  <p:tag name="ORIGINALWIDTH" val="104,9868"/>
  <p:tag name="LATEXADDIN" val="\documentclass{article}&#10;\usepackage{amsmath}&#10;\usepackage{xcolor}&#10;\pagestyle{empty}&#10;\begin{document}&#10;&#10;\textcolor{red}{n}&#10;&#10;&#10;\end{document}"/>
  <p:tag name="IGUANATEXSIZE" val="20"/>
  <p:tag name="IGUANATEXCURSOR" val="111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8,7327"/>
  <p:tag name="ORIGINALWIDTH" val="68,99134"/>
  <p:tag name="LATEXADDIN" val="\documentclass{article}&#10;\usepackage{amsmath}&#10;\usepackage[dvipsnames]{xcolor}&#10;\pagestyle{empty}&#10;\begin{document}&#10;&#10;&#10;\textcolor{red}{1}&#10;&#10;\end{document}"/>
  <p:tag name="IGUANATEXSIZE" val="20"/>
  <p:tag name="IGUANATEXCURSOR" val="131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0,7312"/>
  <p:tag name="ORIGINALWIDTH" val="272,9659"/>
  <p:tag name="LATEXADDIN" val="\documentclass{article}&#10;\usepackage{amsmath}&#10;\pagestyle{empty}&#10;\begin{document}&#10;&#10;$\Delta x$&#10;&#10;&#10;\end{document}"/>
  <p:tag name="IGUANATEXSIZE" val="20"/>
  <p:tag name="IGUANATEXCURSOR" val="90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0,7312"/>
  <p:tag name="ORIGINALWIDTH" val="232,4709"/>
  <p:tag name="LATEXADDIN" val="\documentclass{article}&#10;\usepackage{amsmath}&#10;\pagestyle{empty}&#10;\begin{document}&#10;&#10;$\Delta t$&#10;&#10;&#10;\end{document}"/>
  <p:tag name="IGUANATEXSIZE" val="20"/>
  <p:tag name="IGUANATEXCURSOR" val="90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,49717"/>
  <p:tag name="ORIGINALWIDTH" val="138,7327"/>
  <p:tag name="LATEXADDIN" val="\documentclass{article}&#10;\usepackage{amsmath}&#10;\usepackage{xcolor}&#10;\pagestyle{empty}&#10;\begin{document}&#10;&#10;\textcolor{red}{...}&#10;&#10;&#10;\end{document}"/>
  <p:tag name="IGUANATEXSIZE" val="20"/>
  <p:tag name="IGUANATEXCURSOR" val="120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1,7323"/>
  <p:tag name="ORIGINALWIDTH" val="113,9857"/>
  <p:tag name="LATEXADDIN" val="\documentclass{article}&#10;\usepackage{amsmath}&#10;\pagestyle{empty}&#10;\begin{document}&#10;&#10;&#10;L&#10;&#10;\end{document}"/>
  <p:tag name="IGUANATEXSIZE" val="20"/>
  <p:tag name="IGUANATEXCURSOR" val="83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89,98874"/>
  <p:tag name="ORIGINALWIDTH" val="104,9868"/>
  <p:tag name="LATEXADDIN" val="\documentclass{article}&#10;\usepackage{amsmath}&#10;\pagestyle{empty}&#10;\begin{document}&#10;&#10;&#10;x&#10;&#10;\end{document}"/>
  <p:tag name="IGUANATEXSIZE" val="20"/>
  <p:tag name="IGUANATEXCURSOR" val="83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0,4837"/>
  <p:tag name="ORIGINALWIDTH" val="65,24181"/>
  <p:tag name="LATEXADDIN" val="\documentclass{article}&#10;\usepackage{amsmath}&#10;\pagestyle{empty}&#10;\begin{document}&#10;&#10;&#10;t&#10;&#10;\end{document}"/>
  <p:tag name="IGUANATEXSIZE" val="20"/>
  <p:tag name="IGUANATEXCURSOR" val="83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8,7327"/>
  <p:tag name="ORIGINALWIDTH" val="68,99134"/>
  <p:tag name="LATEXADDIN" val="\documentclass{article}&#10;\usepackage{amsmath}&#10;\usepackage[dvipsnames]{xcolor}&#10;\pagestyle{empty}&#10;\begin{document}&#10;&#10;&#10;\textcolor{red}{1}&#10;&#10;\end{document}"/>
  <p:tag name="IGUANATEXSIZE" val="20"/>
  <p:tag name="IGUANATEXCURSOR" val="131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8,7327"/>
  <p:tag name="ORIGINALWIDTH" val="83,98952"/>
  <p:tag name="LATEXADDIN" val="\documentclass{article}&#10;\usepackage{amsmath}&#10;\usepackage{xcolor}&#10;\pagestyle{empty}&#10;\begin{document}&#10;&#10;\textcolor{red}{2}&#10;&#10;&#10;\end{document}"/>
  <p:tag name="IGUANATEXSIZE" val="20"/>
  <p:tag name="IGUANATEXCURSOR" val="118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,49717"/>
  <p:tag name="ORIGINALWIDTH" val="138,7327"/>
  <p:tag name="LATEXADDIN" val="\documentclass{article}&#10;\usepackage{amsmath}&#10;\usepackage{xcolor}&#10;\pagestyle{empty}&#10;\begin{document}&#10;&#10;\textcolor{red}{...}&#10;&#10;&#10;\end{document}"/>
  <p:tag name="IGUANATEXSIZE" val="20"/>
  <p:tag name="IGUANATEXCURSOR" val="120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1,7323"/>
  <p:tag name="ORIGINALWIDTH" val="141,7323"/>
  <p:tag name="LATEXADDIN" val="\documentclass{article}&#10;\usepackage{amsmath}&#10;\usepackage{xcolor}&#10;\pagestyle{empty}&#10;\begin{document}&#10;&#10;\textcolor{red}{N}&#10;&#10;&#10;\end{document}"/>
  <p:tag name="IGUANATEXSIZE" val="20"/>
  <p:tag name="IGUANATEXCURSOR" val="118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,49717"/>
  <p:tag name="ORIGINALWIDTH" val="138,7327"/>
  <p:tag name="LATEXADDIN" val="\documentclass{article}&#10;\usepackage{amsmath}&#10;\usepackage{xcolor}&#10;\pagestyle{empty}&#10;\begin{document}&#10;&#10;\textcolor{red}{...}&#10;&#10;&#10;\end{document}"/>
  <p:tag name="IGUANATEXSIZE" val="20"/>
  <p:tag name="IGUANATEXCURSOR" val="120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7</cp:revision>
  <dcterms:created xsi:type="dcterms:W3CDTF">2020-12-29T17:35:56Z</dcterms:created>
  <dcterms:modified xsi:type="dcterms:W3CDTF">2020-12-29T23:41:37Z</dcterms:modified>
</cp:coreProperties>
</file>