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E6F7-624F-4F80-8921-4FF139410966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DC3E-DD9C-4ED0-B622-A4B961E57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53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E6F7-624F-4F80-8921-4FF139410966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DC3E-DD9C-4ED0-B622-A4B961E57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7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E6F7-624F-4F80-8921-4FF139410966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DC3E-DD9C-4ED0-B622-A4B961E57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8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E6F7-624F-4F80-8921-4FF139410966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DC3E-DD9C-4ED0-B622-A4B961E57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01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E6F7-624F-4F80-8921-4FF139410966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DC3E-DD9C-4ED0-B622-A4B961E57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14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E6F7-624F-4F80-8921-4FF139410966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DC3E-DD9C-4ED0-B622-A4B961E57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07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E6F7-624F-4F80-8921-4FF139410966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DC3E-DD9C-4ED0-B622-A4B961E57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05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E6F7-624F-4F80-8921-4FF139410966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DC3E-DD9C-4ED0-B622-A4B961E57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1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E6F7-624F-4F80-8921-4FF139410966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DC3E-DD9C-4ED0-B622-A4B961E57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48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E6F7-624F-4F80-8921-4FF139410966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DC3E-DD9C-4ED0-B622-A4B961E57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36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E6F7-624F-4F80-8921-4FF139410966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DC3E-DD9C-4ED0-B622-A4B961E57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18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5E6F7-624F-4F80-8921-4FF139410966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DC3E-DD9C-4ED0-B622-A4B961E57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20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6.png"/><Relationship Id="rId39" Type="http://schemas.openxmlformats.org/officeDocument/2006/relationships/image" Target="../media/image19.png"/><Relationship Id="rId3" Type="http://schemas.openxmlformats.org/officeDocument/2006/relationships/tags" Target="../tags/tag3.xml"/><Relationship Id="rId21" Type="http://schemas.openxmlformats.org/officeDocument/2006/relationships/image" Target="../media/image1.png"/><Relationship Id="rId34" Type="http://schemas.openxmlformats.org/officeDocument/2006/relationships/image" Target="../media/image14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5.png"/><Relationship Id="rId33" Type="http://schemas.openxmlformats.org/officeDocument/2006/relationships/image" Target="../media/image13.png"/><Relationship Id="rId38" Type="http://schemas.openxmlformats.org/officeDocument/2006/relationships/image" Target="../media/image18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1.xml"/><Relationship Id="rId29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4.png"/><Relationship Id="rId32" Type="http://schemas.openxmlformats.org/officeDocument/2006/relationships/image" Target="../media/image12.png"/><Relationship Id="rId37" Type="http://schemas.openxmlformats.org/officeDocument/2006/relationships/image" Target="../media/image17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3.png"/><Relationship Id="rId28" Type="http://schemas.openxmlformats.org/officeDocument/2006/relationships/image" Target="../media/image8.png"/><Relationship Id="rId36" Type="http://schemas.openxmlformats.org/officeDocument/2006/relationships/image" Target="../media/image16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Relationship Id="rId30" Type="http://schemas.openxmlformats.org/officeDocument/2006/relationships/image" Target="../media/image10.png"/><Relationship Id="rId3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/>
          <p:cNvCxnSpPr/>
          <p:nvPr/>
        </p:nvCxnSpPr>
        <p:spPr>
          <a:xfrm>
            <a:off x="1331640" y="4077072"/>
            <a:ext cx="66967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1331640" y="3933056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7452320" y="3933056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339752" y="3933056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347864" y="3933056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499992" y="3933056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5580112" y="3933056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\documentclass{article}&#10;\usepackage{amsmath}&#10;\pagestyle{empty}&#10;\begin{document}&#10;&#10;0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34491"/>
            <a:ext cx="107886" cy="174629"/>
          </a:xfrm>
          <a:prstGeom prst="rect">
            <a:avLst/>
          </a:prstGeom>
        </p:spPr>
      </p:pic>
      <p:pic>
        <p:nvPicPr>
          <p:cNvPr id="14" name="Imagem 13" descr="\documentclass{article}&#10;\usepackage{amsmath}&#10;\pagestyle{empty}&#10;\begin{document}&#10;&#10;&#10;L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57" y="4334491"/>
            <a:ext cx="138971" cy="172800"/>
          </a:xfrm>
          <a:prstGeom prst="rect">
            <a:avLst/>
          </a:prstGeom>
        </p:spPr>
      </p:pic>
      <p:pic>
        <p:nvPicPr>
          <p:cNvPr id="16" name="Imagem 15" descr="\documentclass{article}&#10;\usepackage{amsmath}&#10;\pagestyle{empty}&#10;\begin{document}&#10;&#10;&#10;$x_1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40011"/>
            <a:ext cx="221257" cy="149029"/>
          </a:xfrm>
          <a:prstGeom prst="rect">
            <a:avLst/>
          </a:prstGeom>
        </p:spPr>
      </p:pic>
      <p:pic>
        <p:nvPicPr>
          <p:cNvPr id="17" name="Imagem 16" descr="\documentclass{article}&#10;\usepackage{amsmath}&#10;\pagestyle{empty}&#10;\begin{document}&#10;&#10;&#10;$x_2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25" y="3640011"/>
            <a:ext cx="226743" cy="149029"/>
          </a:xfrm>
          <a:prstGeom prst="rect">
            <a:avLst/>
          </a:prstGeom>
        </p:spPr>
      </p:pic>
      <p:pic>
        <p:nvPicPr>
          <p:cNvPr id="18" name="Imagem 17" descr="\documentclass{article}&#10;\usepackage{amsmath}&#10;\pagestyle{empty}&#10;\begin{document}&#10;&#10;&#10;$x_3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645024"/>
            <a:ext cx="228571" cy="152686"/>
          </a:xfrm>
          <a:prstGeom prst="rect">
            <a:avLst/>
          </a:prstGeom>
        </p:spPr>
      </p:pic>
      <p:pic>
        <p:nvPicPr>
          <p:cNvPr id="19" name="Imagem 18" descr="\documentclass{article}&#10;\usepackage{amsmath}&#10;\pagestyle{empty}&#10;\begin{document}&#10;&#10;&#10;$x_4$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94" y="3640011"/>
            <a:ext cx="231314" cy="149029"/>
          </a:xfrm>
          <a:prstGeom prst="rect">
            <a:avLst/>
          </a:prstGeom>
        </p:spPr>
      </p:pic>
      <p:pic>
        <p:nvPicPr>
          <p:cNvPr id="4" name="Imagem 3" descr="\documentclass{article}&#10;\usepackage{amsmath}&#10;\pagestyle{empty}&#10;\begin{document}&#10;&#10;$x_{N}$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83" y="3645024"/>
            <a:ext cx="307837" cy="149546"/>
          </a:xfrm>
          <a:prstGeom prst="rect">
            <a:avLst/>
          </a:prstGeom>
        </p:spPr>
      </p:pic>
      <p:pic>
        <p:nvPicPr>
          <p:cNvPr id="21" name="Imagem 20" descr="\documentclass{article}&#10;\usepackage{amsmath}&#10;\pagestyle{empty}&#10;\begin{document}&#10;&#10;&#10;$\cdots$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9603"/>
            <a:ext cx="253257" cy="27429"/>
          </a:xfrm>
          <a:prstGeom prst="rect">
            <a:avLst/>
          </a:prstGeom>
        </p:spPr>
      </p:pic>
      <p:cxnSp>
        <p:nvCxnSpPr>
          <p:cNvPr id="22" name="Conector reto 21"/>
          <p:cNvCxnSpPr/>
          <p:nvPr/>
        </p:nvCxnSpPr>
        <p:spPr>
          <a:xfrm>
            <a:off x="6516216" y="3933056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\documentclass{article}&#10;\usepackage{amsmath}&#10;\pagestyle{empty}&#10;\begin{document}&#10;&#10;$x_{N-1}$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040" y="3640011"/>
            <a:ext cx="560784" cy="149316"/>
          </a:xfrm>
          <a:prstGeom prst="rect">
            <a:avLst/>
          </a:prstGeom>
        </p:spPr>
      </p:pic>
      <p:pic>
        <p:nvPicPr>
          <p:cNvPr id="24" name="Imagem 23" descr="\documentclass{article}&#10;\usepackage{amsmath}&#10;\pagestyle{empty}&#10;\begin{document}&#10;&#10;&#10;$\Omega_1$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301461"/>
            <a:ext cx="256000" cy="215771"/>
          </a:xfrm>
          <a:prstGeom prst="rect">
            <a:avLst/>
          </a:prstGeom>
        </p:spPr>
      </p:pic>
      <p:pic>
        <p:nvPicPr>
          <p:cNvPr id="25" name="Imagem 24" descr="\documentclass{article}&#10;\usepackage{amsmath}&#10;\pagestyle{empty}&#10;\begin{document}&#10;&#10;$\Omega_2$&#10;&#10;&#10;\end{document}" title="IguanaTex Bitmap Display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338" y="5304866"/>
            <a:ext cx="261486" cy="215771"/>
          </a:xfrm>
          <a:prstGeom prst="rect">
            <a:avLst/>
          </a:prstGeom>
        </p:spPr>
      </p:pic>
      <p:pic>
        <p:nvPicPr>
          <p:cNvPr id="26" name="Imagem 25" descr="\documentclass{article}&#10;\usepackage{amsmath}&#10;\pagestyle{empty}&#10;\begin{document}&#10;&#10;&#10;$\Omega_3$&#10;&#10;\end{document}" title="IguanaTex Bitmap Display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630" y="5301208"/>
            <a:ext cx="263314" cy="219429"/>
          </a:xfrm>
          <a:prstGeom prst="rect">
            <a:avLst/>
          </a:prstGeom>
        </p:spPr>
      </p:pic>
      <p:pic>
        <p:nvPicPr>
          <p:cNvPr id="27" name="Imagem 26" descr="\documentclass{article}&#10;\usepackage{amsmath}&#10;\pagestyle{empty}&#10;\begin{document}&#10;&#10;&#10;$\Omega_4$&#10;&#10;\end{document}" title="IguanaTex Bitmap Display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15" y="5304866"/>
            <a:ext cx="266057" cy="215771"/>
          </a:xfrm>
          <a:prstGeom prst="rect">
            <a:avLst/>
          </a:prstGeom>
        </p:spPr>
      </p:pic>
      <p:pic>
        <p:nvPicPr>
          <p:cNvPr id="6" name="Imagem 5" descr="\documentclass{article}&#10;\usepackage{amsmath}&#10;\pagestyle{empty}&#10;\begin{document}&#10;&#10;&#10;$\Omega_{N-1}$&#10;&#10;\end{document}" title="IguanaTex Bitmap Display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09" y="5301210"/>
            <a:ext cx="593911" cy="216022"/>
          </a:xfrm>
          <a:prstGeom prst="rect">
            <a:avLst/>
          </a:prstGeom>
        </p:spPr>
      </p:pic>
      <p:sp>
        <p:nvSpPr>
          <p:cNvPr id="29" name="Chave esquerda 28"/>
          <p:cNvSpPr/>
          <p:nvPr/>
        </p:nvSpPr>
        <p:spPr>
          <a:xfrm rot="16200000">
            <a:off x="1570216" y="4387655"/>
            <a:ext cx="560454" cy="978619"/>
          </a:xfrm>
          <a:prstGeom prst="leftBrace">
            <a:avLst>
              <a:gd name="adj1" fmla="val 35526"/>
              <a:gd name="adj2" fmla="val 4862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have esquerda 29"/>
          <p:cNvSpPr/>
          <p:nvPr/>
        </p:nvSpPr>
        <p:spPr>
          <a:xfrm rot="16200000">
            <a:off x="2563581" y="4372909"/>
            <a:ext cx="560454" cy="1008112"/>
          </a:xfrm>
          <a:prstGeom prst="leftBrace">
            <a:avLst>
              <a:gd name="adj1" fmla="val 37997"/>
              <a:gd name="adj2" fmla="val 4862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have esquerda 30"/>
          <p:cNvSpPr/>
          <p:nvPr/>
        </p:nvSpPr>
        <p:spPr>
          <a:xfrm rot="16200000">
            <a:off x="3643701" y="4300901"/>
            <a:ext cx="560454" cy="1152128"/>
          </a:xfrm>
          <a:prstGeom prst="leftBrace">
            <a:avLst>
              <a:gd name="adj1" fmla="val 45413"/>
              <a:gd name="adj2" fmla="val 4862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have esquerda 31"/>
          <p:cNvSpPr/>
          <p:nvPr/>
        </p:nvSpPr>
        <p:spPr>
          <a:xfrm rot="16200000">
            <a:off x="4802205" y="4350925"/>
            <a:ext cx="504055" cy="1108479"/>
          </a:xfrm>
          <a:prstGeom prst="leftBrace">
            <a:avLst>
              <a:gd name="adj1" fmla="val 54842"/>
              <a:gd name="adj2" fmla="val 4987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have esquerda 32"/>
          <p:cNvSpPr/>
          <p:nvPr/>
        </p:nvSpPr>
        <p:spPr>
          <a:xfrm rot="16200000">
            <a:off x="6719322" y="4421671"/>
            <a:ext cx="504055" cy="966985"/>
          </a:xfrm>
          <a:prstGeom prst="leftBrace">
            <a:avLst>
              <a:gd name="adj1" fmla="val 54842"/>
              <a:gd name="adj2" fmla="val 4987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/>
          <p:cNvCxnSpPr/>
          <p:nvPr/>
        </p:nvCxnSpPr>
        <p:spPr>
          <a:xfrm flipV="1">
            <a:off x="1331640" y="260648"/>
            <a:ext cx="0" cy="3816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V="1">
            <a:off x="1331640" y="2168860"/>
            <a:ext cx="1008113" cy="190821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2339753" y="2168860"/>
            <a:ext cx="1008112" cy="190821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V="1">
            <a:off x="2339751" y="2168860"/>
            <a:ext cx="1038757" cy="189052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3378508" y="2193417"/>
            <a:ext cx="1121484" cy="190821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m 39" descr="\documentclass{article}&#10;\usepackage{amsmath}&#10;\usepackage[dvipsnames]{xcolor}&#10;\pagestyle{empty}&#10;\begin{document}&#10;&#10;&#10;$\textcolor{RoyalBlue}{\Phi_2(x)}$&#10;&#10;\end{document}" title="IguanaTex Bitmap Display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41" y="44624"/>
            <a:ext cx="600582" cy="257333"/>
          </a:xfrm>
          <a:prstGeom prst="rect">
            <a:avLst/>
          </a:prstGeom>
        </p:spPr>
      </p:pic>
      <p:pic>
        <p:nvPicPr>
          <p:cNvPr id="41" name="Imagem 40" descr="\documentclass{article}&#10;\usepackage{amsmath}&#10;\usepackage[dvipsnames]{xcolor}&#10;\pagestyle{empty}&#10;\begin{document}&#10;&#10;&#10;$\textcolor{OliveGreen}{\Phi_3(x)}$&#10;&#10;\end{document}" title="IguanaTex Bitmap Display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63" y="44624"/>
            <a:ext cx="601080" cy="258405"/>
          </a:xfrm>
          <a:prstGeom prst="rect">
            <a:avLst/>
          </a:prstGeom>
        </p:spPr>
      </p:pic>
      <p:sp>
        <p:nvSpPr>
          <p:cNvPr id="59" name="Chave esquerda 58"/>
          <p:cNvSpPr/>
          <p:nvPr/>
        </p:nvSpPr>
        <p:spPr>
          <a:xfrm rot="5400000">
            <a:off x="1916753" y="-48979"/>
            <a:ext cx="936102" cy="1987407"/>
          </a:xfrm>
          <a:prstGeom prst="leftBrace">
            <a:avLst>
              <a:gd name="adj1" fmla="val 52358"/>
              <a:gd name="adj2" fmla="val 49323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have esquerda 59"/>
          <p:cNvSpPr/>
          <p:nvPr/>
        </p:nvSpPr>
        <p:spPr>
          <a:xfrm rot="5400000">
            <a:off x="3017098" y="-99849"/>
            <a:ext cx="936102" cy="2089145"/>
          </a:xfrm>
          <a:prstGeom prst="leftBrace">
            <a:avLst>
              <a:gd name="adj1" fmla="val 52358"/>
              <a:gd name="adj2" fmla="val 49323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\documentclass{article}&#10;\usepackage{amsmath}&#10;\pagestyle{empty}&#10;\begin{document}&#10;&#10;&#10;$x_5$&#10;&#10;\end{document}" title="IguanaTex Bitmap Display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14" y="3645024"/>
            <a:ext cx="227614" cy="152980"/>
          </a:xfrm>
          <a:prstGeom prst="rect">
            <a:avLst/>
          </a:prstGeom>
        </p:spPr>
      </p:pic>
      <p:cxnSp>
        <p:nvCxnSpPr>
          <p:cNvPr id="49" name="Conector reto 48"/>
          <p:cNvCxnSpPr/>
          <p:nvPr/>
        </p:nvCxnSpPr>
        <p:spPr>
          <a:xfrm>
            <a:off x="1331640" y="2193417"/>
            <a:ext cx="1038756" cy="188365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ave esquerda 54"/>
          <p:cNvSpPr/>
          <p:nvPr/>
        </p:nvSpPr>
        <p:spPr>
          <a:xfrm rot="5400000">
            <a:off x="1619672" y="1340768"/>
            <a:ext cx="432049" cy="1008113"/>
          </a:xfrm>
          <a:prstGeom prst="leftBrace">
            <a:avLst>
              <a:gd name="adj1" fmla="val 52358"/>
              <a:gd name="adj2" fmla="val 49323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 descr="\documentclass{article}&#10;\usepackage{amsmath}&#10;\usepackage[dvipsnames]{xcolor}&#10;\pagestyle{empty}&#10;\begin{document}&#10;&#10;&#10;$\textcolor{Orange}{\Phi_1(x)}$&#10;&#10;\end{document}" title="IguanaTex Bitmap Display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23" y="1284109"/>
            <a:ext cx="600813" cy="258233"/>
          </a:xfrm>
          <a:prstGeom prst="rect">
            <a:avLst/>
          </a:prstGeom>
        </p:spPr>
      </p:pic>
      <p:cxnSp>
        <p:nvCxnSpPr>
          <p:cNvPr id="61" name="Conector reto 60"/>
          <p:cNvCxnSpPr/>
          <p:nvPr/>
        </p:nvCxnSpPr>
        <p:spPr>
          <a:xfrm flipH="1">
            <a:off x="6516216" y="2060850"/>
            <a:ext cx="936104" cy="19985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have esquerda 61"/>
          <p:cNvSpPr/>
          <p:nvPr/>
        </p:nvSpPr>
        <p:spPr>
          <a:xfrm rot="5400000">
            <a:off x="6732239" y="1268760"/>
            <a:ext cx="432049" cy="1008113"/>
          </a:xfrm>
          <a:prstGeom prst="leftBrace">
            <a:avLst>
              <a:gd name="adj1" fmla="val 52358"/>
              <a:gd name="adj2" fmla="val 4932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 descr="\documentclass{article}&#10;\usepackage{amsmath}&#10;\usepackage[dvipsnames]{xcolor}&#10;\pagestyle{empty}&#10;\begin{document}&#10;&#10;&#10;$\textcolor{Red}{\Phi_N(x)}$&#10;&#10;\end{document}" title="IguanaTex Bitmap Display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847" y="1268760"/>
            <a:ext cx="680221" cy="26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1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3,2321"/>
  <p:tag name="ORIGINALWIDTH" val="88,48898"/>
  <p:tag name="LATEXADDIN" val="\documentclass{article}&#10;\usepackage{amsmath}&#10;\pagestyle{empty}&#10;\begin{document}&#10;&#10;0&#10;&#10;&#10;\end{document}"/>
  <p:tag name="IGUANATEXSIZE" val="20"/>
  <p:tag name="IGUANATEXCURSOR" val="82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6,9779"/>
  <p:tag name="ORIGINALWIDTH" val="209,9738"/>
  <p:tag name="LATEXADDIN" val="\documentclass{article}&#10;\usepackage{amsmath}&#10;\pagestyle{empty}&#10;\begin{document}&#10;&#10;&#10;$\Omega_1$&#10;&#10;\end{document}"/>
  <p:tag name="IGUANATEXSIZE" val="20"/>
  <p:tag name="IGUANATEXCURSOR" val="91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6,9779"/>
  <p:tag name="ORIGINALWIDTH" val="214,4731"/>
  <p:tag name="LATEXADDIN" val="\documentclass{article}&#10;\usepackage{amsmath}&#10;\pagestyle{empty}&#10;\begin{document}&#10;&#10;$\Omega_2$&#10;&#10;&#10;\end{document}"/>
  <p:tag name="IGUANATEXSIZE" val="20"/>
  <p:tag name="IGUANATEXCURSOR" val="90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9775"/>
  <p:tag name="ORIGINALWIDTH" val="215,973"/>
  <p:tag name="LATEXADDIN" val="\documentclass{article}&#10;\usepackage{amsmath}&#10;\pagestyle{empty}&#10;\begin{document}&#10;&#10;&#10;$\Omega_3$&#10;&#10;\end{document}"/>
  <p:tag name="IGUANATEXSIZE" val="20"/>
  <p:tag name="IGUANATEXCURSOR" val="91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6,9779"/>
  <p:tag name="ORIGINALWIDTH" val="218,2228"/>
  <p:tag name="LATEXADDIN" val="\documentclass{article}&#10;\usepackage{amsmath}&#10;\pagestyle{empty}&#10;\begin{document}&#10;&#10;&#10;$\Omega_4$&#10;&#10;\end{document}"/>
  <p:tag name="IGUANATEXSIZE" val="20"/>
  <p:tag name="IGUANATEXCURSOR" val="91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6,9779"/>
  <p:tag name="ORIGINALWIDTH" val="486,6891"/>
  <p:tag name="LATEXADDIN" val="\documentclass{article}&#10;\usepackage{amsmath}&#10;\pagestyle{empty}&#10;\begin{document}&#10;&#10;&#10;$\Omega_{N-1}$&#10;&#10;\end{document}"/>
  <p:tag name="IGUANATEXSIZE" val="20"/>
  <p:tag name="IGUANATEXCURSOR" val="94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491,1886"/>
  <p:tag name="LATEXADDIN" val="\documentclass{article}&#10;\usepackage{amsmath}&#10;\usepackage[dvipsnames]{xcolor}&#10;\pagestyle{empty}&#10;\begin{document}&#10;&#10;&#10;$\textcolor{RoyalBlue}{\Phi_2(x)}$&#10;&#10;\end{document}"/>
  <p:tag name="IGUANATEXSIZE" val="20"/>
  <p:tag name="IGUANATEXCURSOR" val="143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491,1886"/>
  <p:tag name="LATEXADDIN" val="\documentclass{article}&#10;\usepackage{amsmath}&#10;\usepackage[dvipsnames]{xcolor}&#10;\pagestyle{empty}&#10;\begin{document}&#10;&#10;&#10;$\textcolor{OliveGreen}{\Phi_3(x)}$&#10;&#10;\end{document}"/>
  <p:tag name="IGUANATEXSIZE" val="20"/>
  <p:tag name="IGUANATEXCURSOR" val="144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5,2343"/>
  <p:tag name="ORIGINALWIDTH" val="185,9768"/>
  <p:tag name="LATEXADDIN" val="\documentclass{article}&#10;\usepackage{amsmath}&#10;\pagestyle{empty}&#10;\begin{document}&#10;&#10;&#10;$x_5$&#10;&#10;\end{document}"/>
  <p:tag name="IGUANATEXSIZE" val="20"/>
  <p:tag name="IGUANATEXCURSOR" val="86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491,1886"/>
  <p:tag name="LATEXADDIN" val="\documentclass{article}&#10;\usepackage{amsmath}&#10;\usepackage[dvipsnames]{xcolor}&#10;\pagestyle{empty}&#10;\begin{document}&#10;&#10;&#10;$\textcolor{Orange}{\Phi_1(x)}$&#10;&#10;\end{document}"/>
  <p:tag name="IGUANATEXSIZE" val="20"/>
  <p:tag name="IGUANATEXCURSOR" val="132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555,6805"/>
  <p:tag name="LATEXADDIN" val="\documentclass{article}&#10;\usepackage{amsmath}&#10;\usepackage[dvipsnames]{xcolor}&#10;\pagestyle{empty}&#10;\begin{document}&#10;&#10;&#10;$\textcolor{Red}{\Phi_N(x)}$&#10;&#10;\end{document}"/>
  <p:tag name="IGUANATEXSIZE" val="20"/>
  <p:tag name="IGUANATEXCURSOR" val="137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1,7323"/>
  <p:tag name="ORIGINALWIDTH" val="113,9857"/>
  <p:tag name="LATEXADDIN" val="\documentclass{article}&#10;\usepackage{amsmath}&#10;\pagestyle{empty}&#10;\begin{document}&#10;&#10;&#10;L&#10;&#10;\end{document}"/>
  <p:tag name="IGUANATEXSIZE" val="20"/>
  <p:tag name="IGUANATEXCURSOR" val="83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2,2347"/>
  <p:tag name="ORIGINALWIDTH" val="181,4773"/>
  <p:tag name="LATEXADDIN" val="\documentclass{article}&#10;\usepackage{amsmath}&#10;\pagestyle{empty}&#10;\begin{document}&#10;&#10;&#10;$x_1$&#10;&#10;\end{document}"/>
  <p:tag name="IGUANATEXSIZE" val="20"/>
  <p:tag name="IGUANATEXCURSOR" val="86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2,2347"/>
  <p:tag name="ORIGINALWIDTH" val="185,9768"/>
  <p:tag name="LATEXADDIN" val="\documentclass{article}&#10;\usepackage{amsmath}&#10;\pagestyle{empty}&#10;\begin{document}&#10;&#10;&#10;$x_2$&#10;&#10;\end{document}"/>
  <p:tag name="IGUANATEXSIZE" val="20"/>
  <p:tag name="IGUANATEXCURSOR" val="83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5,2343"/>
  <p:tag name="ORIGINALWIDTH" val="187,4765"/>
  <p:tag name="LATEXADDIN" val="\documentclass{article}&#10;\usepackage{amsmath}&#10;\pagestyle{empty}&#10;\begin{document}&#10;&#10;&#10;$x_3$&#10;&#10;\end{document}"/>
  <p:tag name="IGUANATEXSIZE" val="20"/>
  <p:tag name="IGUANATEXCURSOR" val="86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2,2347"/>
  <p:tag name="ORIGINALWIDTH" val="189,7263"/>
  <p:tag name="LATEXADDIN" val="\documentclass{article}&#10;\usepackage{amsmath}&#10;\pagestyle{empty}&#10;\begin{document}&#10;&#10;&#10;$x_4$&#10;&#10;\end{document}"/>
  <p:tag name="IGUANATEXSIZE" val="20"/>
  <p:tag name="IGUANATEXCURSOR" val="86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2,2347"/>
  <p:tag name="ORIGINALWIDTH" val="251,9685"/>
  <p:tag name="LATEXADDIN" val="\documentclass{article}&#10;\usepackage{amsmath}&#10;\pagestyle{empty}&#10;\begin{document}&#10;&#10;$x_{N}$&#10;&#10;&#10;\end{document}"/>
  <p:tag name="IGUANATEXSIZE" val="20"/>
  <p:tag name="IGUANATEXCURSOR" val="86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,49717"/>
  <p:tag name="ORIGINALWIDTH" val="207,724"/>
  <p:tag name="LATEXADDIN" val="\documentclass{article}&#10;\usepackage{amsmath}&#10;\pagestyle{empty}&#10;\begin{document}&#10;&#10;&#10;$\cdots$&#10;&#10;\end{document}"/>
  <p:tag name="IGUANATEXSIZE" val="20"/>
  <p:tag name="IGUANATEXCURSOR" val="89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2,2347"/>
  <p:tag name="ORIGINALWIDTH" val="458,1927"/>
  <p:tag name="LATEXADDIN" val="\documentclass{article}&#10;\usepackage{amsmath}&#10;\pagestyle{empty}&#10;\begin{document}&#10;&#10;$x_{N-1}$&#10;&#10;&#10;\end{document}"/>
  <p:tag name="IGUANATEXSIZE" val="20"/>
  <p:tag name="IGUANATEXCURSOR" val="88"/>
  <p:tag name="TRANSPARENCY" val="Verdadeiro"/>
  <p:tag name="FILENAME" val=""/>
  <p:tag name="LATEXENGINEID" val="0"/>
  <p:tag name="TEMPFOLDER" val="C:\Users\Thiago\AppData\Roaming\Microsoft\Windows\Start Menu\Programs\IguanaTEX\"/>
  <p:tag name="LATEXFORMHEIGHT" val="312"/>
  <p:tag name="LATEXFORMWIDTH" val="384"/>
  <p:tag name="LATEXFORMWRAP" val="Verdadeiro"/>
  <p:tag name="BITMAPVECTOR" val="0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Windows User</cp:lastModifiedBy>
  <cp:revision>6</cp:revision>
  <dcterms:created xsi:type="dcterms:W3CDTF">2021-06-16T17:54:42Z</dcterms:created>
  <dcterms:modified xsi:type="dcterms:W3CDTF">2021-07-06T18:46:41Z</dcterms:modified>
</cp:coreProperties>
</file>