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ErVrTbRsS7dleaUmhrlOTa9u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c9184e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f3c9184ed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3c9184ed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f3c9184ed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c9184ed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3c9184eda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c9184e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3c9184eda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c9184e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3c9184ed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c9184e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f3c9184ed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4162567" y="818984"/>
            <a:ext cx="6714699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it-IT" sz="4800">
                <a:solidFill>
                  <a:srgbClr val="FFFFFF"/>
                </a:solidFill>
              </a:rPr>
              <a:t>MHW1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285397" y="4960961"/>
            <a:ext cx="7055893" cy="10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>
                <a:solidFill>
                  <a:srgbClr val="FFFFFF"/>
                </a:solidFill>
              </a:rPr>
              <a:t>Luca Merola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>
                <a:solidFill>
                  <a:srgbClr val="FFFFFF"/>
                </a:solidFill>
              </a:rPr>
              <a:t>O46002231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>
                <a:solidFill>
                  <a:srgbClr val="FFFFFF"/>
                </a:solidFill>
              </a:rPr>
              <a:t>31/03/2022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Sezione contenuti</a:t>
            </a:r>
            <a:endParaRPr/>
          </a:p>
        </p:txBody>
      </p:sp>
      <p:pic>
        <p:nvPicPr>
          <p:cNvPr id="214" name="Google Shape;2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25" y="1676900"/>
            <a:ext cx="7284100" cy="38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c9184eda_0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3c9184eda_0_47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3c9184eda_0_47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f3c9184eda_0_47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3c9184eda_0_47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f3c9184eda_0_47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f3c9184eda_0_47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f3c9184eda_0_47"/>
          <p:cNvSpPr txBox="1"/>
          <p:nvPr>
            <p:ph type="title"/>
          </p:nvPr>
        </p:nvSpPr>
        <p:spPr>
          <a:xfrm>
            <a:off x="114300" y="586850"/>
            <a:ext cx="2269800" cy="6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Sezione contenuti</a:t>
            </a:r>
            <a:endParaRPr/>
          </a:p>
        </p:txBody>
      </p:sp>
      <p:pic>
        <p:nvPicPr>
          <p:cNvPr id="227" name="Google Shape;227;gf3c9184ed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300" y="105300"/>
            <a:ext cx="8777976" cy="46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f3c9184eda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100" y="4474025"/>
            <a:ext cx="2548175" cy="13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Footer</a:t>
            </a:r>
            <a:endParaRPr/>
          </a:p>
        </p:txBody>
      </p:sp>
      <p:pic>
        <p:nvPicPr>
          <p:cNvPr id="241" name="Google Shape;2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950" y="370125"/>
            <a:ext cx="6020752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350" y="2044375"/>
            <a:ext cx="3434450" cy="18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828" y="4356025"/>
            <a:ext cx="4564875" cy="2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3c9184eda_0_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f3c9184eda_0_6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f3c9184eda_0_64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f3c9184eda_0_64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f3c9184eda_0_64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f3c9184eda_0_64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f3c9184eda_0_64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f3c9184eda_0_64"/>
          <p:cNvSpPr txBox="1"/>
          <p:nvPr>
            <p:ph type="title"/>
          </p:nvPr>
        </p:nvSpPr>
        <p:spPr>
          <a:xfrm>
            <a:off x="466722" y="586855"/>
            <a:ext cx="32013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Mobile</a:t>
            </a:r>
            <a:endParaRPr/>
          </a:p>
        </p:txBody>
      </p:sp>
      <p:pic>
        <p:nvPicPr>
          <p:cNvPr id="256" name="Google Shape;256;gf3c9184eda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825" y="66075"/>
            <a:ext cx="3628825" cy="52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f3c9184eda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813" y="5428613"/>
            <a:ext cx="63150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3c9184eda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6625" y="-44525"/>
            <a:ext cx="24574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Descrizione del progetto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La consegna prevede l’utilizzo delle nozioni HTML e CSS che sono state viste a lezione per la creazione di una home page.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Il mio progetto consta nel visualizzare i 5 Top Drink più bevuti al mondo con relativo nome, immagine e descrizione del drink.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Come da specifiche al suo interno saranno presenti: </a:t>
            </a:r>
            <a:br>
              <a:rPr lang="it-IT" sz="2000"/>
            </a:br>
            <a:r>
              <a:rPr lang="it-IT" sz="2000"/>
              <a:t>1) un header con il titolo della pagina, un’immagine di sfondo e un overlay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2)menù di navigazione disposto orizzontalmente in alto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3)una sezione di contenuti, dove saranno presenti i 5 Top Drink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4)un footer che contiene: nome cognome e matricola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Layout complessivo HTML+CSS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825" y="10150"/>
            <a:ext cx="4397200" cy="249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4900" y="2508400"/>
            <a:ext cx="3897099" cy="22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821" y="4356025"/>
            <a:ext cx="4397210" cy="2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c9184eda_0_9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f3c9184eda_0_9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f3c9184eda_0_96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f3c9184eda_0_96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3c9184eda_0_96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3c9184eda_0_96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f3c9184eda_0_96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f3c9184eda_0_96"/>
          <p:cNvSpPr txBox="1"/>
          <p:nvPr>
            <p:ph type="title"/>
          </p:nvPr>
        </p:nvSpPr>
        <p:spPr>
          <a:xfrm>
            <a:off x="466722" y="586855"/>
            <a:ext cx="32013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Font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34" name="Google Shape;134;gf3c9184eda_0_96"/>
          <p:cNvSpPr txBox="1"/>
          <p:nvPr>
            <p:ph idx="1" type="body"/>
          </p:nvPr>
        </p:nvSpPr>
        <p:spPr>
          <a:xfrm>
            <a:off x="4810259" y="649480"/>
            <a:ext cx="6555300" cy="5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Sono stati usati 3 tipi di font per visualizzare il testo, in dettaglio:</a:t>
            </a:r>
            <a:br>
              <a:rPr lang="it-IT" sz="2000"/>
            </a:br>
            <a:r>
              <a:rPr lang="it-IT" sz="2000"/>
              <a:t>1) PlayfairDisplay, per visualizzare il testo dell’header, il titolo dell’articolo e il titolo di ogni scheda (che corrisponde al nome di ogni drink)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2) Corinthia-Regular, per visualizzare il nome della pagina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3) ZillaSlabHighlight-Regular, per visualizzare il testo del menu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c9184eda_0_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3c9184eda_0_11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f3c9184eda_0_114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3c9184eda_0_114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3c9184eda_0_114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3c9184eda_0_114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f3c9184eda_0_114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3c9184eda_0_114"/>
          <p:cNvSpPr txBox="1"/>
          <p:nvPr>
            <p:ph type="title"/>
          </p:nvPr>
        </p:nvSpPr>
        <p:spPr>
          <a:xfrm>
            <a:off x="466722" y="586855"/>
            <a:ext cx="32013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Dimensioni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7" name="Google Shape;147;gf3c9184eda_0_114"/>
          <p:cNvSpPr txBox="1"/>
          <p:nvPr>
            <p:ph idx="1" type="body"/>
          </p:nvPr>
        </p:nvSpPr>
        <p:spPr>
          <a:xfrm>
            <a:off x="4810259" y="649480"/>
            <a:ext cx="6555300" cy="5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In generale non sono stati usati i px per dimensionare i vari elementi della pagina (eccetto per l’altezza del footer), ma è stato usato per i margin, border.</a:t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Invece per dimensionare i veri elementi sono stati usati i vw e le %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c9184eda_0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c9184eda_0_1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f3c9184eda_0_15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f3c9184eda_0_15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f3c9184eda_0_15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3c9184eda_0_15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3c9184eda_0_15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f3c9184eda_0_15"/>
          <p:cNvSpPr txBox="1"/>
          <p:nvPr>
            <p:ph type="title"/>
          </p:nvPr>
        </p:nvSpPr>
        <p:spPr>
          <a:xfrm>
            <a:off x="81650" y="586850"/>
            <a:ext cx="18942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Header</a:t>
            </a:r>
            <a:endParaRPr/>
          </a:p>
        </p:txBody>
      </p:sp>
      <p:pic>
        <p:nvPicPr>
          <p:cNvPr id="160" name="Google Shape;160;gf3c9184ed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825" y="1239034"/>
            <a:ext cx="8151174" cy="460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81650" y="586850"/>
            <a:ext cx="18942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Header</a:t>
            </a:r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50" y="77975"/>
            <a:ext cx="9307201" cy="4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1500" y="4264225"/>
            <a:ext cx="3560503" cy="2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>
            <p:ph type="title"/>
          </p:nvPr>
        </p:nvSpPr>
        <p:spPr>
          <a:xfrm>
            <a:off x="130625" y="586850"/>
            <a:ext cx="3537600" cy="54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Menù navigazione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75" y="2736836"/>
            <a:ext cx="9098697" cy="1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c9184eda_0_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f3c9184eda_0_3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f3c9184eda_0_32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f3c9184eda_0_32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f3c9184eda_0_32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f3c9184eda_0_32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f3c9184eda_0_32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f3c9184eda_0_32"/>
          <p:cNvSpPr txBox="1"/>
          <p:nvPr>
            <p:ph type="title"/>
          </p:nvPr>
        </p:nvSpPr>
        <p:spPr>
          <a:xfrm>
            <a:off x="81650" y="586850"/>
            <a:ext cx="27594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it-IT" sz="4000">
                <a:solidFill>
                  <a:srgbClr val="FFFFFF"/>
                </a:solidFill>
              </a:rPr>
              <a:t>Menù navigazione</a:t>
            </a:r>
            <a:endParaRPr/>
          </a:p>
        </p:txBody>
      </p:sp>
      <p:pic>
        <p:nvPicPr>
          <p:cNvPr id="200" name="Google Shape;200;gf3c9184ed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850" y="79104"/>
            <a:ext cx="8993149" cy="514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f3c9184eda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2000" y="4546036"/>
            <a:ext cx="3541925" cy="19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</cp:coreProperties>
</file>