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0284" y="2776879"/>
            <a:ext cx="7237456" cy="4733241"/>
          </a:xfrm>
          <a:custGeom>
            <a:avLst/>
            <a:gdLst/>
            <a:ahLst/>
            <a:cxnLst/>
            <a:rect r="r" b="b" t="t" l="l"/>
            <a:pathLst>
              <a:path h="4733241" w="7237456">
                <a:moveTo>
                  <a:pt x="0" y="0"/>
                </a:moveTo>
                <a:lnTo>
                  <a:pt x="7237456" y="0"/>
                </a:lnTo>
                <a:lnTo>
                  <a:pt x="7237456" y="4733242"/>
                </a:lnTo>
                <a:lnTo>
                  <a:pt x="0" y="4733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89777" y="2888961"/>
            <a:ext cx="7718422" cy="4509078"/>
          </a:xfrm>
          <a:custGeom>
            <a:avLst/>
            <a:gdLst/>
            <a:ahLst/>
            <a:cxnLst/>
            <a:rect r="r" b="b" t="t" l="l"/>
            <a:pathLst>
              <a:path h="4509078" w="7718422">
                <a:moveTo>
                  <a:pt x="0" y="0"/>
                </a:moveTo>
                <a:lnTo>
                  <a:pt x="7718422" y="0"/>
                </a:lnTo>
                <a:lnTo>
                  <a:pt x="7718422" y="4509078"/>
                </a:lnTo>
                <a:lnTo>
                  <a:pt x="0" y="4509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4379" y="2975839"/>
            <a:ext cx="7529265" cy="4335322"/>
          </a:xfrm>
          <a:custGeom>
            <a:avLst/>
            <a:gdLst/>
            <a:ahLst/>
            <a:cxnLst/>
            <a:rect r="r" b="b" t="t" l="l"/>
            <a:pathLst>
              <a:path h="4335322" w="7529265">
                <a:moveTo>
                  <a:pt x="0" y="0"/>
                </a:moveTo>
                <a:lnTo>
                  <a:pt x="7529265" y="0"/>
                </a:lnTo>
                <a:lnTo>
                  <a:pt x="7529265" y="4335322"/>
                </a:lnTo>
                <a:lnTo>
                  <a:pt x="0" y="433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6741" y="2975839"/>
            <a:ext cx="7404495" cy="4342927"/>
          </a:xfrm>
          <a:custGeom>
            <a:avLst/>
            <a:gdLst/>
            <a:ahLst/>
            <a:cxnLst/>
            <a:rect r="r" b="b" t="t" l="l"/>
            <a:pathLst>
              <a:path h="4342927" w="7404495">
                <a:moveTo>
                  <a:pt x="0" y="0"/>
                </a:moveTo>
                <a:lnTo>
                  <a:pt x="7404495" y="0"/>
                </a:lnTo>
                <a:lnTo>
                  <a:pt x="7404495" y="4342927"/>
                </a:lnTo>
                <a:lnTo>
                  <a:pt x="0" y="434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4147" y="2948829"/>
            <a:ext cx="7769729" cy="2339055"/>
          </a:xfrm>
          <a:custGeom>
            <a:avLst/>
            <a:gdLst/>
            <a:ahLst/>
            <a:cxnLst/>
            <a:rect r="r" b="b" t="t" l="l"/>
            <a:pathLst>
              <a:path h="2339055" w="7769729">
                <a:moveTo>
                  <a:pt x="0" y="0"/>
                </a:moveTo>
                <a:lnTo>
                  <a:pt x="7769729" y="0"/>
                </a:lnTo>
                <a:lnTo>
                  <a:pt x="7769729" y="2339055"/>
                </a:lnTo>
                <a:lnTo>
                  <a:pt x="0" y="2339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4147" y="5287884"/>
            <a:ext cx="7769729" cy="2361998"/>
          </a:xfrm>
          <a:custGeom>
            <a:avLst/>
            <a:gdLst/>
            <a:ahLst/>
            <a:cxnLst/>
            <a:rect r="r" b="b" t="t" l="l"/>
            <a:pathLst>
              <a:path h="2361998" w="7769729">
                <a:moveTo>
                  <a:pt x="0" y="0"/>
                </a:moveTo>
                <a:lnTo>
                  <a:pt x="7769729" y="0"/>
                </a:lnTo>
                <a:lnTo>
                  <a:pt x="7769729" y="2361997"/>
                </a:lnTo>
                <a:lnTo>
                  <a:pt x="0" y="23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5789" y="2992769"/>
            <a:ext cx="7446398" cy="2150731"/>
          </a:xfrm>
          <a:custGeom>
            <a:avLst/>
            <a:gdLst/>
            <a:ahLst/>
            <a:cxnLst/>
            <a:rect r="r" b="b" t="t" l="l"/>
            <a:pathLst>
              <a:path h="2150731" w="7446398">
                <a:moveTo>
                  <a:pt x="0" y="0"/>
                </a:moveTo>
                <a:lnTo>
                  <a:pt x="7446398" y="0"/>
                </a:lnTo>
                <a:lnTo>
                  <a:pt x="7446398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25789" y="5143500"/>
            <a:ext cx="7446398" cy="2201007"/>
          </a:xfrm>
          <a:custGeom>
            <a:avLst/>
            <a:gdLst/>
            <a:ahLst/>
            <a:cxnLst/>
            <a:rect r="r" b="b" t="t" l="l"/>
            <a:pathLst>
              <a:path h="2201007" w="7446398">
                <a:moveTo>
                  <a:pt x="0" y="0"/>
                </a:moveTo>
                <a:lnTo>
                  <a:pt x="7446398" y="0"/>
                </a:lnTo>
                <a:lnTo>
                  <a:pt x="7446398" y="2201007"/>
                </a:lnTo>
                <a:lnTo>
                  <a:pt x="0" y="2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5054" y="2623629"/>
            <a:ext cx="8597892" cy="2519871"/>
          </a:xfrm>
          <a:custGeom>
            <a:avLst/>
            <a:gdLst/>
            <a:ahLst/>
            <a:cxnLst/>
            <a:rect r="r" b="b" t="t" l="l"/>
            <a:pathLst>
              <a:path h="2519871" w="8597892">
                <a:moveTo>
                  <a:pt x="0" y="0"/>
                </a:moveTo>
                <a:lnTo>
                  <a:pt x="8597892" y="0"/>
                </a:lnTo>
                <a:lnTo>
                  <a:pt x="8597892" y="2519871"/>
                </a:lnTo>
                <a:lnTo>
                  <a:pt x="0" y="2519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5054" y="5143500"/>
            <a:ext cx="8597892" cy="2540554"/>
          </a:xfrm>
          <a:custGeom>
            <a:avLst/>
            <a:gdLst/>
            <a:ahLst/>
            <a:cxnLst/>
            <a:rect r="r" b="b" t="t" l="l"/>
            <a:pathLst>
              <a:path h="2540554" w="8597892">
                <a:moveTo>
                  <a:pt x="0" y="0"/>
                </a:moveTo>
                <a:lnTo>
                  <a:pt x="8597892" y="0"/>
                </a:lnTo>
                <a:lnTo>
                  <a:pt x="8597892" y="2540554"/>
                </a:lnTo>
                <a:lnTo>
                  <a:pt x="0" y="2540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risulta molto veloce ma restituisce soluzione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minimo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0.536% (run 3 gruppo 15 job);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8.28% (run 2 gruppo 40 job);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rispetto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07200" y="3919211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25983" y="5914179"/>
            <a:ext cx="7436034" cy="1068988"/>
          </a:xfrm>
          <a:custGeom>
            <a:avLst/>
            <a:gdLst/>
            <a:ahLst/>
            <a:cxnLst/>
            <a:rect r="r" b="b" t="t" l="l"/>
            <a:pathLst>
              <a:path h="1068988" w="7436034">
                <a:moveTo>
                  <a:pt x="0" y="0"/>
                </a:moveTo>
                <a:lnTo>
                  <a:pt x="7436034" y="0"/>
                </a:lnTo>
                <a:lnTo>
                  <a:pt x="7436034" y="1068988"/>
                </a:lnTo>
                <a:lnTo>
                  <a:pt x="0" y="1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a precedenze: 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76462" y="3528018"/>
            <a:ext cx="5749840" cy="4279675"/>
          </a:xfrm>
          <a:custGeom>
            <a:avLst/>
            <a:gdLst/>
            <a:ahLst/>
            <a:cxnLst/>
            <a:rect r="r" b="b" t="t" l="l"/>
            <a:pathLst>
              <a:path h="4279675" w="5749840">
                <a:moveTo>
                  <a:pt x="0" y="0"/>
                </a:moveTo>
                <a:lnTo>
                  <a:pt x="5749839" y="0"/>
                </a:lnTo>
                <a:lnTo>
                  <a:pt x="5749839" y="4279675"/>
                </a:lnTo>
                <a:lnTo>
                  <a:pt x="0" y="42796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