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94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luca.dimarco.01@students.uniroma2.eu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6240" y="2888961"/>
            <a:ext cx="7365543" cy="4618920"/>
          </a:xfrm>
          <a:custGeom>
            <a:avLst/>
            <a:gdLst/>
            <a:ahLst/>
            <a:cxnLst/>
            <a:rect r="r" b="b" t="t" l="l"/>
            <a:pathLst>
              <a:path h="4618920" w="7365543">
                <a:moveTo>
                  <a:pt x="0" y="0"/>
                </a:moveTo>
                <a:lnTo>
                  <a:pt x="7365543" y="0"/>
                </a:lnTo>
                <a:lnTo>
                  <a:pt x="7365543" y="4618919"/>
                </a:lnTo>
                <a:lnTo>
                  <a:pt x="0" y="4618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03130" y="2888961"/>
            <a:ext cx="7626825" cy="4618920"/>
          </a:xfrm>
          <a:custGeom>
            <a:avLst/>
            <a:gdLst/>
            <a:ahLst/>
            <a:cxnLst/>
            <a:rect r="r" b="b" t="t" l="l"/>
            <a:pathLst>
              <a:path h="4618920" w="7626825">
                <a:moveTo>
                  <a:pt x="0" y="0"/>
                </a:moveTo>
                <a:lnTo>
                  <a:pt x="7626825" y="0"/>
                </a:lnTo>
                <a:lnTo>
                  <a:pt x="7626825" y="4618919"/>
                </a:lnTo>
                <a:lnTo>
                  <a:pt x="0" y="46189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9106" y="2996337"/>
            <a:ext cx="7359811" cy="4322429"/>
          </a:xfrm>
          <a:custGeom>
            <a:avLst/>
            <a:gdLst/>
            <a:ahLst/>
            <a:cxnLst/>
            <a:rect r="r" b="b" t="t" l="l"/>
            <a:pathLst>
              <a:path h="4322429" w="7359811">
                <a:moveTo>
                  <a:pt x="0" y="0"/>
                </a:moveTo>
                <a:lnTo>
                  <a:pt x="7359811" y="0"/>
                </a:lnTo>
                <a:lnTo>
                  <a:pt x="7359811" y="4322429"/>
                </a:lnTo>
                <a:lnTo>
                  <a:pt x="0" y="43224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000" y="2996337"/>
            <a:ext cx="7446398" cy="4356728"/>
          </a:xfrm>
          <a:custGeom>
            <a:avLst/>
            <a:gdLst/>
            <a:ahLst/>
            <a:cxnLst/>
            <a:rect r="r" b="b" t="t" l="l"/>
            <a:pathLst>
              <a:path h="4356728" w="7446398">
                <a:moveTo>
                  <a:pt x="0" y="0"/>
                </a:moveTo>
                <a:lnTo>
                  <a:pt x="7446398" y="0"/>
                </a:lnTo>
                <a:lnTo>
                  <a:pt x="7446398" y="4356728"/>
                </a:lnTo>
                <a:lnTo>
                  <a:pt x="0" y="4356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45893" y="2992769"/>
            <a:ext cx="7598107" cy="2217826"/>
          </a:xfrm>
          <a:custGeom>
            <a:avLst/>
            <a:gdLst/>
            <a:ahLst/>
            <a:cxnLst/>
            <a:rect r="r" b="b" t="t" l="l"/>
            <a:pathLst>
              <a:path h="2217826" w="7598107">
                <a:moveTo>
                  <a:pt x="0" y="0"/>
                </a:moveTo>
                <a:lnTo>
                  <a:pt x="7598107" y="0"/>
                </a:lnTo>
                <a:lnTo>
                  <a:pt x="7598107" y="2217826"/>
                </a:lnTo>
                <a:lnTo>
                  <a:pt x="0" y="22178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5893" y="5210595"/>
            <a:ext cx="7598107" cy="2222371"/>
          </a:xfrm>
          <a:custGeom>
            <a:avLst/>
            <a:gdLst/>
            <a:ahLst/>
            <a:cxnLst/>
            <a:rect r="r" b="b" t="t" l="l"/>
            <a:pathLst>
              <a:path h="2222371" w="7598107">
                <a:moveTo>
                  <a:pt x="0" y="0"/>
                </a:moveTo>
                <a:lnTo>
                  <a:pt x="7598107" y="0"/>
                </a:lnTo>
                <a:lnTo>
                  <a:pt x="7598107" y="2222371"/>
                </a:lnTo>
                <a:lnTo>
                  <a:pt x="0" y="22223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10526" y="2992769"/>
            <a:ext cx="7447156" cy="2150731"/>
          </a:xfrm>
          <a:custGeom>
            <a:avLst/>
            <a:gdLst/>
            <a:ahLst/>
            <a:cxnLst/>
            <a:rect r="r" b="b" t="t" l="l"/>
            <a:pathLst>
              <a:path h="2150731" w="7447156">
                <a:moveTo>
                  <a:pt x="0" y="0"/>
                </a:moveTo>
                <a:lnTo>
                  <a:pt x="7447156" y="0"/>
                </a:lnTo>
                <a:lnTo>
                  <a:pt x="7447156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10526" y="5143500"/>
            <a:ext cx="7447156" cy="2102260"/>
          </a:xfrm>
          <a:custGeom>
            <a:avLst/>
            <a:gdLst/>
            <a:ahLst/>
            <a:cxnLst/>
            <a:rect r="r" b="b" t="t" l="l"/>
            <a:pathLst>
              <a:path h="2102260" w="7447156">
                <a:moveTo>
                  <a:pt x="0" y="0"/>
                </a:moveTo>
                <a:lnTo>
                  <a:pt x="7447156" y="0"/>
                </a:lnTo>
                <a:lnTo>
                  <a:pt x="7447156" y="2102260"/>
                </a:lnTo>
                <a:lnTo>
                  <a:pt x="0" y="21022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8126" y="2417534"/>
            <a:ext cx="8591747" cy="2478164"/>
          </a:xfrm>
          <a:custGeom>
            <a:avLst/>
            <a:gdLst/>
            <a:ahLst/>
            <a:cxnLst/>
            <a:rect r="r" b="b" t="t" l="l"/>
            <a:pathLst>
              <a:path h="2478164" w="8591747">
                <a:moveTo>
                  <a:pt x="0" y="0"/>
                </a:moveTo>
                <a:lnTo>
                  <a:pt x="8591748" y="0"/>
                </a:lnTo>
                <a:lnTo>
                  <a:pt x="8591748" y="2478164"/>
                </a:lnTo>
                <a:lnTo>
                  <a:pt x="0" y="24781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8126" y="4895698"/>
            <a:ext cx="8591747" cy="2561997"/>
          </a:xfrm>
          <a:custGeom>
            <a:avLst/>
            <a:gdLst/>
            <a:ahLst/>
            <a:cxnLst/>
            <a:rect r="r" b="b" t="t" l="l"/>
            <a:pathLst>
              <a:path h="2561997" w="8591747">
                <a:moveTo>
                  <a:pt x="0" y="0"/>
                </a:moveTo>
                <a:lnTo>
                  <a:pt x="8591748" y="0"/>
                </a:lnTo>
                <a:lnTo>
                  <a:pt x="8591748" y="2561997"/>
                </a:lnTo>
                <a:lnTo>
                  <a:pt x="0" y="25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restituisce, spesso, soluzioni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alcuni casi, l’algoritmo euristico, riesce a restituire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valori identici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 quelli calcolati dal modello posizionale, indipendentemente dal numero di job presenti, generando alcune volte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sequenze identiche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al modello posizionale ed alcune volte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leggermente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diverse;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L’algoritmo euristico rimane il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veloce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tra i 3 modelli.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ma, spesso,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07200" y="3919211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25983" y="5914179"/>
            <a:ext cx="7436034" cy="1068988"/>
          </a:xfrm>
          <a:custGeom>
            <a:avLst/>
            <a:gdLst/>
            <a:ahLst/>
            <a:cxnLst/>
            <a:rect r="r" b="b" t="t" l="l"/>
            <a:pathLst>
              <a:path h="1068988" w="7436034">
                <a:moveTo>
                  <a:pt x="0" y="0"/>
                </a:moveTo>
                <a:lnTo>
                  <a:pt x="7436034" y="0"/>
                </a:lnTo>
                <a:lnTo>
                  <a:pt x="7436034" y="1068988"/>
                </a:lnTo>
                <a:lnTo>
                  <a:pt x="0" y="1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08635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a precedenze: 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76462" y="3528018"/>
            <a:ext cx="5749840" cy="4279675"/>
          </a:xfrm>
          <a:custGeom>
            <a:avLst/>
            <a:gdLst/>
            <a:ahLst/>
            <a:cxnLst/>
            <a:rect r="r" b="b" t="t" l="l"/>
            <a:pathLst>
              <a:path h="4279675" w="5749840">
                <a:moveTo>
                  <a:pt x="0" y="0"/>
                </a:moveTo>
                <a:lnTo>
                  <a:pt x="5749839" y="0"/>
                </a:lnTo>
                <a:lnTo>
                  <a:pt x="5749839" y="4279675"/>
                </a:lnTo>
                <a:lnTo>
                  <a:pt x="0" y="42796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393805" y="7262307"/>
            <a:ext cx="286612" cy="309541"/>
          </a:xfrm>
          <a:custGeom>
            <a:avLst/>
            <a:gdLst/>
            <a:ahLst/>
            <a:cxnLst/>
            <a:rect r="r" b="b" t="t" l="l"/>
            <a:pathLst>
              <a:path h="309541" w="286612">
                <a:moveTo>
                  <a:pt x="0" y="0"/>
                </a:moveTo>
                <a:lnTo>
                  <a:pt x="286612" y="0"/>
                </a:lnTo>
                <a:lnTo>
                  <a:pt x="286612" y="309540"/>
                </a:lnTo>
                <a:lnTo>
                  <a:pt x="0" y="309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