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759b4446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759b4446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759b444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759b444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759b444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759b4446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3cd6470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73cd6470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3cd6470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73cd6470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73cd647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73cd647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77a61600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77a61600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73cd647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73cd6470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u="sng">
                <a:latin typeface="Times New Roman"/>
                <a:ea typeface="Times New Roman"/>
                <a:cs typeface="Times New Roman"/>
                <a:sym typeface="Times New Roman"/>
              </a:rPr>
              <a:t>Final Presentation</a:t>
            </a:r>
            <a:endParaRPr sz="3200" u="sng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Processing for Spatially-Distributed IoT Systems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5598950" y="3619675"/>
            <a:ext cx="3096900" cy="11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200">
                <a:latin typeface="Times New Roman"/>
                <a:ea typeface="Times New Roman"/>
                <a:cs typeface="Times New Roman"/>
                <a:sym typeface="Times New Roman"/>
              </a:rPr>
              <a:t>Wolkowitsch Manuel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200">
                <a:latin typeface="Times New Roman"/>
                <a:ea typeface="Times New Roman"/>
                <a:cs typeface="Times New Roman"/>
                <a:sym typeface="Times New Roman"/>
              </a:rPr>
              <a:t>Riegler Maximilian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200">
                <a:latin typeface="Times New Roman"/>
                <a:ea typeface="Times New Roman"/>
                <a:cs typeface="Times New Roman"/>
                <a:sym typeface="Times New Roman"/>
              </a:rPr>
              <a:t>Bulatovic Djordje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200">
                <a:latin typeface="Times New Roman"/>
                <a:ea typeface="Times New Roman"/>
                <a:cs typeface="Times New Roman"/>
                <a:sym typeface="Times New Roman"/>
              </a:rPr>
              <a:t>Moroldo Luca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1200">
                <a:latin typeface="Times New Roman"/>
                <a:ea typeface="Times New Roman"/>
                <a:cs typeface="Times New Roman"/>
                <a:sym typeface="Times New Roman"/>
              </a:rPr>
              <a:t>Milasus Edzus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00"/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/>
          </p:nvPr>
        </p:nvSpPr>
        <p:spPr>
          <a:xfrm>
            <a:off x="3537150" y="2442450"/>
            <a:ext cx="49317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latin typeface="Times New Roman"/>
                <a:ea typeface="Times New Roman"/>
                <a:cs typeface="Times New Roman"/>
                <a:sym typeface="Times New Roman"/>
              </a:rPr>
              <a:t>Stream Processing for Spatially-Distributed IoT Systems 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B42CB7A-0202-412C-B707-31552B2B4F5D}"/>
              </a:ext>
            </a:extLst>
          </p:cNvPr>
          <p:cNvSpPr/>
          <p:nvPr/>
        </p:nvSpPr>
        <p:spPr>
          <a:xfrm>
            <a:off x="0" y="679076"/>
            <a:ext cx="9144000" cy="410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32D7A-5002-402A-A17E-7E2F94907736}"/>
              </a:ext>
            </a:extLst>
          </p:cNvPr>
          <p:cNvSpPr/>
          <p:nvPr/>
        </p:nvSpPr>
        <p:spPr>
          <a:xfrm>
            <a:off x="1627834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spout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BE39F-EA01-493C-9571-9ECE7CDFCB73}"/>
              </a:ext>
            </a:extLst>
          </p:cNvPr>
          <p:cNvSpPr/>
          <p:nvPr/>
        </p:nvSpPr>
        <p:spPr>
          <a:xfrm>
            <a:off x="3098658" y="3566242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leaving area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BC5A7-10A9-462D-8005-637C798A01F9}"/>
              </a:ext>
            </a:extLst>
          </p:cNvPr>
          <p:cNvSpPr/>
          <p:nvPr/>
        </p:nvSpPr>
        <p:spPr>
          <a:xfrm>
            <a:off x="3098658" y="293987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taxi location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AA2F1-EA9B-4086-B69F-BEAA4013E686}"/>
              </a:ext>
            </a:extLst>
          </p:cNvPr>
          <p:cNvSpPr/>
          <p:nvPr/>
        </p:nvSpPr>
        <p:spPr>
          <a:xfrm>
            <a:off x="3098659" y="1993863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5B8DB-C00A-4A6A-B7D0-E002AA5E5129}"/>
              </a:ext>
            </a:extLst>
          </p:cNvPr>
          <p:cNvSpPr/>
          <p:nvPr/>
        </p:nvSpPr>
        <p:spPr>
          <a:xfrm>
            <a:off x="3098659" y="1225826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speeding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FCC17-3A04-49A7-AF4D-B554E01C8E87}"/>
              </a:ext>
            </a:extLst>
          </p:cNvPr>
          <p:cNvSpPr/>
          <p:nvPr/>
        </p:nvSpPr>
        <p:spPr>
          <a:xfrm>
            <a:off x="4801855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distance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AE-0905-408C-B07F-5C4EFAC2EABA}"/>
              </a:ext>
            </a:extLst>
          </p:cNvPr>
          <p:cNvSpPr/>
          <p:nvPr/>
        </p:nvSpPr>
        <p:spPr>
          <a:xfrm>
            <a:off x="4801855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average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2EA06-6AEE-4DD4-97C6-5AA8B160F971}"/>
              </a:ext>
            </a:extLst>
          </p:cNvPr>
          <p:cNvSpPr/>
          <p:nvPr/>
        </p:nvSpPr>
        <p:spPr>
          <a:xfrm>
            <a:off x="6444760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information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4A144-D68F-4CE5-87B6-6FEBF379DE99}"/>
              </a:ext>
            </a:extLst>
          </p:cNvPr>
          <p:cNvSpPr/>
          <p:nvPr/>
        </p:nvSpPr>
        <p:spPr>
          <a:xfrm>
            <a:off x="7820757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18D4A-40AB-4F14-8340-47252A59B3BD}"/>
              </a:ext>
            </a:extLst>
          </p:cNvPr>
          <p:cNvSpPr/>
          <p:nvPr/>
        </p:nvSpPr>
        <p:spPr>
          <a:xfrm>
            <a:off x="195943" y="250203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provider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16EC1-8BEB-46D2-A263-1CF1389E997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3607356" y="1617712"/>
            <a:ext cx="1" cy="37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D8477-B24E-4A10-AAF4-BEC3108ED840}"/>
              </a:ext>
            </a:extLst>
          </p:cNvPr>
          <p:cNvCxnSpPr/>
          <p:nvPr/>
        </p:nvCxnSpPr>
        <p:spPr>
          <a:xfrm>
            <a:off x="4116052" y="2171842"/>
            <a:ext cx="685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138-1F94-4827-8CBD-FDCC01701E3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19249" y="2149718"/>
            <a:ext cx="6255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0A53FB-4BF0-41E2-BA85-5FEED9C61A2B}"/>
              </a:ext>
            </a:extLst>
          </p:cNvPr>
          <p:cNvCxnSpPr/>
          <p:nvPr/>
        </p:nvCxnSpPr>
        <p:spPr>
          <a:xfrm>
            <a:off x="7462154" y="2149717"/>
            <a:ext cx="358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19060F-80EB-4F11-8996-18B4EFD1DC43}"/>
              </a:ext>
            </a:extLst>
          </p:cNvPr>
          <p:cNvCxnSpPr>
            <a:endCxn id="6" idx="1"/>
          </p:cNvCxnSpPr>
          <p:nvPr/>
        </p:nvCxnSpPr>
        <p:spPr>
          <a:xfrm>
            <a:off x="1213338" y="2697981"/>
            <a:ext cx="41449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661C9C-8672-42D6-9174-FACBA1BFCA5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183465" y="2846992"/>
            <a:ext cx="868259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1E73F1-EE6D-412E-8699-27CB942B7FDC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2496646" y="2533810"/>
            <a:ext cx="241897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82C15D-451A-45FF-BAA6-D0AC50EB28E6}"/>
              </a:ext>
            </a:extLst>
          </p:cNvPr>
          <p:cNvCxnSpPr>
            <a:stCxn id="6" idx="0"/>
            <a:endCxn id="9" idx="1"/>
          </p:cNvCxnSpPr>
          <p:nvPr/>
        </p:nvCxnSpPr>
        <p:spPr>
          <a:xfrm rot="5400000" flipH="1" flipV="1">
            <a:off x="2461479" y="1864859"/>
            <a:ext cx="312233" cy="9621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40D38-5144-47DB-A4A5-ED340E161A91}"/>
              </a:ext>
            </a:extLst>
          </p:cNvPr>
          <p:cNvCxnSpPr>
            <a:endCxn id="11" idx="1"/>
          </p:cNvCxnSpPr>
          <p:nvPr/>
        </p:nvCxnSpPr>
        <p:spPr>
          <a:xfrm>
            <a:off x="2645228" y="2697981"/>
            <a:ext cx="215662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DE00D5E-4ED5-4BC9-ADC9-4BECF27EBA0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819250" y="2149719"/>
            <a:ext cx="625510" cy="548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6C28E63-C7CA-42BF-BA9D-7CAAFA70433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4116053" y="2345661"/>
            <a:ext cx="2837405" cy="790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E5B1B-DDA9-482E-A407-3E331B52BEFA}"/>
              </a:ext>
            </a:extLst>
          </p:cNvPr>
          <p:cNvCxnSpPr/>
          <p:nvPr/>
        </p:nvCxnSpPr>
        <p:spPr>
          <a:xfrm flipV="1">
            <a:off x="4116053" y="2367786"/>
            <a:ext cx="4213401" cy="1394398"/>
          </a:xfrm>
          <a:prstGeom prst="bentConnector3">
            <a:avLst>
              <a:gd name="adj1" fmla="val 999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B0A4323-C5A4-4665-BA35-437CC8B5E933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4116055" y="1421769"/>
            <a:ext cx="4213400" cy="5320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D32F5B-6471-46D1-B8BE-42A72549BC43}"/>
              </a:ext>
            </a:extLst>
          </p:cNvPr>
          <p:cNvSpPr/>
          <p:nvPr/>
        </p:nvSpPr>
        <p:spPr>
          <a:xfrm>
            <a:off x="1191911" y="2647721"/>
            <a:ext cx="93021" cy="930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5E3C2-8EA1-4389-85DC-9EEA20D14B6F}"/>
              </a:ext>
            </a:extLst>
          </p:cNvPr>
          <p:cNvSpPr/>
          <p:nvPr/>
        </p:nvSpPr>
        <p:spPr>
          <a:xfrm>
            <a:off x="886767" y="1633780"/>
            <a:ext cx="1067636" cy="734005"/>
          </a:xfrm>
          <a:prstGeom prst="roundRect">
            <a:avLst>
              <a:gd name="adj" fmla="val 107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taxiId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7E24621-2023-41D5-8690-D29BCD3C92CD}"/>
              </a:ext>
            </a:extLst>
          </p:cNvPr>
          <p:cNvSpPr/>
          <p:nvPr/>
        </p:nvSpPr>
        <p:spPr>
          <a:xfrm rot="10800000">
            <a:off x="1357709" y="2367787"/>
            <a:ext cx="93022" cy="29360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</p:spTree>
    <p:extLst>
      <p:ext uri="{BB962C8B-B14F-4D97-AF65-F5344CB8AC3E}">
        <p14:creationId xmlns:p14="http://schemas.microsoft.com/office/powerpoint/2010/main" val="79094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4257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889E975-B2B3-4FED-B4A3-B7985D7A9319}"/>
              </a:ext>
            </a:extLst>
          </p:cNvPr>
          <p:cNvSpPr/>
          <p:nvPr/>
        </p:nvSpPr>
        <p:spPr>
          <a:xfrm>
            <a:off x="0" y="679076"/>
            <a:ext cx="9144000" cy="410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32D7A-5002-402A-A17E-7E2F94907736}"/>
              </a:ext>
            </a:extLst>
          </p:cNvPr>
          <p:cNvSpPr/>
          <p:nvPr/>
        </p:nvSpPr>
        <p:spPr>
          <a:xfrm>
            <a:off x="1627834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spout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BE39F-EA01-493C-9571-9ECE7CDFCB73}"/>
              </a:ext>
            </a:extLst>
          </p:cNvPr>
          <p:cNvSpPr/>
          <p:nvPr/>
        </p:nvSpPr>
        <p:spPr>
          <a:xfrm>
            <a:off x="3098658" y="3566242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leaving area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BC5A7-10A9-462D-8005-637C798A01F9}"/>
              </a:ext>
            </a:extLst>
          </p:cNvPr>
          <p:cNvSpPr/>
          <p:nvPr/>
        </p:nvSpPr>
        <p:spPr>
          <a:xfrm>
            <a:off x="3098658" y="293987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taxi location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AA2F1-EA9B-4086-B69F-BEAA4013E686}"/>
              </a:ext>
            </a:extLst>
          </p:cNvPr>
          <p:cNvSpPr/>
          <p:nvPr/>
        </p:nvSpPr>
        <p:spPr>
          <a:xfrm>
            <a:off x="3098659" y="1993863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5B8DB-C00A-4A6A-B7D0-E002AA5E5129}"/>
              </a:ext>
            </a:extLst>
          </p:cNvPr>
          <p:cNvSpPr/>
          <p:nvPr/>
        </p:nvSpPr>
        <p:spPr>
          <a:xfrm>
            <a:off x="3098659" y="1225826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speeding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FCC17-3A04-49A7-AF4D-B554E01C8E87}"/>
              </a:ext>
            </a:extLst>
          </p:cNvPr>
          <p:cNvSpPr/>
          <p:nvPr/>
        </p:nvSpPr>
        <p:spPr>
          <a:xfrm>
            <a:off x="4801855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distance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AE-0905-408C-B07F-5C4EFAC2EABA}"/>
              </a:ext>
            </a:extLst>
          </p:cNvPr>
          <p:cNvSpPr/>
          <p:nvPr/>
        </p:nvSpPr>
        <p:spPr>
          <a:xfrm>
            <a:off x="4801855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average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2EA06-6AEE-4DD4-97C6-5AA8B160F971}"/>
              </a:ext>
            </a:extLst>
          </p:cNvPr>
          <p:cNvSpPr/>
          <p:nvPr/>
        </p:nvSpPr>
        <p:spPr>
          <a:xfrm>
            <a:off x="6444760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information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4A144-D68F-4CE5-87B6-6FEBF379DE99}"/>
              </a:ext>
            </a:extLst>
          </p:cNvPr>
          <p:cNvSpPr/>
          <p:nvPr/>
        </p:nvSpPr>
        <p:spPr>
          <a:xfrm>
            <a:off x="7820757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18D4A-40AB-4F14-8340-47252A59B3BD}"/>
              </a:ext>
            </a:extLst>
          </p:cNvPr>
          <p:cNvSpPr/>
          <p:nvPr/>
        </p:nvSpPr>
        <p:spPr>
          <a:xfrm>
            <a:off x="195943" y="250203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provider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16EC1-8BEB-46D2-A263-1CF1389E997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3607356" y="1617712"/>
            <a:ext cx="1" cy="37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D8477-B24E-4A10-AAF4-BEC3108ED840}"/>
              </a:ext>
            </a:extLst>
          </p:cNvPr>
          <p:cNvCxnSpPr/>
          <p:nvPr/>
        </p:nvCxnSpPr>
        <p:spPr>
          <a:xfrm>
            <a:off x="4116052" y="2171842"/>
            <a:ext cx="685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138-1F94-4827-8CBD-FDCC01701E3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19249" y="2149718"/>
            <a:ext cx="6255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0A53FB-4BF0-41E2-BA85-5FEED9C61A2B}"/>
              </a:ext>
            </a:extLst>
          </p:cNvPr>
          <p:cNvCxnSpPr/>
          <p:nvPr/>
        </p:nvCxnSpPr>
        <p:spPr>
          <a:xfrm>
            <a:off x="7462154" y="2149717"/>
            <a:ext cx="358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19060F-80EB-4F11-8996-18B4EFD1DC43}"/>
              </a:ext>
            </a:extLst>
          </p:cNvPr>
          <p:cNvCxnSpPr>
            <a:endCxn id="6" idx="1"/>
          </p:cNvCxnSpPr>
          <p:nvPr/>
        </p:nvCxnSpPr>
        <p:spPr>
          <a:xfrm>
            <a:off x="1213338" y="2697981"/>
            <a:ext cx="41449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661C9C-8672-42D6-9174-FACBA1BFCA5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183465" y="2846992"/>
            <a:ext cx="868259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1E73F1-EE6D-412E-8699-27CB942B7FDC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2496646" y="2533810"/>
            <a:ext cx="241897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82C15D-451A-45FF-BAA6-D0AC50EB28E6}"/>
              </a:ext>
            </a:extLst>
          </p:cNvPr>
          <p:cNvCxnSpPr>
            <a:stCxn id="6" idx="0"/>
            <a:endCxn id="9" idx="1"/>
          </p:cNvCxnSpPr>
          <p:nvPr/>
        </p:nvCxnSpPr>
        <p:spPr>
          <a:xfrm rot="5400000" flipH="1" flipV="1">
            <a:off x="2461479" y="1864859"/>
            <a:ext cx="312233" cy="9621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40D38-5144-47DB-A4A5-ED340E161A91}"/>
              </a:ext>
            </a:extLst>
          </p:cNvPr>
          <p:cNvCxnSpPr>
            <a:endCxn id="11" idx="1"/>
          </p:cNvCxnSpPr>
          <p:nvPr/>
        </p:nvCxnSpPr>
        <p:spPr>
          <a:xfrm>
            <a:off x="2645228" y="2697981"/>
            <a:ext cx="215662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DE00D5E-4ED5-4BC9-ADC9-4BECF27EBA0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819250" y="2149719"/>
            <a:ext cx="625510" cy="548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6C28E63-C7CA-42BF-BA9D-7CAAFA70433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4116053" y="2345661"/>
            <a:ext cx="2837405" cy="790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E5B1B-DDA9-482E-A407-3E331B52BEFA}"/>
              </a:ext>
            </a:extLst>
          </p:cNvPr>
          <p:cNvCxnSpPr/>
          <p:nvPr/>
        </p:nvCxnSpPr>
        <p:spPr>
          <a:xfrm flipV="1">
            <a:off x="4116053" y="2367786"/>
            <a:ext cx="4213401" cy="1394398"/>
          </a:xfrm>
          <a:prstGeom prst="bentConnector3">
            <a:avLst>
              <a:gd name="adj1" fmla="val 999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B0A4323-C5A4-4665-BA35-437CC8B5E933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4116055" y="1421769"/>
            <a:ext cx="4213400" cy="5320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D32F5B-6471-46D1-B8BE-42A72549BC43}"/>
              </a:ext>
            </a:extLst>
          </p:cNvPr>
          <p:cNvSpPr/>
          <p:nvPr/>
        </p:nvSpPr>
        <p:spPr>
          <a:xfrm>
            <a:off x="1191911" y="2647721"/>
            <a:ext cx="93021" cy="930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80EDE5-63B9-4E48-AA56-305A3CEAF37F}"/>
              </a:ext>
            </a:extLst>
          </p:cNvPr>
          <p:cNvSpPr/>
          <p:nvPr/>
        </p:nvSpPr>
        <p:spPr>
          <a:xfrm>
            <a:off x="2097521" y="2455530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94B9E-35D3-4279-9193-6BD026258F1C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7A148F-A94D-45F9-94EB-3FE6E9DC89F6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F42426-13D0-4F16-B47D-933654BC58A9}"/>
              </a:ext>
            </a:extLst>
          </p:cNvPr>
          <p:cNvSpPr/>
          <p:nvPr/>
        </p:nvSpPr>
        <p:spPr>
          <a:xfrm>
            <a:off x="2617594" y="266161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1B56146-BCB5-40E5-8BBB-F4F913938B95}"/>
              </a:ext>
            </a:extLst>
          </p:cNvPr>
          <p:cNvSpPr/>
          <p:nvPr/>
        </p:nvSpPr>
        <p:spPr>
          <a:xfrm>
            <a:off x="1851723" y="1225826"/>
            <a:ext cx="1025164" cy="684727"/>
          </a:xfrm>
          <a:prstGeom prst="roundRect">
            <a:avLst>
              <a:gd name="adj" fmla="val 107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taxiId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30A7876-9DA3-4D2F-8712-0AD9B35EC489}"/>
              </a:ext>
            </a:extLst>
          </p:cNvPr>
          <p:cNvSpPr/>
          <p:nvPr/>
        </p:nvSpPr>
        <p:spPr>
          <a:xfrm rot="10800000">
            <a:off x="2322664" y="1910554"/>
            <a:ext cx="93022" cy="293609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</p:spTree>
    <p:extLst>
      <p:ext uri="{BB962C8B-B14F-4D97-AF65-F5344CB8AC3E}">
        <p14:creationId xmlns:p14="http://schemas.microsoft.com/office/powerpoint/2010/main" val="402628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4257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069 L -0.00144 -0.05972 L 0.10546 -0.05972 " pathEditMode="relative" ptsTypes="AAA">
                                      <p:cBhvr>
                                        <p:cTn id="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47 L -0.00079 0.16482 L 0.10481 0.16482 " pathEditMode="relative" ptsTypes="A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277 L -0.00144 0.04375 L 0.10429 0.04375 " pathEditMode="relative" ptsTypes="AAA">
                                      <p:cBhvr>
                                        <p:cTn id="1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23372 -0.0018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8" grpId="0" animBg="1"/>
      <p:bldP spid="30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F64D979-2DB0-477E-979D-DE426AD9EA01}"/>
              </a:ext>
            </a:extLst>
          </p:cNvPr>
          <p:cNvSpPr/>
          <p:nvPr/>
        </p:nvSpPr>
        <p:spPr>
          <a:xfrm>
            <a:off x="0" y="679076"/>
            <a:ext cx="9144000" cy="410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32D7A-5002-402A-A17E-7E2F94907736}"/>
              </a:ext>
            </a:extLst>
          </p:cNvPr>
          <p:cNvSpPr/>
          <p:nvPr/>
        </p:nvSpPr>
        <p:spPr>
          <a:xfrm>
            <a:off x="1627834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spout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BE39F-EA01-493C-9571-9ECE7CDFCB73}"/>
              </a:ext>
            </a:extLst>
          </p:cNvPr>
          <p:cNvSpPr/>
          <p:nvPr/>
        </p:nvSpPr>
        <p:spPr>
          <a:xfrm>
            <a:off x="3098658" y="3566242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leaving area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BC5A7-10A9-462D-8005-637C798A01F9}"/>
              </a:ext>
            </a:extLst>
          </p:cNvPr>
          <p:cNvSpPr/>
          <p:nvPr/>
        </p:nvSpPr>
        <p:spPr>
          <a:xfrm>
            <a:off x="3098658" y="293987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taxi location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AA2F1-EA9B-4086-B69F-BEAA4013E686}"/>
              </a:ext>
            </a:extLst>
          </p:cNvPr>
          <p:cNvSpPr/>
          <p:nvPr/>
        </p:nvSpPr>
        <p:spPr>
          <a:xfrm>
            <a:off x="3098659" y="1993863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5B8DB-C00A-4A6A-B7D0-E002AA5E5129}"/>
              </a:ext>
            </a:extLst>
          </p:cNvPr>
          <p:cNvSpPr/>
          <p:nvPr/>
        </p:nvSpPr>
        <p:spPr>
          <a:xfrm>
            <a:off x="3098659" y="1225826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speeding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FCC17-3A04-49A7-AF4D-B554E01C8E87}"/>
              </a:ext>
            </a:extLst>
          </p:cNvPr>
          <p:cNvSpPr/>
          <p:nvPr/>
        </p:nvSpPr>
        <p:spPr>
          <a:xfrm>
            <a:off x="4801855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distance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AE-0905-408C-B07F-5C4EFAC2EABA}"/>
              </a:ext>
            </a:extLst>
          </p:cNvPr>
          <p:cNvSpPr/>
          <p:nvPr/>
        </p:nvSpPr>
        <p:spPr>
          <a:xfrm>
            <a:off x="4801855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average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2EA06-6AEE-4DD4-97C6-5AA8B160F971}"/>
              </a:ext>
            </a:extLst>
          </p:cNvPr>
          <p:cNvSpPr/>
          <p:nvPr/>
        </p:nvSpPr>
        <p:spPr>
          <a:xfrm>
            <a:off x="6444760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information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4A144-D68F-4CE5-87B6-6FEBF379DE99}"/>
              </a:ext>
            </a:extLst>
          </p:cNvPr>
          <p:cNvSpPr/>
          <p:nvPr/>
        </p:nvSpPr>
        <p:spPr>
          <a:xfrm>
            <a:off x="7820757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18D4A-40AB-4F14-8340-47252A59B3BD}"/>
              </a:ext>
            </a:extLst>
          </p:cNvPr>
          <p:cNvSpPr/>
          <p:nvPr/>
        </p:nvSpPr>
        <p:spPr>
          <a:xfrm>
            <a:off x="195943" y="250203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provider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16EC1-8BEB-46D2-A263-1CF1389E997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3607356" y="1617712"/>
            <a:ext cx="1" cy="37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D8477-B24E-4A10-AAF4-BEC3108ED840}"/>
              </a:ext>
            </a:extLst>
          </p:cNvPr>
          <p:cNvCxnSpPr/>
          <p:nvPr/>
        </p:nvCxnSpPr>
        <p:spPr>
          <a:xfrm>
            <a:off x="4116052" y="2171842"/>
            <a:ext cx="685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138-1F94-4827-8CBD-FDCC01701E3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19249" y="2149718"/>
            <a:ext cx="6255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0A53FB-4BF0-41E2-BA85-5FEED9C61A2B}"/>
              </a:ext>
            </a:extLst>
          </p:cNvPr>
          <p:cNvCxnSpPr/>
          <p:nvPr/>
        </p:nvCxnSpPr>
        <p:spPr>
          <a:xfrm>
            <a:off x="7462154" y="2149717"/>
            <a:ext cx="358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19060F-80EB-4F11-8996-18B4EFD1DC43}"/>
              </a:ext>
            </a:extLst>
          </p:cNvPr>
          <p:cNvCxnSpPr>
            <a:endCxn id="6" idx="1"/>
          </p:cNvCxnSpPr>
          <p:nvPr/>
        </p:nvCxnSpPr>
        <p:spPr>
          <a:xfrm>
            <a:off x="1213338" y="2697981"/>
            <a:ext cx="41449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661C9C-8672-42D6-9174-FACBA1BFCA5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183465" y="2846992"/>
            <a:ext cx="868259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1E73F1-EE6D-412E-8699-27CB942B7FDC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2496646" y="2533810"/>
            <a:ext cx="241897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82C15D-451A-45FF-BAA6-D0AC50EB28E6}"/>
              </a:ext>
            </a:extLst>
          </p:cNvPr>
          <p:cNvCxnSpPr>
            <a:stCxn id="6" idx="0"/>
            <a:endCxn id="9" idx="1"/>
          </p:cNvCxnSpPr>
          <p:nvPr/>
        </p:nvCxnSpPr>
        <p:spPr>
          <a:xfrm rot="5400000" flipH="1" flipV="1">
            <a:off x="2461479" y="1864859"/>
            <a:ext cx="312233" cy="9621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40D38-5144-47DB-A4A5-ED340E161A91}"/>
              </a:ext>
            </a:extLst>
          </p:cNvPr>
          <p:cNvCxnSpPr>
            <a:endCxn id="11" idx="1"/>
          </p:cNvCxnSpPr>
          <p:nvPr/>
        </p:nvCxnSpPr>
        <p:spPr>
          <a:xfrm>
            <a:off x="2645228" y="2697981"/>
            <a:ext cx="215662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DE00D5E-4ED5-4BC9-ADC9-4BECF27EBA0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819250" y="2149719"/>
            <a:ext cx="625510" cy="548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6C28E63-C7CA-42BF-BA9D-7CAAFA70433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4116053" y="2345661"/>
            <a:ext cx="2837405" cy="790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E5B1B-DDA9-482E-A407-3E331B52BEFA}"/>
              </a:ext>
            </a:extLst>
          </p:cNvPr>
          <p:cNvCxnSpPr/>
          <p:nvPr/>
        </p:nvCxnSpPr>
        <p:spPr>
          <a:xfrm flipV="1">
            <a:off x="4116053" y="2367786"/>
            <a:ext cx="4213401" cy="1394398"/>
          </a:xfrm>
          <a:prstGeom prst="bentConnector3">
            <a:avLst>
              <a:gd name="adj1" fmla="val 999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B0A4323-C5A4-4665-BA35-437CC8B5E933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4116055" y="1421769"/>
            <a:ext cx="4213400" cy="5320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D32F5B-6471-46D1-B8BE-42A72549BC43}"/>
              </a:ext>
            </a:extLst>
          </p:cNvPr>
          <p:cNvSpPr/>
          <p:nvPr/>
        </p:nvSpPr>
        <p:spPr>
          <a:xfrm>
            <a:off x="1191911" y="2647721"/>
            <a:ext cx="93021" cy="930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80EDE5-63B9-4E48-AA56-305A3CEAF37F}"/>
              </a:ext>
            </a:extLst>
          </p:cNvPr>
          <p:cNvSpPr/>
          <p:nvPr/>
        </p:nvSpPr>
        <p:spPr>
          <a:xfrm>
            <a:off x="2097521" y="2455530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94B9E-35D3-4279-9193-6BD026258F1C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7A148F-A94D-45F9-94EB-3FE6E9DC89F6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F42426-13D0-4F16-B47D-933654BC58A9}"/>
              </a:ext>
            </a:extLst>
          </p:cNvPr>
          <p:cNvSpPr/>
          <p:nvPr/>
        </p:nvSpPr>
        <p:spPr>
          <a:xfrm>
            <a:off x="2617594" y="266161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2F2E6C-17FD-4084-9125-87A5BE6453A2}"/>
              </a:ext>
            </a:extLst>
          </p:cNvPr>
          <p:cNvSpPr/>
          <p:nvPr/>
        </p:nvSpPr>
        <p:spPr>
          <a:xfrm>
            <a:off x="4111585" y="2136349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4DC157-835F-430B-9777-8240A9CEEBEB}"/>
              </a:ext>
            </a:extLst>
          </p:cNvPr>
          <p:cNvSpPr/>
          <p:nvPr/>
        </p:nvSpPr>
        <p:spPr>
          <a:xfrm>
            <a:off x="3560846" y="1953774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1B56146-BCB5-40E5-8BBB-F4F913938B95}"/>
              </a:ext>
            </a:extLst>
          </p:cNvPr>
          <p:cNvSpPr/>
          <p:nvPr/>
        </p:nvSpPr>
        <p:spPr>
          <a:xfrm>
            <a:off x="1851723" y="1225826"/>
            <a:ext cx="1025164" cy="684727"/>
          </a:xfrm>
          <a:prstGeom prst="roundRect">
            <a:avLst>
              <a:gd name="adj" fmla="val 107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taxiId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30A7876-9DA3-4D2F-8712-0AD9B35EC489}"/>
              </a:ext>
            </a:extLst>
          </p:cNvPr>
          <p:cNvSpPr/>
          <p:nvPr/>
        </p:nvSpPr>
        <p:spPr>
          <a:xfrm rot="10800000">
            <a:off x="2322664" y="1910554"/>
            <a:ext cx="93022" cy="293609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95589C-F9A7-4FAD-ABA8-49486AE670A4}"/>
              </a:ext>
            </a:extLst>
          </p:cNvPr>
          <p:cNvSpPr/>
          <p:nvPr/>
        </p:nvSpPr>
        <p:spPr>
          <a:xfrm>
            <a:off x="4019312" y="1109536"/>
            <a:ext cx="909402" cy="773638"/>
          </a:xfrm>
          <a:prstGeom prst="roundRect">
            <a:avLst>
              <a:gd name="adj" fmla="val 107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taxiId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E6E3EFB-123D-4313-A306-2B3EB2DF1204}"/>
              </a:ext>
            </a:extLst>
          </p:cNvPr>
          <p:cNvSpPr/>
          <p:nvPr/>
        </p:nvSpPr>
        <p:spPr>
          <a:xfrm rot="10800000">
            <a:off x="4411137" y="1883176"/>
            <a:ext cx="93022" cy="293609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</p:spTree>
    <p:extLst>
      <p:ext uri="{BB962C8B-B14F-4D97-AF65-F5344CB8AC3E}">
        <p14:creationId xmlns:p14="http://schemas.microsoft.com/office/powerpoint/2010/main" val="27663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4257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069 L -0.00144 -0.05972 L 0.10546 -0.05972 " pathEditMode="relative" ptsTypes="AAA">
                                      <p:cBhvr>
                                        <p:cTn id="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47 L -0.00079 0.16482 L 0.10481 0.16482 " pathEditMode="relative" ptsTypes="A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277 L -0.00144 0.04375 L 0.10429 0.04375 " pathEditMode="relative" ptsTypes="AAA">
                                      <p:cBhvr>
                                        <p:cTn id="1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23372 -0.0018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7044 -0.0004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1.25E-6 -0.073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B3BE9F1-4859-46DF-93B1-5EF7A4688509}"/>
              </a:ext>
            </a:extLst>
          </p:cNvPr>
          <p:cNvSpPr/>
          <p:nvPr/>
        </p:nvSpPr>
        <p:spPr>
          <a:xfrm>
            <a:off x="0" y="679076"/>
            <a:ext cx="9144000" cy="410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32D7A-5002-402A-A17E-7E2F94907736}"/>
              </a:ext>
            </a:extLst>
          </p:cNvPr>
          <p:cNvSpPr/>
          <p:nvPr/>
        </p:nvSpPr>
        <p:spPr>
          <a:xfrm>
            <a:off x="1627834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spout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BE39F-EA01-493C-9571-9ECE7CDFCB73}"/>
              </a:ext>
            </a:extLst>
          </p:cNvPr>
          <p:cNvSpPr/>
          <p:nvPr/>
        </p:nvSpPr>
        <p:spPr>
          <a:xfrm>
            <a:off x="3098658" y="3566242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leaving area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BC5A7-10A9-462D-8005-637C798A01F9}"/>
              </a:ext>
            </a:extLst>
          </p:cNvPr>
          <p:cNvSpPr/>
          <p:nvPr/>
        </p:nvSpPr>
        <p:spPr>
          <a:xfrm>
            <a:off x="3098658" y="293987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taxi location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AA2F1-EA9B-4086-B69F-BEAA4013E686}"/>
              </a:ext>
            </a:extLst>
          </p:cNvPr>
          <p:cNvSpPr/>
          <p:nvPr/>
        </p:nvSpPr>
        <p:spPr>
          <a:xfrm>
            <a:off x="3098659" y="1993863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5B8DB-C00A-4A6A-B7D0-E002AA5E5129}"/>
              </a:ext>
            </a:extLst>
          </p:cNvPr>
          <p:cNvSpPr/>
          <p:nvPr/>
        </p:nvSpPr>
        <p:spPr>
          <a:xfrm>
            <a:off x="3098659" y="1225826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speeding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FCC17-3A04-49A7-AF4D-B554E01C8E87}"/>
              </a:ext>
            </a:extLst>
          </p:cNvPr>
          <p:cNvSpPr/>
          <p:nvPr/>
        </p:nvSpPr>
        <p:spPr>
          <a:xfrm>
            <a:off x="4801855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distance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AE-0905-408C-B07F-5C4EFAC2EABA}"/>
              </a:ext>
            </a:extLst>
          </p:cNvPr>
          <p:cNvSpPr/>
          <p:nvPr/>
        </p:nvSpPr>
        <p:spPr>
          <a:xfrm>
            <a:off x="4801855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average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2EA06-6AEE-4DD4-97C6-5AA8B160F971}"/>
              </a:ext>
            </a:extLst>
          </p:cNvPr>
          <p:cNvSpPr/>
          <p:nvPr/>
        </p:nvSpPr>
        <p:spPr>
          <a:xfrm>
            <a:off x="6444760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information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4A144-D68F-4CE5-87B6-6FEBF379DE99}"/>
              </a:ext>
            </a:extLst>
          </p:cNvPr>
          <p:cNvSpPr/>
          <p:nvPr/>
        </p:nvSpPr>
        <p:spPr>
          <a:xfrm>
            <a:off x="7820757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18D4A-40AB-4F14-8340-47252A59B3BD}"/>
              </a:ext>
            </a:extLst>
          </p:cNvPr>
          <p:cNvSpPr/>
          <p:nvPr/>
        </p:nvSpPr>
        <p:spPr>
          <a:xfrm>
            <a:off x="195943" y="250203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provider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16EC1-8BEB-46D2-A263-1CF1389E997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3607356" y="1617712"/>
            <a:ext cx="1" cy="37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D8477-B24E-4A10-AAF4-BEC3108ED840}"/>
              </a:ext>
            </a:extLst>
          </p:cNvPr>
          <p:cNvCxnSpPr/>
          <p:nvPr/>
        </p:nvCxnSpPr>
        <p:spPr>
          <a:xfrm>
            <a:off x="4116052" y="2171842"/>
            <a:ext cx="685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138-1F94-4827-8CBD-FDCC01701E3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19249" y="2149718"/>
            <a:ext cx="6255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0A53FB-4BF0-41E2-BA85-5FEED9C61A2B}"/>
              </a:ext>
            </a:extLst>
          </p:cNvPr>
          <p:cNvCxnSpPr/>
          <p:nvPr/>
        </p:nvCxnSpPr>
        <p:spPr>
          <a:xfrm>
            <a:off x="7462154" y="2149717"/>
            <a:ext cx="358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19060F-80EB-4F11-8996-18B4EFD1DC43}"/>
              </a:ext>
            </a:extLst>
          </p:cNvPr>
          <p:cNvCxnSpPr>
            <a:endCxn id="6" idx="1"/>
          </p:cNvCxnSpPr>
          <p:nvPr/>
        </p:nvCxnSpPr>
        <p:spPr>
          <a:xfrm>
            <a:off x="1213338" y="2697981"/>
            <a:ext cx="41449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661C9C-8672-42D6-9174-FACBA1BFCA5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183465" y="2846992"/>
            <a:ext cx="868259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1E73F1-EE6D-412E-8699-27CB942B7FDC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2496646" y="2533810"/>
            <a:ext cx="241897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82C15D-451A-45FF-BAA6-D0AC50EB28E6}"/>
              </a:ext>
            </a:extLst>
          </p:cNvPr>
          <p:cNvCxnSpPr>
            <a:stCxn id="6" idx="0"/>
            <a:endCxn id="9" idx="1"/>
          </p:cNvCxnSpPr>
          <p:nvPr/>
        </p:nvCxnSpPr>
        <p:spPr>
          <a:xfrm rot="5400000" flipH="1" flipV="1">
            <a:off x="2461479" y="1864859"/>
            <a:ext cx="312233" cy="9621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40D38-5144-47DB-A4A5-ED340E161A91}"/>
              </a:ext>
            </a:extLst>
          </p:cNvPr>
          <p:cNvCxnSpPr>
            <a:endCxn id="11" idx="1"/>
          </p:cNvCxnSpPr>
          <p:nvPr/>
        </p:nvCxnSpPr>
        <p:spPr>
          <a:xfrm>
            <a:off x="2645228" y="2697981"/>
            <a:ext cx="215662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DE00D5E-4ED5-4BC9-ADC9-4BECF27EBA0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819250" y="2149719"/>
            <a:ext cx="625510" cy="548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6C28E63-C7CA-42BF-BA9D-7CAAFA70433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4116053" y="2345661"/>
            <a:ext cx="2837405" cy="790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E5B1B-DDA9-482E-A407-3E331B52BEFA}"/>
              </a:ext>
            </a:extLst>
          </p:cNvPr>
          <p:cNvCxnSpPr/>
          <p:nvPr/>
        </p:nvCxnSpPr>
        <p:spPr>
          <a:xfrm flipV="1">
            <a:off x="4116053" y="2367786"/>
            <a:ext cx="4213401" cy="1394398"/>
          </a:xfrm>
          <a:prstGeom prst="bentConnector3">
            <a:avLst>
              <a:gd name="adj1" fmla="val 999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B0A4323-C5A4-4665-BA35-437CC8B5E933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4116055" y="1421769"/>
            <a:ext cx="4213400" cy="5320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D32F5B-6471-46D1-B8BE-42A72549BC43}"/>
              </a:ext>
            </a:extLst>
          </p:cNvPr>
          <p:cNvSpPr/>
          <p:nvPr/>
        </p:nvSpPr>
        <p:spPr>
          <a:xfrm>
            <a:off x="1191911" y="2647721"/>
            <a:ext cx="93021" cy="930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80EDE5-63B9-4E48-AA56-305A3CEAF37F}"/>
              </a:ext>
            </a:extLst>
          </p:cNvPr>
          <p:cNvSpPr/>
          <p:nvPr/>
        </p:nvSpPr>
        <p:spPr>
          <a:xfrm>
            <a:off x="2097521" y="2455530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94B9E-35D3-4279-9193-6BD026258F1C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7A148F-A94D-45F9-94EB-3FE6E9DC89F6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F42426-13D0-4F16-B47D-933654BC58A9}"/>
              </a:ext>
            </a:extLst>
          </p:cNvPr>
          <p:cNvSpPr/>
          <p:nvPr/>
        </p:nvSpPr>
        <p:spPr>
          <a:xfrm>
            <a:off x="2617594" y="266161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2F2E6C-17FD-4084-9125-87A5BE6453A2}"/>
              </a:ext>
            </a:extLst>
          </p:cNvPr>
          <p:cNvSpPr/>
          <p:nvPr/>
        </p:nvSpPr>
        <p:spPr>
          <a:xfrm>
            <a:off x="4111585" y="2136349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4DC157-835F-430B-9777-8240A9CEEBEB}"/>
              </a:ext>
            </a:extLst>
          </p:cNvPr>
          <p:cNvSpPr/>
          <p:nvPr/>
        </p:nvSpPr>
        <p:spPr>
          <a:xfrm>
            <a:off x="3560846" y="1953774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9AA5859-D407-4ED8-AD1C-7E320F67600A}"/>
              </a:ext>
            </a:extLst>
          </p:cNvPr>
          <p:cNvSpPr/>
          <p:nvPr/>
        </p:nvSpPr>
        <p:spPr>
          <a:xfrm>
            <a:off x="5819250" y="2899865"/>
            <a:ext cx="847858" cy="790161"/>
          </a:xfrm>
          <a:prstGeom prst="roundRect">
            <a:avLst>
              <a:gd name="adj" fmla="val 1076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taxiId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366ACB-F5B5-4522-AAF1-8C5EF4C49A8E}"/>
              </a:ext>
            </a:extLst>
          </p:cNvPr>
          <p:cNvSpPr/>
          <p:nvPr/>
        </p:nvSpPr>
        <p:spPr>
          <a:xfrm>
            <a:off x="6001378" y="2726561"/>
            <a:ext cx="109677" cy="17542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4507F8-28E5-49EA-A351-55D9C94E9EB2}"/>
              </a:ext>
            </a:extLst>
          </p:cNvPr>
          <p:cNvSpPr/>
          <p:nvPr/>
        </p:nvSpPr>
        <p:spPr>
          <a:xfrm>
            <a:off x="5786608" y="2661612"/>
            <a:ext cx="93021" cy="930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</p:spTree>
    <p:extLst>
      <p:ext uri="{BB962C8B-B14F-4D97-AF65-F5344CB8AC3E}">
        <p14:creationId xmlns:p14="http://schemas.microsoft.com/office/powerpoint/2010/main" val="41454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4257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069 L -0.00144 -0.05972 L 0.10546 -0.05972 " pathEditMode="relative" ptsTypes="AAA">
                                      <p:cBhvr>
                                        <p:cTn id="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47 L -0.00079 0.16482 L 0.10481 0.16482 " pathEditMode="relative" ptsTypes="A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277 L -0.00144 0.04375 L 0.10429 0.04375 " pathEditMode="relative" ptsTypes="AAA">
                                      <p:cBhvr>
                                        <p:cTn id="1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23372 -0.0018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7044 -0.0004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1.25E-6 -0.073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85 L 0.03399 -0.00185 L 0.03399 -0.10741 L 0.06654 -0.10741 " pathEditMode="relative" ptsTypes="AAAA">
                                      <p:cBhvr>
                                        <p:cTn id="20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DA7ADAE-61C3-4451-AA6B-C665F0D20532}"/>
              </a:ext>
            </a:extLst>
          </p:cNvPr>
          <p:cNvSpPr/>
          <p:nvPr/>
        </p:nvSpPr>
        <p:spPr>
          <a:xfrm>
            <a:off x="0" y="679076"/>
            <a:ext cx="9144000" cy="410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32D7A-5002-402A-A17E-7E2F94907736}"/>
              </a:ext>
            </a:extLst>
          </p:cNvPr>
          <p:cNvSpPr/>
          <p:nvPr/>
        </p:nvSpPr>
        <p:spPr>
          <a:xfrm>
            <a:off x="1627834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spout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BE39F-EA01-493C-9571-9ECE7CDFCB73}"/>
              </a:ext>
            </a:extLst>
          </p:cNvPr>
          <p:cNvSpPr/>
          <p:nvPr/>
        </p:nvSpPr>
        <p:spPr>
          <a:xfrm>
            <a:off x="3098658" y="3566242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leaving area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BC5A7-10A9-462D-8005-637C798A01F9}"/>
              </a:ext>
            </a:extLst>
          </p:cNvPr>
          <p:cNvSpPr/>
          <p:nvPr/>
        </p:nvSpPr>
        <p:spPr>
          <a:xfrm>
            <a:off x="3098658" y="293987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taxi location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AA2F1-EA9B-4086-B69F-BEAA4013E686}"/>
              </a:ext>
            </a:extLst>
          </p:cNvPr>
          <p:cNvSpPr/>
          <p:nvPr/>
        </p:nvSpPr>
        <p:spPr>
          <a:xfrm>
            <a:off x="3098659" y="1993863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5B8DB-C00A-4A6A-B7D0-E002AA5E5129}"/>
              </a:ext>
            </a:extLst>
          </p:cNvPr>
          <p:cNvSpPr/>
          <p:nvPr/>
        </p:nvSpPr>
        <p:spPr>
          <a:xfrm>
            <a:off x="3098659" y="1225826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speeding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FCC17-3A04-49A7-AF4D-B554E01C8E87}"/>
              </a:ext>
            </a:extLst>
          </p:cNvPr>
          <p:cNvSpPr/>
          <p:nvPr/>
        </p:nvSpPr>
        <p:spPr>
          <a:xfrm>
            <a:off x="4801855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distance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AE-0905-408C-B07F-5C4EFAC2EABA}"/>
              </a:ext>
            </a:extLst>
          </p:cNvPr>
          <p:cNvSpPr/>
          <p:nvPr/>
        </p:nvSpPr>
        <p:spPr>
          <a:xfrm>
            <a:off x="4801855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average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2EA06-6AEE-4DD4-97C6-5AA8B160F971}"/>
              </a:ext>
            </a:extLst>
          </p:cNvPr>
          <p:cNvSpPr/>
          <p:nvPr/>
        </p:nvSpPr>
        <p:spPr>
          <a:xfrm>
            <a:off x="6444760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information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4A144-D68F-4CE5-87B6-6FEBF379DE99}"/>
              </a:ext>
            </a:extLst>
          </p:cNvPr>
          <p:cNvSpPr/>
          <p:nvPr/>
        </p:nvSpPr>
        <p:spPr>
          <a:xfrm>
            <a:off x="7820757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18D4A-40AB-4F14-8340-47252A59B3BD}"/>
              </a:ext>
            </a:extLst>
          </p:cNvPr>
          <p:cNvSpPr/>
          <p:nvPr/>
        </p:nvSpPr>
        <p:spPr>
          <a:xfrm>
            <a:off x="195943" y="250203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provider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16EC1-8BEB-46D2-A263-1CF1389E997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3607356" y="1617712"/>
            <a:ext cx="1" cy="37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D8477-B24E-4A10-AAF4-BEC3108ED840}"/>
              </a:ext>
            </a:extLst>
          </p:cNvPr>
          <p:cNvCxnSpPr/>
          <p:nvPr/>
        </p:nvCxnSpPr>
        <p:spPr>
          <a:xfrm>
            <a:off x="4116052" y="2171842"/>
            <a:ext cx="685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138-1F94-4827-8CBD-FDCC01701E3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19249" y="2149718"/>
            <a:ext cx="6255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0A53FB-4BF0-41E2-BA85-5FEED9C61A2B}"/>
              </a:ext>
            </a:extLst>
          </p:cNvPr>
          <p:cNvCxnSpPr/>
          <p:nvPr/>
        </p:nvCxnSpPr>
        <p:spPr>
          <a:xfrm>
            <a:off x="7462154" y="2149717"/>
            <a:ext cx="358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19060F-80EB-4F11-8996-18B4EFD1DC43}"/>
              </a:ext>
            </a:extLst>
          </p:cNvPr>
          <p:cNvCxnSpPr>
            <a:endCxn id="6" idx="1"/>
          </p:cNvCxnSpPr>
          <p:nvPr/>
        </p:nvCxnSpPr>
        <p:spPr>
          <a:xfrm>
            <a:off x="1213338" y="2697981"/>
            <a:ext cx="41449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661C9C-8672-42D6-9174-FACBA1BFCA5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183465" y="2846992"/>
            <a:ext cx="868259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1E73F1-EE6D-412E-8699-27CB942B7FDC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2496646" y="2533810"/>
            <a:ext cx="241897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82C15D-451A-45FF-BAA6-D0AC50EB28E6}"/>
              </a:ext>
            </a:extLst>
          </p:cNvPr>
          <p:cNvCxnSpPr>
            <a:stCxn id="6" idx="0"/>
            <a:endCxn id="9" idx="1"/>
          </p:cNvCxnSpPr>
          <p:nvPr/>
        </p:nvCxnSpPr>
        <p:spPr>
          <a:xfrm rot="5400000" flipH="1" flipV="1">
            <a:off x="2461479" y="1864859"/>
            <a:ext cx="312233" cy="9621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40D38-5144-47DB-A4A5-ED340E161A91}"/>
              </a:ext>
            </a:extLst>
          </p:cNvPr>
          <p:cNvCxnSpPr>
            <a:endCxn id="11" idx="1"/>
          </p:cNvCxnSpPr>
          <p:nvPr/>
        </p:nvCxnSpPr>
        <p:spPr>
          <a:xfrm>
            <a:off x="2645228" y="2697981"/>
            <a:ext cx="215662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DE00D5E-4ED5-4BC9-ADC9-4BECF27EBA0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819250" y="2149719"/>
            <a:ext cx="625510" cy="548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6C28E63-C7CA-42BF-BA9D-7CAAFA70433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4116053" y="2345661"/>
            <a:ext cx="2837405" cy="790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E5B1B-DDA9-482E-A407-3E331B52BEFA}"/>
              </a:ext>
            </a:extLst>
          </p:cNvPr>
          <p:cNvCxnSpPr/>
          <p:nvPr/>
        </p:nvCxnSpPr>
        <p:spPr>
          <a:xfrm flipV="1">
            <a:off x="4116053" y="2367786"/>
            <a:ext cx="4213401" cy="1394398"/>
          </a:xfrm>
          <a:prstGeom prst="bentConnector3">
            <a:avLst>
              <a:gd name="adj1" fmla="val 999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B0A4323-C5A4-4665-BA35-437CC8B5E933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4116055" y="1421769"/>
            <a:ext cx="4213400" cy="5320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D32F5B-6471-46D1-B8BE-42A72549BC43}"/>
              </a:ext>
            </a:extLst>
          </p:cNvPr>
          <p:cNvSpPr/>
          <p:nvPr/>
        </p:nvSpPr>
        <p:spPr>
          <a:xfrm>
            <a:off x="1191911" y="2647721"/>
            <a:ext cx="93021" cy="930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80EDE5-63B9-4E48-AA56-305A3CEAF37F}"/>
              </a:ext>
            </a:extLst>
          </p:cNvPr>
          <p:cNvSpPr/>
          <p:nvPr/>
        </p:nvSpPr>
        <p:spPr>
          <a:xfrm>
            <a:off x="2097521" y="2455530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94B9E-35D3-4279-9193-6BD026258F1C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7A148F-A94D-45F9-94EB-3FE6E9DC89F6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F42426-13D0-4F16-B47D-933654BC58A9}"/>
              </a:ext>
            </a:extLst>
          </p:cNvPr>
          <p:cNvSpPr/>
          <p:nvPr/>
        </p:nvSpPr>
        <p:spPr>
          <a:xfrm>
            <a:off x="2617594" y="266161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2F2E6C-17FD-4084-9125-87A5BE6453A2}"/>
              </a:ext>
            </a:extLst>
          </p:cNvPr>
          <p:cNvSpPr/>
          <p:nvPr/>
        </p:nvSpPr>
        <p:spPr>
          <a:xfrm>
            <a:off x="4111585" y="2136349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4DC157-835F-430B-9777-8240A9CEEBEB}"/>
              </a:ext>
            </a:extLst>
          </p:cNvPr>
          <p:cNvSpPr/>
          <p:nvPr/>
        </p:nvSpPr>
        <p:spPr>
          <a:xfrm>
            <a:off x="3560846" y="1953774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0CA3E30-F221-47D7-8284-C78F083A5270}"/>
              </a:ext>
            </a:extLst>
          </p:cNvPr>
          <p:cNvSpPr/>
          <p:nvPr/>
        </p:nvSpPr>
        <p:spPr>
          <a:xfrm>
            <a:off x="5437414" y="862552"/>
            <a:ext cx="1067636" cy="989261"/>
          </a:xfrm>
          <a:prstGeom prst="roundRect">
            <a:avLst>
              <a:gd name="adj" fmla="val 1076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taxiId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b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averageSpeed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DB648D86-B9B8-49D8-8557-7706F350FB32}"/>
              </a:ext>
            </a:extLst>
          </p:cNvPr>
          <p:cNvSpPr/>
          <p:nvPr/>
        </p:nvSpPr>
        <p:spPr>
          <a:xfrm rot="10800000">
            <a:off x="5908356" y="1851815"/>
            <a:ext cx="93022" cy="29360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392A7AF-9162-446F-8AB6-E18E788E73D8}"/>
              </a:ext>
            </a:extLst>
          </p:cNvPr>
          <p:cNvSpPr/>
          <p:nvPr/>
        </p:nvSpPr>
        <p:spPr>
          <a:xfrm>
            <a:off x="5786608" y="2096784"/>
            <a:ext cx="93021" cy="930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4507F8-28E5-49EA-A351-55D9C94E9EB2}"/>
              </a:ext>
            </a:extLst>
          </p:cNvPr>
          <p:cNvSpPr/>
          <p:nvPr/>
        </p:nvSpPr>
        <p:spPr>
          <a:xfrm>
            <a:off x="5786608" y="2661612"/>
            <a:ext cx="93021" cy="930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</p:spTree>
    <p:extLst>
      <p:ext uri="{BB962C8B-B14F-4D97-AF65-F5344CB8AC3E}">
        <p14:creationId xmlns:p14="http://schemas.microsoft.com/office/powerpoint/2010/main" val="161416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4257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069 L -0.00144 -0.05972 L 0.10546 -0.05972 " pathEditMode="relative" ptsTypes="AAA">
                                      <p:cBhvr>
                                        <p:cTn id="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47 L -0.00079 0.16482 L 0.10481 0.16482 " pathEditMode="relative" ptsTypes="A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277 L -0.00144 0.04375 L 0.10429 0.04375 " pathEditMode="relative" ptsTypes="AAA">
                                      <p:cBhvr>
                                        <p:cTn id="1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23372 -0.0018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7044 -0.0004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1.25E-6 -0.073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0638 0.00139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85 L 0.03399 -0.00185 L 0.03399 -0.10741 L 0.06654 -0.10741 " pathEditMode="relative" ptsTypes="AAAA">
                                      <p:cBhvr>
                                        <p:cTn id="2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C2CECF8-8EFE-416D-BECF-0388731474A9}"/>
              </a:ext>
            </a:extLst>
          </p:cNvPr>
          <p:cNvSpPr/>
          <p:nvPr/>
        </p:nvSpPr>
        <p:spPr>
          <a:xfrm>
            <a:off x="0" y="679076"/>
            <a:ext cx="9144000" cy="410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32D7A-5002-402A-A17E-7E2F94907736}"/>
              </a:ext>
            </a:extLst>
          </p:cNvPr>
          <p:cNvSpPr/>
          <p:nvPr/>
        </p:nvSpPr>
        <p:spPr>
          <a:xfrm>
            <a:off x="1627834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spout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BE39F-EA01-493C-9571-9ECE7CDFCB73}"/>
              </a:ext>
            </a:extLst>
          </p:cNvPr>
          <p:cNvSpPr/>
          <p:nvPr/>
        </p:nvSpPr>
        <p:spPr>
          <a:xfrm>
            <a:off x="3098658" y="3566242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leaving area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BC5A7-10A9-462D-8005-637C798A01F9}"/>
              </a:ext>
            </a:extLst>
          </p:cNvPr>
          <p:cNvSpPr/>
          <p:nvPr/>
        </p:nvSpPr>
        <p:spPr>
          <a:xfrm>
            <a:off x="3098658" y="293987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taxi location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AA2F1-EA9B-4086-B69F-BEAA4013E686}"/>
              </a:ext>
            </a:extLst>
          </p:cNvPr>
          <p:cNvSpPr/>
          <p:nvPr/>
        </p:nvSpPr>
        <p:spPr>
          <a:xfrm>
            <a:off x="3098659" y="1993863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5B8DB-C00A-4A6A-B7D0-E002AA5E5129}"/>
              </a:ext>
            </a:extLst>
          </p:cNvPr>
          <p:cNvSpPr/>
          <p:nvPr/>
        </p:nvSpPr>
        <p:spPr>
          <a:xfrm>
            <a:off x="3098659" y="1225826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speeding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FCC17-3A04-49A7-AF4D-B554E01C8E87}"/>
              </a:ext>
            </a:extLst>
          </p:cNvPr>
          <p:cNvSpPr/>
          <p:nvPr/>
        </p:nvSpPr>
        <p:spPr>
          <a:xfrm>
            <a:off x="4801855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distance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AE-0905-408C-B07F-5C4EFAC2EABA}"/>
              </a:ext>
            </a:extLst>
          </p:cNvPr>
          <p:cNvSpPr/>
          <p:nvPr/>
        </p:nvSpPr>
        <p:spPr>
          <a:xfrm>
            <a:off x="4801855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average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2EA06-6AEE-4DD4-97C6-5AA8B160F971}"/>
              </a:ext>
            </a:extLst>
          </p:cNvPr>
          <p:cNvSpPr/>
          <p:nvPr/>
        </p:nvSpPr>
        <p:spPr>
          <a:xfrm>
            <a:off x="6444760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information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4A144-D68F-4CE5-87B6-6FEBF379DE99}"/>
              </a:ext>
            </a:extLst>
          </p:cNvPr>
          <p:cNvSpPr/>
          <p:nvPr/>
        </p:nvSpPr>
        <p:spPr>
          <a:xfrm>
            <a:off x="7820757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18D4A-40AB-4F14-8340-47252A59B3BD}"/>
              </a:ext>
            </a:extLst>
          </p:cNvPr>
          <p:cNvSpPr/>
          <p:nvPr/>
        </p:nvSpPr>
        <p:spPr>
          <a:xfrm>
            <a:off x="195943" y="250203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provider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16EC1-8BEB-46D2-A263-1CF1389E997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3607356" y="1617712"/>
            <a:ext cx="1" cy="37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D8477-B24E-4A10-AAF4-BEC3108ED840}"/>
              </a:ext>
            </a:extLst>
          </p:cNvPr>
          <p:cNvCxnSpPr/>
          <p:nvPr/>
        </p:nvCxnSpPr>
        <p:spPr>
          <a:xfrm>
            <a:off x="4116052" y="2171842"/>
            <a:ext cx="685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138-1F94-4827-8CBD-FDCC01701E3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19249" y="2149718"/>
            <a:ext cx="6255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0A53FB-4BF0-41E2-BA85-5FEED9C61A2B}"/>
              </a:ext>
            </a:extLst>
          </p:cNvPr>
          <p:cNvCxnSpPr/>
          <p:nvPr/>
        </p:nvCxnSpPr>
        <p:spPr>
          <a:xfrm>
            <a:off x="7462154" y="2149717"/>
            <a:ext cx="358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19060F-80EB-4F11-8996-18B4EFD1DC43}"/>
              </a:ext>
            </a:extLst>
          </p:cNvPr>
          <p:cNvCxnSpPr>
            <a:endCxn id="6" idx="1"/>
          </p:cNvCxnSpPr>
          <p:nvPr/>
        </p:nvCxnSpPr>
        <p:spPr>
          <a:xfrm>
            <a:off x="1213338" y="2697981"/>
            <a:ext cx="41449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661C9C-8672-42D6-9174-FACBA1BFCA5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183465" y="2846992"/>
            <a:ext cx="868259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1E73F1-EE6D-412E-8699-27CB942B7FDC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2496646" y="2533810"/>
            <a:ext cx="241897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82C15D-451A-45FF-BAA6-D0AC50EB28E6}"/>
              </a:ext>
            </a:extLst>
          </p:cNvPr>
          <p:cNvCxnSpPr>
            <a:stCxn id="6" idx="0"/>
            <a:endCxn id="9" idx="1"/>
          </p:cNvCxnSpPr>
          <p:nvPr/>
        </p:nvCxnSpPr>
        <p:spPr>
          <a:xfrm rot="5400000" flipH="1" flipV="1">
            <a:off x="2461479" y="1864859"/>
            <a:ext cx="312233" cy="9621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40D38-5144-47DB-A4A5-ED340E161A91}"/>
              </a:ext>
            </a:extLst>
          </p:cNvPr>
          <p:cNvCxnSpPr>
            <a:endCxn id="11" idx="1"/>
          </p:cNvCxnSpPr>
          <p:nvPr/>
        </p:nvCxnSpPr>
        <p:spPr>
          <a:xfrm>
            <a:off x="2645228" y="2697981"/>
            <a:ext cx="215662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DE00D5E-4ED5-4BC9-ADC9-4BECF27EBA0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819250" y="2149719"/>
            <a:ext cx="625510" cy="548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6C28E63-C7CA-42BF-BA9D-7CAAFA70433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4116053" y="2345661"/>
            <a:ext cx="2837405" cy="790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E5B1B-DDA9-482E-A407-3E331B52BEFA}"/>
              </a:ext>
            </a:extLst>
          </p:cNvPr>
          <p:cNvCxnSpPr/>
          <p:nvPr/>
        </p:nvCxnSpPr>
        <p:spPr>
          <a:xfrm flipV="1">
            <a:off x="4116053" y="2367786"/>
            <a:ext cx="4213401" cy="1394398"/>
          </a:xfrm>
          <a:prstGeom prst="bentConnector3">
            <a:avLst>
              <a:gd name="adj1" fmla="val 999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B0A4323-C5A4-4665-BA35-437CC8B5E933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4116055" y="1421769"/>
            <a:ext cx="4213400" cy="5320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D32F5B-6471-46D1-B8BE-42A72549BC43}"/>
              </a:ext>
            </a:extLst>
          </p:cNvPr>
          <p:cNvSpPr/>
          <p:nvPr/>
        </p:nvSpPr>
        <p:spPr>
          <a:xfrm>
            <a:off x="1191911" y="2647721"/>
            <a:ext cx="93021" cy="930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80EDE5-63B9-4E48-AA56-305A3CEAF37F}"/>
              </a:ext>
            </a:extLst>
          </p:cNvPr>
          <p:cNvSpPr/>
          <p:nvPr/>
        </p:nvSpPr>
        <p:spPr>
          <a:xfrm>
            <a:off x="2097521" y="2455530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94B9E-35D3-4279-9193-6BD026258F1C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7A148F-A94D-45F9-94EB-3FE6E9DC89F6}"/>
              </a:ext>
            </a:extLst>
          </p:cNvPr>
          <p:cNvSpPr/>
          <p:nvPr/>
        </p:nvSpPr>
        <p:spPr>
          <a:xfrm>
            <a:off x="2097521" y="286569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F42426-13D0-4F16-B47D-933654BC58A9}"/>
              </a:ext>
            </a:extLst>
          </p:cNvPr>
          <p:cNvSpPr/>
          <p:nvPr/>
        </p:nvSpPr>
        <p:spPr>
          <a:xfrm>
            <a:off x="2617594" y="2661612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2F2E6C-17FD-4084-9125-87A5BE6453A2}"/>
              </a:ext>
            </a:extLst>
          </p:cNvPr>
          <p:cNvSpPr/>
          <p:nvPr/>
        </p:nvSpPr>
        <p:spPr>
          <a:xfrm>
            <a:off x="4111585" y="2136349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4DC157-835F-430B-9777-8240A9CEEBEB}"/>
              </a:ext>
            </a:extLst>
          </p:cNvPr>
          <p:cNvSpPr/>
          <p:nvPr/>
        </p:nvSpPr>
        <p:spPr>
          <a:xfrm>
            <a:off x="3560846" y="1953774"/>
            <a:ext cx="93021" cy="930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BF46BB-F234-424C-AD31-EAD28099E7EB}"/>
              </a:ext>
            </a:extLst>
          </p:cNvPr>
          <p:cNvSpPr/>
          <p:nvPr/>
        </p:nvSpPr>
        <p:spPr>
          <a:xfrm>
            <a:off x="5786608" y="2096784"/>
            <a:ext cx="93021" cy="930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82ABE25-D827-4DFC-9743-259F07E2FA19}"/>
              </a:ext>
            </a:extLst>
          </p:cNvPr>
          <p:cNvSpPr/>
          <p:nvPr/>
        </p:nvSpPr>
        <p:spPr>
          <a:xfrm>
            <a:off x="5786608" y="2661612"/>
            <a:ext cx="93021" cy="930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8A1756-F26E-462F-8349-8C65BBF0CA71}"/>
              </a:ext>
            </a:extLst>
          </p:cNvPr>
          <p:cNvSpPr/>
          <p:nvPr/>
        </p:nvSpPr>
        <p:spPr>
          <a:xfrm>
            <a:off x="4111585" y="3083824"/>
            <a:ext cx="93021" cy="930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05C61F-4B8A-46BD-9361-1CA66D274932}"/>
              </a:ext>
            </a:extLst>
          </p:cNvPr>
          <p:cNvSpPr/>
          <p:nvPr/>
        </p:nvSpPr>
        <p:spPr>
          <a:xfrm>
            <a:off x="4111585" y="3715117"/>
            <a:ext cx="93021" cy="93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D52F11-B7DB-42B0-81B3-51F0E6C0D6E1}"/>
              </a:ext>
            </a:extLst>
          </p:cNvPr>
          <p:cNvSpPr/>
          <p:nvPr/>
        </p:nvSpPr>
        <p:spPr>
          <a:xfrm>
            <a:off x="4111585" y="1375258"/>
            <a:ext cx="93021" cy="93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B11E7B-6D02-4D30-AA0F-4AADEBF845A9}"/>
              </a:ext>
            </a:extLst>
          </p:cNvPr>
          <p:cNvSpPr/>
          <p:nvPr/>
        </p:nvSpPr>
        <p:spPr>
          <a:xfrm>
            <a:off x="7429425" y="2103206"/>
            <a:ext cx="93021" cy="93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7F97D29-EAB9-4382-9286-AB429F942046}"/>
              </a:ext>
            </a:extLst>
          </p:cNvPr>
          <p:cNvSpPr/>
          <p:nvPr/>
        </p:nvSpPr>
        <p:spPr>
          <a:xfrm>
            <a:off x="4811993" y="893401"/>
            <a:ext cx="1155174" cy="241895"/>
          </a:xfrm>
          <a:prstGeom prst="roundRect">
            <a:avLst>
              <a:gd name="adj" fmla="val 1076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speedingTaxiId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0AD3D4A-54FD-476F-A192-0176A935EAA3}"/>
              </a:ext>
            </a:extLst>
          </p:cNvPr>
          <p:cNvSpPr/>
          <p:nvPr/>
        </p:nvSpPr>
        <p:spPr>
          <a:xfrm rot="10800000">
            <a:off x="5282935" y="1135298"/>
            <a:ext cx="93022" cy="29360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A05C715-53F5-4BF3-8A21-C342573E3399}"/>
              </a:ext>
            </a:extLst>
          </p:cNvPr>
          <p:cNvSpPr/>
          <p:nvPr/>
        </p:nvSpPr>
        <p:spPr>
          <a:xfrm>
            <a:off x="5797397" y="3959403"/>
            <a:ext cx="1156061" cy="197218"/>
          </a:xfrm>
          <a:prstGeom prst="roundRect">
            <a:avLst>
              <a:gd name="adj" fmla="val 1076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leavingTaxiId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A806FA7-5FA6-4934-A95C-DD5DDBFFC9B3}"/>
              </a:ext>
            </a:extLst>
          </p:cNvPr>
          <p:cNvSpPr/>
          <p:nvPr/>
        </p:nvSpPr>
        <p:spPr>
          <a:xfrm>
            <a:off x="6283838" y="3783035"/>
            <a:ext cx="94754" cy="197218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A86DF90-55B4-411D-A640-E658100BEAC9}"/>
              </a:ext>
            </a:extLst>
          </p:cNvPr>
          <p:cNvSpPr/>
          <p:nvPr/>
        </p:nvSpPr>
        <p:spPr>
          <a:xfrm>
            <a:off x="7107638" y="841342"/>
            <a:ext cx="1067636" cy="1006025"/>
          </a:xfrm>
          <a:prstGeom prst="roundRect">
            <a:avLst>
              <a:gd name="adj" fmla="val 1076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taxiId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b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averageSpeed</a:t>
            </a:r>
            <a:endParaRPr lang="en-AT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AD311A0-67EE-414B-B565-EE7309D81FA5}"/>
              </a:ext>
            </a:extLst>
          </p:cNvPr>
          <p:cNvSpPr/>
          <p:nvPr/>
        </p:nvSpPr>
        <p:spPr>
          <a:xfrm rot="10800000">
            <a:off x="7578580" y="1847369"/>
            <a:ext cx="93022" cy="29360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050"/>
          </a:p>
        </p:txBody>
      </p:sp>
    </p:spTree>
    <p:extLst>
      <p:ext uri="{BB962C8B-B14F-4D97-AF65-F5344CB8AC3E}">
        <p14:creationId xmlns:p14="http://schemas.microsoft.com/office/powerpoint/2010/main" val="16315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4257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069 L -0.00144 -0.05972 L 0.10546 -0.05972 " pathEditMode="relative" ptsTypes="AAA">
                                      <p:cBhvr>
                                        <p:cTn id="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47 L -0.00079 0.16482 L 0.10481 0.16482 " pathEditMode="relative" ptsTypes="A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277 L -0.00144 0.04375 L 0.10429 0.04375 " pathEditMode="relative" ptsTypes="AAA">
                                      <p:cBhvr>
                                        <p:cTn id="1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23372 -0.0018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7044 -0.0004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1.25E-6 -0.073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0638 0.00139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85 L 0.03399 -0.00185 L 0.03399 -0.10741 L 0.06654 -0.10741 " pathEditMode="relative" ptsTypes="AAAA">
                                      <p:cBhvr>
                                        <p:cTn id="22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-0.00069 L 0.30651 -0.00069 L 0.30651 -0.15185 " pathEditMode="relative" ptsTypes="AAA">
                                      <p:cBhvr>
                                        <p:cTn id="24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45625 0 L 0.45625 -0.27778 " pathEditMode="relative" rAng="0" ptsTypes="AAA">
                                      <p:cBhvr>
                                        <p:cTn id="26" dur="7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13" y="-138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45625 1.11111E-6 L 0.45625 0.10092 " pathEditMode="relative" rAng="0" ptsTypes="AAA">
                                      <p:cBhvr>
                                        <p:cTn id="28" dur="7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13" y="50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3776 -4.07407E-6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Technical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Real-Time Data Stream Processing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910300" y="2063375"/>
            <a:ext cx="69270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/>
              <a:t>“Real-time data streaming is the process by which big volumes of data are processed quickly such that a firm extracting the info from that data can react to changing conditions in real time.”</a:t>
            </a:r>
            <a:endParaRPr sz="1800"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4218400" y="4473025"/>
            <a:ext cx="4718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100"/>
              <a:t>https://www.techopedia.com/definition/31747/real-time-data-streaming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General Overview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Many applications today require real time data streaming and analysis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Examples: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Car sharing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Performance monitoring of airplanes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Monitoring manufacturing equipment status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Where sensors and cameras are used, data streaming can be utilized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Real world example: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Uber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Our objective: 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implement real time taxi monitoring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175"/>
            <a:ext cx="9144001" cy="4255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Motivation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 just care about the most recent data, which has to be processed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Process high volumes of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Performance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Scalability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 used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4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Zookeeper:		configuration management, naming, synchronization,  etc.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Kafka:			message broker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Storm:		stream processing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Redis:			in-memory database	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Websockets:	communication between notification bolts and dashboard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NodeJS:		dashboard-backend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React:			dashboard (user-interface)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Topology Overview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38"/>
            <a:ext cx="9144000" cy="328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Data Flow Overview</a:t>
            </a: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38" y="1307849"/>
            <a:ext cx="6880521" cy="38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76348-4D03-43AC-8EDA-44D47C1BEE0A}"/>
              </a:ext>
            </a:extLst>
          </p:cNvPr>
          <p:cNvSpPr/>
          <p:nvPr/>
        </p:nvSpPr>
        <p:spPr>
          <a:xfrm>
            <a:off x="0" y="679076"/>
            <a:ext cx="9144000" cy="410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32D7A-5002-402A-A17E-7E2F94907736}"/>
              </a:ext>
            </a:extLst>
          </p:cNvPr>
          <p:cNvSpPr/>
          <p:nvPr/>
        </p:nvSpPr>
        <p:spPr>
          <a:xfrm>
            <a:off x="1627834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spout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BE39F-EA01-493C-9571-9ECE7CDFCB73}"/>
              </a:ext>
            </a:extLst>
          </p:cNvPr>
          <p:cNvSpPr/>
          <p:nvPr/>
        </p:nvSpPr>
        <p:spPr>
          <a:xfrm>
            <a:off x="3098658" y="3566242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leaving area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BC5A7-10A9-462D-8005-637C798A01F9}"/>
              </a:ext>
            </a:extLst>
          </p:cNvPr>
          <p:cNvSpPr/>
          <p:nvPr/>
        </p:nvSpPr>
        <p:spPr>
          <a:xfrm>
            <a:off x="3098658" y="293987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taxi location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AA2F1-EA9B-4086-B69F-BEAA4013E686}"/>
              </a:ext>
            </a:extLst>
          </p:cNvPr>
          <p:cNvSpPr/>
          <p:nvPr/>
        </p:nvSpPr>
        <p:spPr>
          <a:xfrm>
            <a:off x="3098659" y="1993863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5B8DB-C00A-4A6A-B7D0-E002AA5E5129}"/>
              </a:ext>
            </a:extLst>
          </p:cNvPr>
          <p:cNvSpPr/>
          <p:nvPr/>
        </p:nvSpPr>
        <p:spPr>
          <a:xfrm>
            <a:off x="3098659" y="1225826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when speeding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FCC17-3A04-49A7-AF4D-B554E01C8E87}"/>
              </a:ext>
            </a:extLst>
          </p:cNvPr>
          <p:cNvSpPr/>
          <p:nvPr/>
        </p:nvSpPr>
        <p:spPr>
          <a:xfrm>
            <a:off x="4801855" y="2502040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distance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935AE-0905-408C-B07F-5C4EFAC2EABA}"/>
              </a:ext>
            </a:extLst>
          </p:cNvPr>
          <p:cNvSpPr/>
          <p:nvPr/>
        </p:nvSpPr>
        <p:spPr>
          <a:xfrm>
            <a:off x="4801855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average speed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2EA06-6AEE-4DD4-97C6-5AA8B160F971}"/>
              </a:ext>
            </a:extLst>
          </p:cNvPr>
          <p:cNvSpPr/>
          <p:nvPr/>
        </p:nvSpPr>
        <p:spPr>
          <a:xfrm>
            <a:off x="6444760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information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84A144-D68F-4CE5-87B6-6FEBF379DE99}"/>
              </a:ext>
            </a:extLst>
          </p:cNvPr>
          <p:cNvSpPr/>
          <p:nvPr/>
        </p:nvSpPr>
        <p:spPr>
          <a:xfrm>
            <a:off x="7820757" y="1953775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18D4A-40AB-4F14-8340-47252A59B3BD}"/>
              </a:ext>
            </a:extLst>
          </p:cNvPr>
          <p:cNvSpPr/>
          <p:nvPr/>
        </p:nvSpPr>
        <p:spPr>
          <a:xfrm>
            <a:off x="195943" y="2502039"/>
            <a:ext cx="1017395" cy="391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provider</a:t>
            </a:r>
            <a:endParaRPr lang="en-AT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16EC1-8BEB-46D2-A263-1CF1389E997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3607356" y="1617712"/>
            <a:ext cx="1" cy="37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D8477-B24E-4A10-AAF4-BEC3108ED840}"/>
              </a:ext>
            </a:extLst>
          </p:cNvPr>
          <p:cNvCxnSpPr/>
          <p:nvPr/>
        </p:nvCxnSpPr>
        <p:spPr>
          <a:xfrm>
            <a:off x="4116052" y="2171842"/>
            <a:ext cx="685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138-1F94-4827-8CBD-FDCC01701E3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19249" y="2149718"/>
            <a:ext cx="62551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0A53FB-4BF0-41E2-BA85-5FEED9C61A2B}"/>
              </a:ext>
            </a:extLst>
          </p:cNvPr>
          <p:cNvCxnSpPr/>
          <p:nvPr/>
        </p:nvCxnSpPr>
        <p:spPr>
          <a:xfrm>
            <a:off x="7462154" y="2149717"/>
            <a:ext cx="358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19060F-80EB-4F11-8996-18B4EFD1DC43}"/>
              </a:ext>
            </a:extLst>
          </p:cNvPr>
          <p:cNvCxnSpPr>
            <a:endCxn id="6" idx="1"/>
          </p:cNvCxnSpPr>
          <p:nvPr/>
        </p:nvCxnSpPr>
        <p:spPr>
          <a:xfrm>
            <a:off x="1213338" y="2697981"/>
            <a:ext cx="41449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B661C9C-8672-42D6-9174-FACBA1BFCA58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2183465" y="2846992"/>
            <a:ext cx="868259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1E73F1-EE6D-412E-8699-27CB942B7FDC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2496646" y="2533810"/>
            <a:ext cx="241897" cy="962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82C15D-451A-45FF-BAA6-D0AC50EB28E6}"/>
              </a:ext>
            </a:extLst>
          </p:cNvPr>
          <p:cNvCxnSpPr>
            <a:stCxn id="6" idx="0"/>
            <a:endCxn id="9" idx="1"/>
          </p:cNvCxnSpPr>
          <p:nvPr/>
        </p:nvCxnSpPr>
        <p:spPr>
          <a:xfrm rot="5400000" flipH="1" flipV="1">
            <a:off x="2461479" y="1864859"/>
            <a:ext cx="312233" cy="9621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40D38-5144-47DB-A4A5-ED340E161A91}"/>
              </a:ext>
            </a:extLst>
          </p:cNvPr>
          <p:cNvCxnSpPr>
            <a:endCxn id="11" idx="1"/>
          </p:cNvCxnSpPr>
          <p:nvPr/>
        </p:nvCxnSpPr>
        <p:spPr>
          <a:xfrm>
            <a:off x="2645228" y="2697981"/>
            <a:ext cx="215662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DE00D5E-4ED5-4BC9-ADC9-4BECF27EBA0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819250" y="2149719"/>
            <a:ext cx="625510" cy="548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6C28E63-C7CA-42BF-BA9D-7CAAFA70433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4116053" y="2345661"/>
            <a:ext cx="2837405" cy="790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3E5B1B-DDA9-482E-A407-3E331B52BEFA}"/>
              </a:ext>
            </a:extLst>
          </p:cNvPr>
          <p:cNvCxnSpPr/>
          <p:nvPr/>
        </p:nvCxnSpPr>
        <p:spPr>
          <a:xfrm flipV="1">
            <a:off x="4116053" y="2367786"/>
            <a:ext cx="4213401" cy="1394398"/>
          </a:xfrm>
          <a:prstGeom prst="bentConnector3">
            <a:avLst>
              <a:gd name="adj1" fmla="val 999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B0A4323-C5A4-4665-BA35-437CC8B5E933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4116055" y="1421769"/>
            <a:ext cx="4213400" cy="5320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799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On-screen Show (16:9)</PresentationFormat>
  <Paragraphs>142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 New</vt:lpstr>
      <vt:lpstr>Times New Roman</vt:lpstr>
      <vt:lpstr>Arial</vt:lpstr>
      <vt:lpstr>Lato</vt:lpstr>
      <vt:lpstr>Montserrat</vt:lpstr>
      <vt:lpstr>Focus</vt:lpstr>
      <vt:lpstr>Final Presentation</vt:lpstr>
      <vt:lpstr>Real-Time Data Stream Processing</vt:lpstr>
      <vt:lpstr>General Overview</vt:lpstr>
      <vt:lpstr>PowerPoint Presentation</vt:lpstr>
      <vt:lpstr>Motivation</vt:lpstr>
      <vt:lpstr>Tech used</vt:lpstr>
      <vt:lpstr>Topology Overview</vt:lpstr>
      <vt:lpstr>Data Flow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Manuel Wolkowitsch</cp:lastModifiedBy>
  <cp:revision>1</cp:revision>
  <dcterms:modified xsi:type="dcterms:W3CDTF">2021-01-20T16:51:49Z</dcterms:modified>
</cp:coreProperties>
</file>