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handoutMasterIdLst>
    <p:handoutMasterId r:id="rId4"/>
  </p:handoutMasterIdLst>
  <p:sldIdLst>
    <p:sldId id="259" r:id="rId2"/>
  </p:sldIdLst>
  <p:sldSz cx="15119350" cy="21383625"/>
  <p:notesSz cx="6858000" cy="9144000"/>
  <p:defaultTextStyle>
    <a:defPPr>
      <a:defRPr lang="en-US"/>
    </a:defPPr>
    <a:lvl1pPr marL="0" algn="l" defTabSz="1752082" rtl="0" eaLnBrk="1" latinLnBrk="0" hangingPunct="1">
      <a:defRPr sz="3449" kern="1200">
        <a:solidFill>
          <a:schemeClr val="tx1"/>
        </a:solidFill>
        <a:latin typeface="+mn-lt"/>
        <a:ea typeface="+mn-ea"/>
        <a:cs typeface="+mn-cs"/>
      </a:defRPr>
    </a:lvl1pPr>
    <a:lvl2pPr marL="876041" algn="l" defTabSz="1752082" rtl="0" eaLnBrk="1" latinLnBrk="0" hangingPunct="1">
      <a:defRPr sz="3449" kern="1200">
        <a:solidFill>
          <a:schemeClr val="tx1"/>
        </a:solidFill>
        <a:latin typeface="+mn-lt"/>
        <a:ea typeface="+mn-ea"/>
        <a:cs typeface="+mn-cs"/>
      </a:defRPr>
    </a:lvl2pPr>
    <a:lvl3pPr marL="1752082" algn="l" defTabSz="1752082" rtl="0" eaLnBrk="1" latinLnBrk="0" hangingPunct="1">
      <a:defRPr sz="3449" kern="1200">
        <a:solidFill>
          <a:schemeClr val="tx1"/>
        </a:solidFill>
        <a:latin typeface="+mn-lt"/>
        <a:ea typeface="+mn-ea"/>
        <a:cs typeface="+mn-cs"/>
      </a:defRPr>
    </a:lvl3pPr>
    <a:lvl4pPr marL="2628123" algn="l" defTabSz="1752082" rtl="0" eaLnBrk="1" latinLnBrk="0" hangingPunct="1">
      <a:defRPr sz="3449" kern="1200">
        <a:solidFill>
          <a:schemeClr val="tx1"/>
        </a:solidFill>
        <a:latin typeface="+mn-lt"/>
        <a:ea typeface="+mn-ea"/>
        <a:cs typeface="+mn-cs"/>
      </a:defRPr>
    </a:lvl4pPr>
    <a:lvl5pPr marL="3504164" algn="l" defTabSz="1752082" rtl="0" eaLnBrk="1" latinLnBrk="0" hangingPunct="1">
      <a:defRPr sz="3449" kern="1200">
        <a:solidFill>
          <a:schemeClr val="tx1"/>
        </a:solidFill>
        <a:latin typeface="+mn-lt"/>
        <a:ea typeface="+mn-ea"/>
        <a:cs typeface="+mn-cs"/>
      </a:defRPr>
    </a:lvl5pPr>
    <a:lvl6pPr marL="4380205" algn="l" defTabSz="1752082" rtl="0" eaLnBrk="1" latinLnBrk="0" hangingPunct="1">
      <a:defRPr sz="3449" kern="1200">
        <a:solidFill>
          <a:schemeClr val="tx1"/>
        </a:solidFill>
        <a:latin typeface="+mn-lt"/>
        <a:ea typeface="+mn-ea"/>
        <a:cs typeface="+mn-cs"/>
      </a:defRPr>
    </a:lvl6pPr>
    <a:lvl7pPr marL="5256246" algn="l" defTabSz="1752082" rtl="0" eaLnBrk="1" latinLnBrk="0" hangingPunct="1">
      <a:defRPr sz="3449" kern="1200">
        <a:solidFill>
          <a:schemeClr val="tx1"/>
        </a:solidFill>
        <a:latin typeface="+mn-lt"/>
        <a:ea typeface="+mn-ea"/>
        <a:cs typeface="+mn-cs"/>
      </a:defRPr>
    </a:lvl7pPr>
    <a:lvl8pPr marL="6132286" algn="l" defTabSz="1752082" rtl="0" eaLnBrk="1" latinLnBrk="0" hangingPunct="1">
      <a:defRPr sz="3449" kern="1200">
        <a:solidFill>
          <a:schemeClr val="tx1"/>
        </a:solidFill>
        <a:latin typeface="+mn-lt"/>
        <a:ea typeface="+mn-ea"/>
        <a:cs typeface="+mn-cs"/>
      </a:defRPr>
    </a:lvl8pPr>
    <a:lvl9pPr marL="7008327" algn="l" defTabSz="1752082" rtl="0" eaLnBrk="1" latinLnBrk="0" hangingPunct="1">
      <a:defRPr sz="3449"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735" userDrawn="1">
          <p15:clr>
            <a:srgbClr val="A4A3A4"/>
          </p15:clr>
        </p15:guide>
        <p15:guide id="2" pos="4762" userDrawn="1">
          <p15:clr>
            <a:srgbClr val="A4A3A4"/>
          </p15:clr>
        </p15:guide>
        <p15:guide id="3" pos="339" userDrawn="1">
          <p15:clr>
            <a:srgbClr val="A4A3A4"/>
          </p15:clr>
        </p15:guide>
        <p15:guide id="4" pos="9185" userDrawn="1">
          <p15:clr>
            <a:srgbClr val="A4A3A4"/>
          </p15:clr>
        </p15:guide>
        <p15:guide id="5" orient="horz" pos="339" userDrawn="1">
          <p15:clr>
            <a:srgbClr val="A4A3A4"/>
          </p15:clr>
        </p15:guide>
        <p15:guide id="6" orient="horz" pos="952" userDrawn="1">
          <p15:clr>
            <a:srgbClr val="A4A3A4"/>
          </p15:clr>
        </p15:guide>
        <p15:guide id="7" orient="horz" pos="13131" userDrawn="1">
          <p15:clr>
            <a:srgbClr val="A4A3A4"/>
          </p15:clr>
        </p15:guide>
        <p15:guide id="8" pos="4921" userDrawn="1">
          <p15:clr>
            <a:srgbClr val="A4A3A4"/>
          </p15:clr>
        </p15:guide>
        <p15:guide id="9" pos="4603"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A0C2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829"/>
    <p:restoredTop sz="94719"/>
  </p:normalViewPr>
  <p:slideViewPr>
    <p:cSldViewPr snapToGrid="0" snapToObjects="1" showGuides="1">
      <p:cViewPr varScale="1">
        <p:scale>
          <a:sx n="35" d="100"/>
          <a:sy n="35" d="100"/>
        </p:scale>
        <p:origin x="3090" y="132"/>
      </p:cViewPr>
      <p:guideLst>
        <p:guide orient="horz" pos="6735"/>
        <p:guide pos="4762"/>
        <p:guide pos="339"/>
        <p:guide pos="9185"/>
        <p:guide orient="horz" pos="339"/>
        <p:guide orient="horz" pos="952"/>
        <p:guide orient="horz" pos="13131"/>
        <p:guide pos="4921"/>
        <p:guide pos="4603"/>
      </p:guideLst>
    </p:cSldViewPr>
  </p:slideViewPr>
  <p:notesTextViewPr>
    <p:cViewPr>
      <p:scale>
        <a:sx n="1" d="1"/>
        <a:sy n="1" d="1"/>
      </p:scale>
      <p:origin x="0" y="0"/>
    </p:cViewPr>
  </p:notesTextViewPr>
  <p:notesViewPr>
    <p:cSldViewPr snapToGrid="0" snapToObjects="1" showGuides="1">
      <p:cViewPr varScale="1">
        <p:scale>
          <a:sx n="114" d="100"/>
          <a:sy n="114" d="100"/>
        </p:scale>
        <p:origin x="2664" y="1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2AC84FD-3468-CE4E-9A53-304D17340289}" type="doc">
      <dgm:prSet loTypeId="urn:microsoft.com/office/officeart/2005/8/layout/process1" loCatId="" qsTypeId="urn:microsoft.com/office/officeart/2005/8/quickstyle/simple1" qsCatId="simple" csTypeId="urn:microsoft.com/office/officeart/2005/8/colors/accent1_2" csCatId="accent1" phldr="1"/>
      <dgm:spPr/>
    </dgm:pt>
    <dgm:pt modelId="{4CC00E3E-9509-704C-B693-0E76135B5919}">
      <dgm:prSet phldrT="[Text]" custT="1"/>
      <dgm:spPr>
        <a:solidFill>
          <a:schemeClr val="tx1">
            <a:lumMod val="75000"/>
            <a:lumOff val="25000"/>
          </a:schemeClr>
        </a:solidFill>
      </dgm:spPr>
      <dgm:t>
        <a:bodyPr/>
        <a:lstStyle/>
        <a:p>
          <a:pPr algn="ctr"/>
          <a:r>
            <a:rPr lang="en-US" sz="1800" b="1" i="0" dirty="0">
              <a:latin typeface="Lato Semibold" panose="020F0502020204030203" pitchFamily="34" charset="0"/>
              <a:ea typeface="Lato Semibold" panose="020F0502020204030203" pitchFamily="34" charset="0"/>
              <a:cs typeface="Lato Semibold" panose="020F0502020204030203" pitchFamily="34" charset="0"/>
            </a:rPr>
            <a:t>Mitigate Operating System Related Sources of Error;</a:t>
          </a:r>
        </a:p>
      </dgm:t>
    </dgm:pt>
    <dgm:pt modelId="{5C152009-DABD-FA4C-960E-0490D5897E37}" type="parTrans" cxnId="{9B597C33-BE61-A44D-BD3B-7C309916007F}">
      <dgm:prSet/>
      <dgm:spPr/>
      <dgm:t>
        <a:bodyPr/>
        <a:lstStyle/>
        <a:p>
          <a:endParaRPr lang="en-US"/>
        </a:p>
      </dgm:t>
    </dgm:pt>
    <dgm:pt modelId="{A73D1237-8309-774D-B08F-C4B17AD21A71}" type="sibTrans" cxnId="{9B597C33-BE61-A44D-BD3B-7C309916007F}">
      <dgm:prSet/>
      <dgm:spPr>
        <a:solidFill>
          <a:srgbClr val="BA0C2F"/>
        </a:solidFill>
      </dgm:spPr>
      <dgm:t>
        <a:bodyPr/>
        <a:lstStyle/>
        <a:p>
          <a:endParaRPr lang="en-US">
            <a:solidFill>
              <a:srgbClr val="BA0C2F"/>
            </a:solidFill>
          </a:endParaRPr>
        </a:p>
      </dgm:t>
    </dgm:pt>
    <dgm:pt modelId="{BC5C8A4E-1E9B-1047-916C-FA24DB1BE22F}">
      <dgm:prSet phldrT="[Text]" custT="1"/>
      <dgm:spPr>
        <a:solidFill>
          <a:schemeClr val="tx1">
            <a:lumMod val="75000"/>
            <a:lumOff val="25000"/>
          </a:schemeClr>
        </a:solidFill>
      </dgm:spPr>
      <dgm:t>
        <a:bodyPr/>
        <a:lstStyle/>
        <a:p>
          <a:r>
            <a:rPr lang="en-US" sz="1800" dirty="0"/>
            <a:t>Implement a Variety of Concurrent Queueing Algorithms;</a:t>
          </a:r>
        </a:p>
      </dgm:t>
    </dgm:pt>
    <dgm:pt modelId="{FB52321C-06D1-1F4A-A1CA-2F80EFE0EED3}" type="parTrans" cxnId="{E367D124-89E8-5B47-B2F7-4F16C79D29C4}">
      <dgm:prSet/>
      <dgm:spPr/>
      <dgm:t>
        <a:bodyPr/>
        <a:lstStyle/>
        <a:p>
          <a:endParaRPr lang="en-US"/>
        </a:p>
      </dgm:t>
    </dgm:pt>
    <dgm:pt modelId="{3204FFE0-CE28-BC4E-B7AF-0C61314CED3D}" type="sibTrans" cxnId="{E367D124-89E8-5B47-B2F7-4F16C79D29C4}">
      <dgm:prSet/>
      <dgm:spPr>
        <a:solidFill>
          <a:srgbClr val="BA0C2F"/>
        </a:solidFill>
      </dgm:spPr>
      <dgm:t>
        <a:bodyPr/>
        <a:lstStyle/>
        <a:p>
          <a:endParaRPr lang="en-US">
            <a:solidFill>
              <a:srgbClr val="BA0C2F"/>
            </a:solidFill>
          </a:endParaRPr>
        </a:p>
      </dgm:t>
    </dgm:pt>
    <dgm:pt modelId="{49F65394-6976-5846-8B41-39C8693EBCDE}">
      <dgm:prSet phldrT="[Text]" custT="1"/>
      <dgm:spPr>
        <a:solidFill>
          <a:schemeClr val="tx1">
            <a:lumMod val="75000"/>
            <a:lumOff val="25000"/>
          </a:schemeClr>
        </a:solidFill>
      </dgm:spPr>
      <dgm:t>
        <a:bodyPr/>
        <a:lstStyle/>
        <a:p>
          <a:r>
            <a:rPr lang="en-US" sz="1800" dirty="0"/>
            <a:t>Take Several Measurements For Each Queue, Enabling Valid Inferences To Be Made.</a:t>
          </a:r>
        </a:p>
      </dgm:t>
    </dgm:pt>
    <dgm:pt modelId="{94370456-77E2-C34E-A1B0-F84B307E0704}" type="parTrans" cxnId="{6F5D2010-1CF8-B645-AF0D-B6D7EBDABCA1}">
      <dgm:prSet/>
      <dgm:spPr/>
      <dgm:t>
        <a:bodyPr/>
        <a:lstStyle/>
        <a:p>
          <a:endParaRPr lang="en-US"/>
        </a:p>
      </dgm:t>
    </dgm:pt>
    <dgm:pt modelId="{351B2749-8C22-3F4A-A9C0-263DBF4C6DA8}" type="sibTrans" cxnId="{6F5D2010-1CF8-B645-AF0D-B6D7EBDABCA1}">
      <dgm:prSet/>
      <dgm:spPr/>
      <dgm:t>
        <a:bodyPr/>
        <a:lstStyle/>
        <a:p>
          <a:endParaRPr lang="en-US"/>
        </a:p>
      </dgm:t>
    </dgm:pt>
    <dgm:pt modelId="{74D3D9CE-CD0C-2641-803D-83008822A3F3}">
      <dgm:prSet custT="1"/>
      <dgm:spPr>
        <a:solidFill>
          <a:schemeClr val="tx1">
            <a:lumMod val="75000"/>
            <a:lumOff val="25000"/>
          </a:schemeClr>
        </a:solidFill>
        <a:ln>
          <a:noFill/>
        </a:ln>
      </dgm:spPr>
      <dgm:t>
        <a:bodyPr/>
        <a:lstStyle/>
        <a:p>
          <a:r>
            <a:rPr lang="en-US" sz="1800" dirty="0"/>
            <a:t>Create Benchmarks Resistant to Instrumentation Errors;</a:t>
          </a:r>
        </a:p>
      </dgm:t>
    </dgm:pt>
    <dgm:pt modelId="{C61DCECE-6ECE-BE4F-A799-93DC04E4A599}" type="parTrans" cxnId="{5ACC6438-853B-B04A-8EB6-1FD27B6FBB4B}">
      <dgm:prSet/>
      <dgm:spPr/>
      <dgm:t>
        <a:bodyPr/>
        <a:lstStyle/>
        <a:p>
          <a:endParaRPr lang="en-US"/>
        </a:p>
      </dgm:t>
    </dgm:pt>
    <dgm:pt modelId="{CF62E1D4-6205-5C4A-867F-D1ADA82D9EAE}" type="sibTrans" cxnId="{5ACC6438-853B-B04A-8EB6-1FD27B6FBB4B}">
      <dgm:prSet/>
      <dgm:spPr>
        <a:solidFill>
          <a:srgbClr val="C00000"/>
        </a:solidFill>
      </dgm:spPr>
      <dgm:t>
        <a:bodyPr/>
        <a:lstStyle/>
        <a:p>
          <a:endParaRPr lang="en-US"/>
        </a:p>
      </dgm:t>
    </dgm:pt>
    <dgm:pt modelId="{4F699F35-32B6-C84D-ADA7-2D8FBC727D4C}" type="pres">
      <dgm:prSet presAssocID="{72AC84FD-3468-CE4E-9A53-304D17340289}" presName="Name0" presStyleCnt="0">
        <dgm:presLayoutVars>
          <dgm:dir/>
          <dgm:resizeHandles val="exact"/>
        </dgm:presLayoutVars>
      </dgm:prSet>
      <dgm:spPr/>
    </dgm:pt>
    <dgm:pt modelId="{6BFECCEA-4FA0-0547-A8A7-A8E881B5084F}" type="pres">
      <dgm:prSet presAssocID="{4CC00E3E-9509-704C-B693-0E76135B5919}" presName="node" presStyleLbl="node1" presStyleIdx="0" presStyleCnt="4">
        <dgm:presLayoutVars>
          <dgm:bulletEnabled val="1"/>
        </dgm:presLayoutVars>
      </dgm:prSet>
      <dgm:spPr/>
    </dgm:pt>
    <dgm:pt modelId="{37F2F95F-94C5-0345-A1A8-52C1A829AD93}" type="pres">
      <dgm:prSet presAssocID="{A73D1237-8309-774D-B08F-C4B17AD21A71}" presName="sibTrans" presStyleLbl="sibTrans2D1" presStyleIdx="0" presStyleCnt="3"/>
      <dgm:spPr/>
    </dgm:pt>
    <dgm:pt modelId="{EC36A070-5ADF-704E-A6D3-3966E876A121}" type="pres">
      <dgm:prSet presAssocID="{A73D1237-8309-774D-B08F-C4B17AD21A71}" presName="connectorText" presStyleLbl="sibTrans2D1" presStyleIdx="0" presStyleCnt="3"/>
      <dgm:spPr/>
    </dgm:pt>
    <dgm:pt modelId="{6F3C7645-1725-554B-B121-4C8334E52F6E}" type="pres">
      <dgm:prSet presAssocID="{74D3D9CE-CD0C-2641-803D-83008822A3F3}" presName="node" presStyleLbl="node1" presStyleIdx="1" presStyleCnt="4">
        <dgm:presLayoutVars>
          <dgm:bulletEnabled val="1"/>
        </dgm:presLayoutVars>
      </dgm:prSet>
      <dgm:spPr/>
    </dgm:pt>
    <dgm:pt modelId="{CB52ACBD-5938-FB48-88B7-057084F24704}" type="pres">
      <dgm:prSet presAssocID="{CF62E1D4-6205-5C4A-867F-D1ADA82D9EAE}" presName="sibTrans" presStyleLbl="sibTrans2D1" presStyleIdx="1" presStyleCnt="3"/>
      <dgm:spPr/>
    </dgm:pt>
    <dgm:pt modelId="{1DCC8AC0-2164-EC49-9EB3-1616D5B7ADA6}" type="pres">
      <dgm:prSet presAssocID="{CF62E1D4-6205-5C4A-867F-D1ADA82D9EAE}" presName="connectorText" presStyleLbl="sibTrans2D1" presStyleIdx="1" presStyleCnt="3"/>
      <dgm:spPr/>
    </dgm:pt>
    <dgm:pt modelId="{A46BDCF8-E4B1-C848-B43D-D863BDB7419E}" type="pres">
      <dgm:prSet presAssocID="{BC5C8A4E-1E9B-1047-916C-FA24DB1BE22F}" presName="node" presStyleLbl="node1" presStyleIdx="2" presStyleCnt="4">
        <dgm:presLayoutVars>
          <dgm:bulletEnabled val="1"/>
        </dgm:presLayoutVars>
      </dgm:prSet>
      <dgm:spPr/>
    </dgm:pt>
    <dgm:pt modelId="{7A0AD155-17AB-084B-93C4-F066DDC3EB9B}" type="pres">
      <dgm:prSet presAssocID="{3204FFE0-CE28-BC4E-B7AF-0C61314CED3D}" presName="sibTrans" presStyleLbl="sibTrans2D1" presStyleIdx="2" presStyleCnt="3"/>
      <dgm:spPr/>
    </dgm:pt>
    <dgm:pt modelId="{8D6DBA23-C34D-2149-A1D7-4E6257E23DF7}" type="pres">
      <dgm:prSet presAssocID="{3204FFE0-CE28-BC4E-B7AF-0C61314CED3D}" presName="connectorText" presStyleLbl="sibTrans2D1" presStyleIdx="2" presStyleCnt="3"/>
      <dgm:spPr/>
    </dgm:pt>
    <dgm:pt modelId="{B5ED4907-135A-EF48-946C-0B1D0262EF2E}" type="pres">
      <dgm:prSet presAssocID="{49F65394-6976-5846-8B41-39C8693EBCDE}" presName="node" presStyleLbl="node1" presStyleIdx="3" presStyleCnt="4" custLinFactX="97226" custLinFactNeighborX="100000">
        <dgm:presLayoutVars>
          <dgm:bulletEnabled val="1"/>
        </dgm:presLayoutVars>
      </dgm:prSet>
      <dgm:spPr/>
    </dgm:pt>
  </dgm:ptLst>
  <dgm:cxnLst>
    <dgm:cxn modelId="{6F5D2010-1CF8-B645-AF0D-B6D7EBDABCA1}" srcId="{72AC84FD-3468-CE4E-9A53-304D17340289}" destId="{49F65394-6976-5846-8B41-39C8693EBCDE}" srcOrd="3" destOrd="0" parTransId="{94370456-77E2-C34E-A1B0-F84B307E0704}" sibTransId="{351B2749-8C22-3F4A-A9C0-263DBF4C6DA8}"/>
    <dgm:cxn modelId="{EBC2CE1B-0955-2446-8767-9F37316C8097}" type="presOf" srcId="{3204FFE0-CE28-BC4E-B7AF-0C61314CED3D}" destId="{8D6DBA23-C34D-2149-A1D7-4E6257E23DF7}" srcOrd="1" destOrd="0" presId="urn:microsoft.com/office/officeart/2005/8/layout/process1"/>
    <dgm:cxn modelId="{E367D124-89E8-5B47-B2F7-4F16C79D29C4}" srcId="{72AC84FD-3468-CE4E-9A53-304D17340289}" destId="{BC5C8A4E-1E9B-1047-916C-FA24DB1BE22F}" srcOrd="2" destOrd="0" parTransId="{FB52321C-06D1-1F4A-A1CA-2F80EFE0EED3}" sibTransId="{3204FFE0-CE28-BC4E-B7AF-0C61314CED3D}"/>
    <dgm:cxn modelId="{9B597C33-BE61-A44D-BD3B-7C309916007F}" srcId="{72AC84FD-3468-CE4E-9A53-304D17340289}" destId="{4CC00E3E-9509-704C-B693-0E76135B5919}" srcOrd="0" destOrd="0" parTransId="{5C152009-DABD-FA4C-960E-0490D5897E37}" sibTransId="{A73D1237-8309-774D-B08F-C4B17AD21A71}"/>
    <dgm:cxn modelId="{5B2F2334-4994-8640-8C34-F9724703CEA2}" type="presOf" srcId="{72AC84FD-3468-CE4E-9A53-304D17340289}" destId="{4F699F35-32B6-C84D-ADA7-2D8FBC727D4C}" srcOrd="0" destOrd="0" presId="urn:microsoft.com/office/officeart/2005/8/layout/process1"/>
    <dgm:cxn modelId="{5ACC6438-853B-B04A-8EB6-1FD27B6FBB4B}" srcId="{72AC84FD-3468-CE4E-9A53-304D17340289}" destId="{74D3D9CE-CD0C-2641-803D-83008822A3F3}" srcOrd="1" destOrd="0" parTransId="{C61DCECE-6ECE-BE4F-A799-93DC04E4A599}" sibTransId="{CF62E1D4-6205-5C4A-867F-D1ADA82D9EAE}"/>
    <dgm:cxn modelId="{37E05D66-BCEC-ED4C-813D-B88C321B49DB}" type="presOf" srcId="{4CC00E3E-9509-704C-B693-0E76135B5919}" destId="{6BFECCEA-4FA0-0547-A8A7-A8E881B5084F}" srcOrd="0" destOrd="0" presId="urn:microsoft.com/office/officeart/2005/8/layout/process1"/>
    <dgm:cxn modelId="{BA48FA66-724F-0C4E-93EC-BCAEF06A847D}" type="presOf" srcId="{49F65394-6976-5846-8B41-39C8693EBCDE}" destId="{B5ED4907-135A-EF48-946C-0B1D0262EF2E}" srcOrd="0" destOrd="0" presId="urn:microsoft.com/office/officeart/2005/8/layout/process1"/>
    <dgm:cxn modelId="{1EE4C66E-47E5-2E49-8501-FECCA4DFCC9C}" type="presOf" srcId="{BC5C8A4E-1E9B-1047-916C-FA24DB1BE22F}" destId="{A46BDCF8-E4B1-C848-B43D-D863BDB7419E}" srcOrd="0" destOrd="0" presId="urn:microsoft.com/office/officeart/2005/8/layout/process1"/>
    <dgm:cxn modelId="{801A0056-0184-0D4B-AF41-44CC422F3868}" type="presOf" srcId="{CF62E1D4-6205-5C4A-867F-D1ADA82D9EAE}" destId="{1DCC8AC0-2164-EC49-9EB3-1616D5B7ADA6}" srcOrd="1" destOrd="0" presId="urn:microsoft.com/office/officeart/2005/8/layout/process1"/>
    <dgm:cxn modelId="{4A914B93-ED1C-734D-A073-9BA08D862385}" type="presOf" srcId="{A73D1237-8309-774D-B08F-C4B17AD21A71}" destId="{EC36A070-5ADF-704E-A6D3-3966E876A121}" srcOrd="1" destOrd="0" presId="urn:microsoft.com/office/officeart/2005/8/layout/process1"/>
    <dgm:cxn modelId="{EADF989C-D44E-8F4F-9020-05D0E2B1369F}" type="presOf" srcId="{CF62E1D4-6205-5C4A-867F-D1ADA82D9EAE}" destId="{CB52ACBD-5938-FB48-88B7-057084F24704}" srcOrd="0" destOrd="0" presId="urn:microsoft.com/office/officeart/2005/8/layout/process1"/>
    <dgm:cxn modelId="{E4AAA9C7-4409-5541-87D5-E841C1ABD18F}" type="presOf" srcId="{3204FFE0-CE28-BC4E-B7AF-0C61314CED3D}" destId="{7A0AD155-17AB-084B-93C4-F066DDC3EB9B}" srcOrd="0" destOrd="0" presId="urn:microsoft.com/office/officeart/2005/8/layout/process1"/>
    <dgm:cxn modelId="{AEABE7DA-CF0F-3A4F-9AF7-11931B888A84}" type="presOf" srcId="{A73D1237-8309-774D-B08F-C4B17AD21A71}" destId="{37F2F95F-94C5-0345-A1A8-52C1A829AD93}" srcOrd="0" destOrd="0" presId="urn:microsoft.com/office/officeart/2005/8/layout/process1"/>
    <dgm:cxn modelId="{4AF63FE9-6EBB-794D-B975-4675047744D4}" type="presOf" srcId="{74D3D9CE-CD0C-2641-803D-83008822A3F3}" destId="{6F3C7645-1725-554B-B121-4C8334E52F6E}" srcOrd="0" destOrd="0" presId="urn:microsoft.com/office/officeart/2005/8/layout/process1"/>
    <dgm:cxn modelId="{2DF055CE-60E0-6645-A292-1FEDBB57B377}" type="presParOf" srcId="{4F699F35-32B6-C84D-ADA7-2D8FBC727D4C}" destId="{6BFECCEA-4FA0-0547-A8A7-A8E881B5084F}" srcOrd="0" destOrd="0" presId="urn:microsoft.com/office/officeart/2005/8/layout/process1"/>
    <dgm:cxn modelId="{D37B32DC-5121-D04C-A41B-9AC277A456DF}" type="presParOf" srcId="{4F699F35-32B6-C84D-ADA7-2D8FBC727D4C}" destId="{37F2F95F-94C5-0345-A1A8-52C1A829AD93}" srcOrd="1" destOrd="0" presId="urn:microsoft.com/office/officeart/2005/8/layout/process1"/>
    <dgm:cxn modelId="{02B93B24-67A5-2F49-9734-1099E6F298AB}" type="presParOf" srcId="{37F2F95F-94C5-0345-A1A8-52C1A829AD93}" destId="{EC36A070-5ADF-704E-A6D3-3966E876A121}" srcOrd="0" destOrd="0" presId="urn:microsoft.com/office/officeart/2005/8/layout/process1"/>
    <dgm:cxn modelId="{390EC8C4-A9F4-5B46-A962-A203DDF2732A}" type="presParOf" srcId="{4F699F35-32B6-C84D-ADA7-2D8FBC727D4C}" destId="{6F3C7645-1725-554B-B121-4C8334E52F6E}" srcOrd="2" destOrd="0" presId="urn:microsoft.com/office/officeart/2005/8/layout/process1"/>
    <dgm:cxn modelId="{840864D3-D72D-E741-8268-65DB8322BB6F}" type="presParOf" srcId="{4F699F35-32B6-C84D-ADA7-2D8FBC727D4C}" destId="{CB52ACBD-5938-FB48-88B7-057084F24704}" srcOrd="3" destOrd="0" presId="urn:microsoft.com/office/officeart/2005/8/layout/process1"/>
    <dgm:cxn modelId="{039BC15C-63F3-8645-8396-9868B5FF9400}" type="presParOf" srcId="{CB52ACBD-5938-FB48-88B7-057084F24704}" destId="{1DCC8AC0-2164-EC49-9EB3-1616D5B7ADA6}" srcOrd="0" destOrd="0" presId="urn:microsoft.com/office/officeart/2005/8/layout/process1"/>
    <dgm:cxn modelId="{ACF6C407-F052-3448-93ED-47128072BD26}" type="presParOf" srcId="{4F699F35-32B6-C84D-ADA7-2D8FBC727D4C}" destId="{A46BDCF8-E4B1-C848-B43D-D863BDB7419E}" srcOrd="4" destOrd="0" presId="urn:microsoft.com/office/officeart/2005/8/layout/process1"/>
    <dgm:cxn modelId="{410529D3-5038-AA49-8747-7A7C1DFC5A75}" type="presParOf" srcId="{4F699F35-32B6-C84D-ADA7-2D8FBC727D4C}" destId="{7A0AD155-17AB-084B-93C4-F066DDC3EB9B}" srcOrd="5" destOrd="0" presId="urn:microsoft.com/office/officeart/2005/8/layout/process1"/>
    <dgm:cxn modelId="{495AF92F-00D7-2742-91D7-3D80715759AD}" type="presParOf" srcId="{7A0AD155-17AB-084B-93C4-F066DDC3EB9B}" destId="{8D6DBA23-C34D-2149-A1D7-4E6257E23DF7}" srcOrd="0" destOrd="0" presId="urn:microsoft.com/office/officeart/2005/8/layout/process1"/>
    <dgm:cxn modelId="{A7C86359-57DD-B449-BDD0-8642E5B8F9B4}" type="presParOf" srcId="{4F699F35-32B6-C84D-ADA7-2D8FBC727D4C}" destId="{B5ED4907-135A-EF48-946C-0B1D0262EF2E}" srcOrd="6"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FECCEA-4FA0-0547-A8A7-A8E881B5084F}">
      <dsp:nvSpPr>
        <dsp:cNvPr id="0" name=""/>
        <dsp:cNvSpPr/>
      </dsp:nvSpPr>
      <dsp:spPr>
        <a:xfrm>
          <a:off x="6086" y="243231"/>
          <a:ext cx="2661018" cy="1596610"/>
        </a:xfrm>
        <a:prstGeom prst="roundRect">
          <a:avLst>
            <a:gd name="adj" fmla="val 10000"/>
          </a:avLst>
        </a:prstGeom>
        <a:solidFill>
          <a:schemeClr val="tx1">
            <a:lumMod val="75000"/>
            <a:lumOff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i="0" kern="1200" dirty="0">
              <a:latin typeface="Lato Semibold" panose="020F0502020204030203" pitchFamily="34" charset="0"/>
              <a:ea typeface="Lato Semibold" panose="020F0502020204030203" pitchFamily="34" charset="0"/>
              <a:cs typeface="Lato Semibold" panose="020F0502020204030203" pitchFamily="34" charset="0"/>
            </a:rPr>
            <a:t>Mitigate Operating System Related Sources of Error;</a:t>
          </a:r>
        </a:p>
      </dsp:txBody>
      <dsp:txXfrm>
        <a:off x="52849" y="289994"/>
        <a:ext cx="2567492" cy="1503084"/>
      </dsp:txXfrm>
    </dsp:sp>
    <dsp:sp modelId="{37F2F95F-94C5-0345-A1A8-52C1A829AD93}">
      <dsp:nvSpPr>
        <dsp:cNvPr id="0" name=""/>
        <dsp:cNvSpPr/>
      </dsp:nvSpPr>
      <dsp:spPr>
        <a:xfrm>
          <a:off x="2933205" y="711570"/>
          <a:ext cx="564135" cy="659932"/>
        </a:xfrm>
        <a:prstGeom prst="rightArrow">
          <a:avLst>
            <a:gd name="adj1" fmla="val 60000"/>
            <a:gd name="adj2" fmla="val 50000"/>
          </a:avLst>
        </a:prstGeom>
        <a:solidFill>
          <a:srgbClr val="BA0C2F"/>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244600">
            <a:lnSpc>
              <a:spcPct val="90000"/>
            </a:lnSpc>
            <a:spcBef>
              <a:spcPct val="0"/>
            </a:spcBef>
            <a:spcAft>
              <a:spcPct val="35000"/>
            </a:spcAft>
            <a:buNone/>
          </a:pPr>
          <a:endParaRPr lang="en-US" sz="2800" kern="1200">
            <a:solidFill>
              <a:srgbClr val="BA0C2F"/>
            </a:solidFill>
          </a:endParaRPr>
        </a:p>
      </dsp:txBody>
      <dsp:txXfrm>
        <a:off x="2933205" y="843556"/>
        <a:ext cx="394895" cy="395960"/>
      </dsp:txXfrm>
    </dsp:sp>
    <dsp:sp modelId="{6F3C7645-1725-554B-B121-4C8334E52F6E}">
      <dsp:nvSpPr>
        <dsp:cNvPr id="0" name=""/>
        <dsp:cNvSpPr/>
      </dsp:nvSpPr>
      <dsp:spPr>
        <a:xfrm>
          <a:off x="3731511" y="243231"/>
          <a:ext cx="2661018" cy="1596610"/>
        </a:xfrm>
        <a:prstGeom prst="roundRect">
          <a:avLst>
            <a:gd name="adj" fmla="val 10000"/>
          </a:avLst>
        </a:prstGeom>
        <a:solidFill>
          <a:schemeClr val="tx1">
            <a:lumMod val="75000"/>
            <a:lumOff val="25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Create Benchmarks Resistant to Instrumentation Errors;</a:t>
          </a:r>
        </a:p>
      </dsp:txBody>
      <dsp:txXfrm>
        <a:off x="3778274" y="289994"/>
        <a:ext cx="2567492" cy="1503084"/>
      </dsp:txXfrm>
    </dsp:sp>
    <dsp:sp modelId="{CB52ACBD-5938-FB48-88B7-057084F24704}">
      <dsp:nvSpPr>
        <dsp:cNvPr id="0" name=""/>
        <dsp:cNvSpPr/>
      </dsp:nvSpPr>
      <dsp:spPr>
        <a:xfrm>
          <a:off x="6658631" y="711570"/>
          <a:ext cx="564135" cy="659932"/>
        </a:xfrm>
        <a:prstGeom prst="rightArrow">
          <a:avLst>
            <a:gd name="adj1" fmla="val 60000"/>
            <a:gd name="adj2" fmla="val 50000"/>
          </a:avLst>
        </a:prstGeom>
        <a:solidFill>
          <a:srgbClr val="C00000"/>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6658631" y="843556"/>
        <a:ext cx="394895" cy="395960"/>
      </dsp:txXfrm>
    </dsp:sp>
    <dsp:sp modelId="{A46BDCF8-E4B1-C848-B43D-D863BDB7419E}">
      <dsp:nvSpPr>
        <dsp:cNvPr id="0" name=""/>
        <dsp:cNvSpPr/>
      </dsp:nvSpPr>
      <dsp:spPr>
        <a:xfrm>
          <a:off x="7456936" y="243231"/>
          <a:ext cx="2661018" cy="1596610"/>
        </a:xfrm>
        <a:prstGeom prst="roundRect">
          <a:avLst>
            <a:gd name="adj" fmla="val 10000"/>
          </a:avLst>
        </a:prstGeom>
        <a:solidFill>
          <a:schemeClr val="tx1">
            <a:lumMod val="75000"/>
            <a:lumOff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Implement a Variety of Concurrent Queueing Algorithms;</a:t>
          </a:r>
        </a:p>
      </dsp:txBody>
      <dsp:txXfrm>
        <a:off x="7503699" y="289994"/>
        <a:ext cx="2567492" cy="1503084"/>
      </dsp:txXfrm>
    </dsp:sp>
    <dsp:sp modelId="{7A0AD155-17AB-084B-93C4-F066DDC3EB9B}">
      <dsp:nvSpPr>
        <dsp:cNvPr id="0" name=""/>
        <dsp:cNvSpPr/>
      </dsp:nvSpPr>
      <dsp:spPr>
        <a:xfrm>
          <a:off x="10385577" y="711570"/>
          <a:ext cx="567361" cy="659932"/>
        </a:xfrm>
        <a:prstGeom prst="rightArrow">
          <a:avLst>
            <a:gd name="adj1" fmla="val 60000"/>
            <a:gd name="adj2" fmla="val 50000"/>
          </a:avLst>
        </a:prstGeom>
        <a:solidFill>
          <a:srgbClr val="BA0C2F"/>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244600">
            <a:lnSpc>
              <a:spcPct val="90000"/>
            </a:lnSpc>
            <a:spcBef>
              <a:spcPct val="0"/>
            </a:spcBef>
            <a:spcAft>
              <a:spcPct val="35000"/>
            </a:spcAft>
            <a:buNone/>
          </a:pPr>
          <a:endParaRPr lang="en-US" sz="2800" kern="1200">
            <a:solidFill>
              <a:srgbClr val="BA0C2F"/>
            </a:solidFill>
          </a:endParaRPr>
        </a:p>
      </dsp:txBody>
      <dsp:txXfrm>
        <a:off x="10385577" y="843556"/>
        <a:ext cx="397153" cy="395960"/>
      </dsp:txXfrm>
    </dsp:sp>
    <dsp:sp modelId="{B5ED4907-135A-EF48-946C-0B1D0262EF2E}">
      <dsp:nvSpPr>
        <dsp:cNvPr id="0" name=""/>
        <dsp:cNvSpPr/>
      </dsp:nvSpPr>
      <dsp:spPr>
        <a:xfrm>
          <a:off x="11188447" y="243231"/>
          <a:ext cx="2661018" cy="1596610"/>
        </a:xfrm>
        <a:prstGeom prst="roundRect">
          <a:avLst>
            <a:gd name="adj" fmla="val 10000"/>
          </a:avLst>
        </a:prstGeom>
        <a:solidFill>
          <a:schemeClr val="tx1">
            <a:lumMod val="75000"/>
            <a:lumOff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Take Several Measurements For Each Queue, Enabling Valid Inferences To Be Made.</a:t>
          </a:r>
        </a:p>
      </dsp:txBody>
      <dsp:txXfrm>
        <a:off x="11235210" y="289994"/>
        <a:ext cx="2567492" cy="1503084"/>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73891E7-C3BA-3646-A7FC-F0098B06E03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CF4FB73-E53B-1749-A059-FE7257A9669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0F0E767-06F5-1743-8250-09BED16D1E0E}" type="datetimeFigureOut">
              <a:rPr lang="en-US" smtClean="0"/>
              <a:t>6/9/2022</a:t>
            </a:fld>
            <a:endParaRPr lang="en-US"/>
          </a:p>
        </p:txBody>
      </p:sp>
      <p:sp>
        <p:nvSpPr>
          <p:cNvPr id="4" name="Footer Placeholder 3">
            <a:extLst>
              <a:ext uri="{FF2B5EF4-FFF2-40B4-BE49-F238E27FC236}">
                <a16:creationId xmlns:a16="http://schemas.microsoft.com/office/drawing/2014/main" id="{66DBA9DB-F905-5049-94C5-CA28F88F501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A3EAA553-D214-1046-A6CC-A7C6D381726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118FCAB-9264-FF45-8959-444272B54243}" type="slidenum">
              <a:rPr lang="en-US" smtClean="0"/>
              <a:t>‹#›</a:t>
            </a:fld>
            <a:endParaRPr lang="en-US"/>
          </a:p>
        </p:txBody>
      </p:sp>
    </p:spTree>
    <p:extLst>
      <p:ext uri="{BB962C8B-B14F-4D97-AF65-F5344CB8AC3E}">
        <p14:creationId xmlns:p14="http://schemas.microsoft.com/office/powerpoint/2010/main" val="28396327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FC99CA-AF55-2547-B865-ACD414BD3D5B}" type="datetimeFigureOut">
              <a:rPr lang="en-US" smtClean="0"/>
              <a:t>6/9/2022</a:t>
            </a:fld>
            <a:endParaRPr lang="en-US"/>
          </a:p>
        </p:txBody>
      </p:sp>
      <p:sp>
        <p:nvSpPr>
          <p:cNvPr id="4" name="Slide Image Placeholder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9CAA77-372A-BC4B-8C05-DA1E75EBB0E9}" type="slidenum">
              <a:rPr lang="en-US" smtClean="0"/>
              <a:t>‹#›</a:t>
            </a:fld>
            <a:endParaRPr lang="en-US"/>
          </a:p>
        </p:txBody>
      </p:sp>
    </p:spTree>
    <p:extLst>
      <p:ext uri="{BB962C8B-B14F-4D97-AF65-F5344CB8AC3E}">
        <p14:creationId xmlns:p14="http://schemas.microsoft.com/office/powerpoint/2010/main" val="711326917"/>
      </p:ext>
    </p:extLst>
  </p:cSld>
  <p:clrMap bg1="lt1" tx1="dk1" bg2="lt2" tx2="dk2" accent1="accent1" accent2="accent2" accent3="accent3" accent4="accent4" accent5="accent5" accent6="accent6" hlink="hlink" folHlink="folHlink"/>
  <p:notesStyle>
    <a:lvl1pPr marL="0" algn="l" defTabSz="1752082" rtl="0" eaLnBrk="1" latinLnBrk="0" hangingPunct="1">
      <a:defRPr sz="2299" kern="1200">
        <a:solidFill>
          <a:schemeClr val="tx1"/>
        </a:solidFill>
        <a:latin typeface="+mn-lt"/>
        <a:ea typeface="+mn-ea"/>
        <a:cs typeface="+mn-cs"/>
      </a:defRPr>
    </a:lvl1pPr>
    <a:lvl2pPr marL="876041" algn="l" defTabSz="1752082" rtl="0" eaLnBrk="1" latinLnBrk="0" hangingPunct="1">
      <a:defRPr sz="2299" kern="1200">
        <a:solidFill>
          <a:schemeClr val="tx1"/>
        </a:solidFill>
        <a:latin typeface="+mn-lt"/>
        <a:ea typeface="+mn-ea"/>
        <a:cs typeface="+mn-cs"/>
      </a:defRPr>
    </a:lvl2pPr>
    <a:lvl3pPr marL="1752082" algn="l" defTabSz="1752082" rtl="0" eaLnBrk="1" latinLnBrk="0" hangingPunct="1">
      <a:defRPr sz="2299" kern="1200">
        <a:solidFill>
          <a:schemeClr val="tx1"/>
        </a:solidFill>
        <a:latin typeface="+mn-lt"/>
        <a:ea typeface="+mn-ea"/>
        <a:cs typeface="+mn-cs"/>
      </a:defRPr>
    </a:lvl3pPr>
    <a:lvl4pPr marL="2628123" algn="l" defTabSz="1752082" rtl="0" eaLnBrk="1" latinLnBrk="0" hangingPunct="1">
      <a:defRPr sz="2299" kern="1200">
        <a:solidFill>
          <a:schemeClr val="tx1"/>
        </a:solidFill>
        <a:latin typeface="+mn-lt"/>
        <a:ea typeface="+mn-ea"/>
        <a:cs typeface="+mn-cs"/>
      </a:defRPr>
    </a:lvl4pPr>
    <a:lvl5pPr marL="3504164" algn="l" defTabSz="1752082" rtl="0" eaLnBrk="1" latinLnBrk="0" hangingPunct="1">
      <a:defRPr sz="2299" kern="1200">
        <a:solidFill>
          <a:schemeClr val="tx1"/>
        </a:solidFill>
        <a:latin typeface="+mn-lt"/>
        <a:ea typeface="+mn-ea"/>
        <a:cs typeface="+mn-cs"/>
      </a:defRPr>
    </a:lvl5pPr>
    <a:lvl6pPr marL="4380205" algn="l" defTabSz="1752082" rtl="0" eaLnBrk="1" latinLnBrk="0" hangingPunct="1">
      <a:defRPr sz="2299" kern="1200">
        <a:solidFill>
          <a:schemeClr val="tx1"/>
        </a:solidFill>
        <a:latin typeface="+mn-lt"/>
        <a:ea typeface="+mn-ea"/>
        <a:cs typeface="+mn-cs"/>
      </a:defRPr>
    </a:lvl6pPr>
    <a:lvl7pPr marL="5256246" algn="l" defTabSz="1752082" rtl="0" eaLnBrk="1" latinLnBrk="0" hangingPunct="1">
      <a:defRPr sz="2299" kern="1200">
        <a:solidFill>
          <a:schemeClr val="tx1"/>
        </a:solidFill>
        <a:latin typeface="+mn-lt"/>
        <a:ea typeface="+mn-ea"/>
        <a:cs typeface="+mn-cs"/>
      </a:defRPr>
    </a:lvl7pPr>
    <a:lvl8pPr marL="6132286" algn="l" defTabSz="1752082" rtl="0" eaLnBrk="1" latinLnBrk="0" hangingPunct="1">
      <a:defRPr sz="2299" kern="1200">
        <a:solidFill>
          <a:schemeClr val="tx1"/>
        </a:solidFill>
        <a:latin typeface="+mn-lt"/>
        <a:ea typeface="+mn-ea"/>
        <a:cs typeface="+mn-cs"/>
      </a:defRPr>
    </a:lvl8pPr>
    <a:lvl9pPr marL="7008327" algn="l" defTabSz="1752082" rtl="0" eaLnBrk="1" latinLnBrk="0" hangingPunct="1">
      <a:defRPr sz="2299"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9CAA77-372A-BC4B-8C05-DA1E75EBB0E9}" type="slidenum">
              <a:rPr lang="en-US" smtClean="0"/>
              <a:t>1</a:t>
            </a:fld>
            <a:endParaRPr lang="en-US"/>
          </a:p>
        </p:txBody>
      </p:sp>
    </p:spTree>
    <p:extLst>
      <p:ext uri="{BB962C8B-B14F-4D97-AF65-F5344CB8AC3E}">
        <p14:creationId xmlns:p14="http://schemas.microsoft.com/office/powerpoint/2010/main" val="28387613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33951" y="3499590"/>
            <a:ext cx="12851448" cy="7444669"/>
          </a:xfrm>
        </p:spPr>
        <p:txBody>
          <a:bodyPr anchor="b"/>
          <a:lstStyle>
            <a:lvl1pPr algn="ctr">
              <a:defRPr sz="9921"/>
            </a:lvl1pPr>
          </a:lstStyle>
          <a:p>
            <a:r>
              <a:rPr lang="en-US"/>
              <a:t>Click to edit Master title style</a:t>
            </a:r>
            <a:endParaRPr lang="en-US" dirty="0"/>
          </a:p>
        </p:txBody>
      </p:sp>
      <p:sp>
        <p:nvSpPr>
          <p:cNvPr id="3" name="Subtitle 2"/>
          <p:cNvSpPr>
            <a:spLocks noGrp="1"/>
          </p:cNvSpPr>
          <p:nvPr>
            <p:ph type="subTitle" idx="1"/>
          </p:nvPr>
        </p:nvSpPr>
        <p:spPr>
          <a:xfrm>
            <a:off x="1889919" y="11231355"/>
            <a:ext cx="11339513" cy="5162758"/>
          </a:xfrm>
        </p:spPr>
        <p:txBody>
          <a:bodyPr/>
          <a:lstStyle>
            <a:lvl1pPr marL="0" indent="0" algn="ctr">
              <a:buNone/>
              <a:defRPr sz="3968"/>
            </a:lvl1pPr>
            <a:lvl2pPr marL="755980" indent="0" algn="ctr">
              <a:buNone/>
              <a:defRPr sz="3307"/>
            </a:lvl2pPr>
            <a:lvl3pPr marL="1511960" indent="0" algn="ctr">
              <a:buNone/>
              <a:defRPr sz="2976"/>
            </a:lvl3pPr>
            <a:lvl4pPr marL="2267941" indent="0" algn="ctr">
              <a:buNone/>
              <a:defRPr sz="2646"/>
            </a:lvl4pPr>
            <a:lvl5pPr marL="3023921" indent="0" algn="ctr">
              <a:buNone/>
              <a:defRPr sz="2646"/>
            </a:lvl5pPr>
            <a:lvl6pPr marL="3779901" indent="0" algn="ctr">
              <a:buNone/>
              <a:defRPr sz="2646"/>
            </a:lvl6pPr>
            <a:lvl7pPr marL="4535881" indent="0" algn="ctr">
              <a:buNone/>
              <a:defRPr sz="2646"/>
            </a:lvl7pPr>
            <a:lvl8pPr marL="5291861" indent="0" algn="ctr">
              <a:buNone/>
              <a:defRPr sz="2646"/>
            </a:lvl8pPr>
            <a:lvl9pPr marL="6047842" indent="0" algn="ctr">
              <a:buNone/>
              <a:defRPr sz="2646"/>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D95E40B-6DE2-BC44-9D41-DAE6D07500F7}" type="datetimeFigureOut">
              <a:rPr lang="en-US" smtClean="0"/>
              <a:t>6/9/2022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166843-2171-0A4E-A25C-3792A956F97F}" type="slidenum">
              <a:rPr lang="en-US" smtClean="0"/>
              <a:t>‹#›</a:t>
            </a:fld>
            <a:endParaRPr lang="en-US"/>
          </a:p>
        </p:txBody>
      </p:sp>
    </p:spTree>
    <p:extLst>
      <p:ext uri="{BB962C8B-B14F-4D97-AF65-F5344CB8AC3E}">
        <p14:creationId xmlns:p14="http://schemas.microsoft.com/office/powerpoint/2010/main" val="7922869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95E40B-6DE2-BC44-9D41-DAE6D07500F7}" type="datetimeFigureOut">
              <a:rPr lang="en-US" smtClean="0"/>
              <a:t>6/9/2022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166843-2171-0A4E-A25C-3792A956F97F}" type="slidenum">
              <a:rPr lang="en-US" smtClean="0"/>
              <a:t>‹#›</a:t>
            </a:fld>
            <a:endParaRPr lang="en-US"/>
          </a:p>
        </p:txBody>
      </p:sp>
    </p:spTree>
    <p:extLst>
      <p:ext uri="{BB962C8B-B14F-4D97-AF65-F5344CB8AC3E}">
        <p14:creationId xmlns:p14="http://schemas.microsoft.com/office/powerpoint/2010/main" val="21373858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819786" y="1138480"/>
            <a:ext cx="3260110" cy="1812163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39456" y="1138480"/>
            <a:ext cx="9591338" cy="1812163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95E40B-6DE2-BC44-9D41-DAE6D07500F7}" type="datetimeFigureOut">
              <a:rPr lang="en-US" smtClean="0"/>
              <a:t>6/9/2022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166843-2171-0A4E-A25C-3792A956F97F}" type="slidenum">
              <a:rPr lang="en-US" smtClean="0"/>
              <a:t>‹#›</a:t>
            </a:fld>
            <a:endParaRPr lang="en-US"/>
          </a:p>
        </p:txBody>
      </p:sp>
    </p:spTree>
    <p:extLst>
      <p:ext uri="{BB962C8B-B14F-4D97-AF65-F5344CB8AC3E}">
        <p14:creationId xmlns:p14="http://schemas.microsoft.com/office/powerpoint/2010/main" val="12072216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95E40B-6DE2-BC44-9D41-DAE6D07500F7}" type="datetimeFigureOut">
              <a:rPr lang="en-US" smtClean="0"/>
              <a:t>6/9/2022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166843-2171-0A4E-A25C-3792A956F97F}" type="slidenum">
              <a:rPr lang="en-US" smtClean="0"/>
              <a:t>‹#›</a:t>
            </a:fld>
            <a:endParaRPr lang="en-US"/>
          </a:p>
        </p:txBody>
      </p:sp>
    </p:spTree>
    <p:extLst>
      <p:ext uri="{BB962C8B-B14F-4D97-AF65-F5344CB8AC3E}">
        <p14:creationId xmlns:p14="http://schemas.microsoft.com/office/powerpoint/2010/main" val="20398514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31582" y="5331063"/>
            <a:ext cx="13040439" cy="8894992"/>
          </a:xfrm>
        </p:spPr>
        <p:txBody>
          <a:bodyPr anchor="b"/>
          <a:lstStyle>
            <a:lvl1pPr>
              <a:defRPr sz="9921"/>
            </a:lvl1pPr>
          </a:lstStyle>
          <a:p>
            <a:r>
              <a:rPr lang="en-US"/>
              <a:t>Click to edit Master title style</a:t>
            </a:r>
            <a:endParaRPr lang="en-US" dirty="0"/>
          </a:p>
        </p:txBody>
      </p:sp>
      <p:sp>
        <p:nvSpPr>
          <p:cNvPr id="3" name="Text Placeholder 2"/>
          <p:cNvSpPr>
            <a:spLocks noGrp="1"/>
          </p:cNvSpPr>
          <p:nvPr>
            <p:ph type="body" idx="1"/>
          </p:nvPr>
        </p:nvSpPr>
        <p:spPr>
          <a:xfrm>
            <a:off x="1031582" y="14310205"/>
            <a:ext cx="13040439" cy="4677666"/>
          </a:xfrm>
        </p:spPr>
        <p:txBody>
          <a:bodyPr/>
          <a:lstStyle>
            <a:lvl1pPr marL="0" indent="0">
              <a:buNone/>
              <a:defRPr sz="3968">
                <a:solidFill>
                  <a:schemeClr val="tx1"/>
                </a:solidFill>
              </a:defRPr>
            </a:lvl1pPr>
            <a:lvl2pPr marL="755980" indent="0">
              <a:buNone/>
              <a:defRPr sz="3307">
                <a:solidFill>
                  <a:schemeClr val="tx1">
                    <a:tint val="75000"/>
                  </a:schemeClr>
                </a:solidFill>
              </a:defRPr>
            </a:lvl2pPr>
            <a:lvl3pPr marL="1511960" indent="0">
              <a:buNone/>
              <a:defRPr sz="2976">
                <a:solidFill>
                  <a:schemeClr val="tx1">
                    <a:tint val="75000"/>
                  </a:schemeClr>
                </a:solidFill>
              </a:defRPr>
            </a:lvl3pPr>
            <a:lvl4pPr marL="2267941" indent="0">
              <a:buNone/>
              <a:defRPr sz="2646">
                <a:solidFill>
                  <a:schemeClr val="tx1">
                    <a:tint val="75000"/>
                  </a:schemeClr>
                </a:solidFill>
              </a:defRPr>
            </a:lvl4pPr>
            <a:lvl5pPr marL="3023921" indent="0">
              <a:buNone/>
              <a:defRPr sz="2646">
                <a:solidFill>
                  <a:schemeClr val="tx1">
                    <a:tint val="75000"/>
                  </a:schemeClr>
                </a:solidFill>
              </a:defRPr>
            </a:lvl5pPr>
            <a:lvl6pPr marL="3779901" indent="0">
              <a:buNone/>
              <a:defRPr sz="2646">
                <a:solidFill>
                  <a:schemeClr val="tx1">
                    <a:tint val="75000"/>
                  </a:schemeClr>
                </a:solidFill>
              </a:defRPr>
            </a:lvl6pPr>
            <a:lvl7pPr marL="4535881" indent="0">
              <a:buNone/>
              <a:defRPr sz="2646">
                <a:solidFill>
                  <a:schemeClr val="tx1">
                    <a:tint val="75000"/>
                  </a:schemeClr>
                </a:solidFill>
              </a:defRPr>
            </a:lvl7pPr>
            <a:lvl8pPr marL="5291861" indent="0">
              <a:buNone/>
              <a:defRPr sz="2646">
                <a:solidFill>
                  <a:schemeClr val="tx1">
                    <a:tint val="75000"/>
                  </a:schemeClr>
                </a:solidFill>
              </a:defRPr>
            </a:lvl8pPr>
            <a:lvl9pPr marL="6047842" indent="0">
              <a:buNone/>
              <a:defRPr sz="2646">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D95E40B-6DE2-BC44-9D41-DAE6D07500F7}" type="datetimeFigureOut">
              <a:rPr lang="en-US" smtClean="0"/>
              <a:t>6/9/2022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166843-2171-0A4E-A25C-3792A956F97F}" type="slidenum">
              <a:rPr lang="en-US" smtClean="0"/>
              <a:t>‹#›</a:t>
            </a:fld>
            <a:endParaRPr lang="en-US"/>
          </a:p>
        </p:txBody>
      </p:sp>
    </p:spTree>
    <p:extLst>
      <p:ext uri="{BB962C8B-B14F-4D97-AF65-F5344CB8AC3E}">
        <p14:creationId xmlns:p14="http://schemas.microsoft.com/office/powerpoint/2010/main" val="27043570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39455" y="5692400"/>
            <a:ext cx="6425724" cy="13567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654171" y="5692400"/>
            <a:ext cx="6425724" cy="13567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D95E40B-6DE2-BC44-9D41-DAE6D07500F7}" type="datetimeFigureOut">
              <a:rPr lang="en-US" smtClean="0"/>
              <a:t>6/9/2022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166843-2171-0A4E-A25C-3792A956F97F}" type="slidenum">
              <a:rPr lang="en-US" smtClean="0"/>
              <a:t>‹#›</a:t>
            </a:fld>
            <a:endParaRPr lang="en-US"/>
          </a:p>
        </p:txBody>
      </p:sp>
    </p:spTree>
    <p:extLst>
      <p:ext uri="{BB962C8B-B14F-4D97-AF65-F5344CB8AC3E}">
        <p14:creationId xmlns:p14="http://schemas.microsoft.com/office/powerpoint/2010/main" val="4551637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41425" y="1138485"/>
            <a:ext cx="13040439" cy="413317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41426" y="5241960"/>
            <a:ext cx="6396193" cy="2569003"/>
          </a:xfrm>
        </p:spPr>
        <p:txBody>
          <a:bodyPr anchor="b"/>
          <a:lstStyle>
            <a:lvl1pPr marL="0" indent="0">
              <a:buNone/>
              <a:defRPr sz="3968" b="1"/>
            </a:lvl1pPr>
            <a:lvl2pPr marL="755980" indent="0">
              <a:buNone/>
              <a:defRPr sz="3307" b="1"/>
            </a:lvl2pPr>
            <a:lvl3pPr marL="1511960" indent="0">
              <a:buNone/>
              <a:defRPr sz="2976" b="1"/>
            </a:lvl3pPr>
            <a:lvl4pPr marL="2267941" indent="0">
              <a:buNone/>
              <a:defRPr sz="2646" b="1"/>
            </a:lvl4pPr>
            <a:lvl5pPr marL="3023921" indent="0">
              <a:buNone/>
              <a:defRPr sz="2646" b="1"/>
            </a:lvl5pPr>
            <a:lvl6pPr marL="3779901" indent="0">
              <a:buNone/>
              <a:defRPr sz="2646" b="1"/>
            </a:lvl6pPr>
            <a:lvl7pPr marL="4535881" indent="0">
              <a:buNone/>
              <a:defRPr sz="2646" b="1"/>
            </a:lvl7pPr>
            <a:lvl8pPr marL="5291861" indent="0">
              <a:buNone/>
              <a:defRPr sz="2646" b="1"/>
            </a:lvl8pPr>
            <a:lvl9pPr marL="6047842" indent="0">
              <a:buNone/>
              <a:defRPr sz="2646" b="1"/>
            </a:lvl9pPr>
          </a:lstStyle>
          <a:p>
            <a:pPr lvl="0"/>
            <a:r>
              <a:rPr lang="en-US"/>
              <a:t>Edit Master text styles</a:t>
            </a:r>
          </a:p>
        </p:txBody>
      </p:sp>
      <p:sp>
        <p:nvSpPr>
          <p:cNvPr id="4" name="Content Placeholder 3"/>
          <p:cNvSpPr>
            <a:spLocks noGrp="1"/>
          </p:cNvSpPr>
          <p:nvPr>
            <p:ph sz="half" idx="2"/>
          </p:nvPr>
        </p:nvSpPr>
        <p:spPr>
          <a:xfrm>
            <a:off x="1041426" y="7810963"/>
            <a:ext cx="6396193" cy="114887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654172" y="5241960"/>
            <a:ext cx="6427693" cy="2569003"/>
          </a:xfrm>
        </p:spPr>
        <p:txBody>
          <a:bodyPr anchor="b"/>
          <a:lstStyle>
            <a:lvl1pPr marL="0" indent="0">
              <a:buNone/>
              <a:defRPr sz="3968" b="1"/>
            </a:lvl1pPr>
            <a:lvl2pPr marL="755980" indent="0">
              <a:buNone/>
              <a:defRPr sz="3307" b="1"/>
            </a:lvl2pPr>
            <a:lvl3pPr marL="1511960" indent="0">
              <a:buNone/>
              <a:defRPr sz="2976" b="1"/>
            </a:lvl3pPr>
            <a:lvl4pPr marL="2267941" indent="0">
              <a:buNone/>
              <a:defRPr sz="2646" b="1"/>
            </a:lvl4pPr>
            <a:lvl5pPr marL="3023921" indent="0">
              <a:buNone/>
              <a:defRPr sz="2646" b="1"/>
            </a:lvl5pPr>
            <a:lvl6pPr marL="3779901" indent="0">
              <a:buNone/>
              <a:defRPr sz="2646" b="1"/>
            </a:lvl6pPr>
            <a:lvl7pPr marL="4535881" indent="0">
              <a:buNone/>
              <a:defRPr sz="2646" b="1"/>
            </a:lvl7pPr>
            <a:lvl8pPr marL="5291861" indent="0">
              <a:buNone/>
              <a:defRPr sz="2646" b="1"/>
            </a:lvl8pPr>
            <a:lvl9pPr marL="6047842" indent="0">
              <a:buNone/>
              <a:defRPr sz="2646" b="1"/>
            </a:lvl9pPr>
          </a:lstStyle>
          <a:p>
            <a:pPr lvl="0"/>
            <a:r>
              <a:rPr lang="en-US"/>
              <a:t>Edit Master text styles</a:t>
            </a:r>
          </a:p>
        </p:txBody>
      </p:sp>
      <p:sp>
        <p:nvSpPr>
          <p:cNvPr id="6" name="Content Placeholder 5"/>
          <p:cNvSpPr>
            <a:spLocks noGrp="1"/>
          </p:cNvSpPr>
          <p:nvPr>
            <p:ph sz="quarter" idx="4"/>
          </p:nvPr>
        </p:nvSpPr>
        <p:spPr>
          <a:xfrm>
            <a:off x="7654172" y="7810963"/>
            <a:ext cx="6427693" cy="114887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D95E40B-6DE2-BC44-9D41-DAE6D07500F7}" type="datetimeFigureOut">
              <a:rPr lang="en-US" smtClean="0"/>
              <a:t>6/9/2022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166843-2171-0A4E-A25C-3792A956F97F}" type="slidenum">
              <a:rPr lang="en-US" smtClean="0"/>
              <a:t>‹#›</a:t>
            </a:fld>
            <a:endParaRPr lang="en-US"/>
          </a:p>
        </p:txBody>
      </p:sp>
    </p:spTree>
    <p:extLst>
      <p:ext uri="{BB962C8B-B14F-4D97-AF65-F5344CB8AC3E}">
        <p14:creationId xmlns:p14="http://schemas.microsoft.com/office/powerpoint/2010/main" val="26770375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D95E40B-6DE2-BC44-9D41-DAE6D07500F7}" type="datetimeFigureOut">
              <a:rPr lang="en-US" smtClean="0"/>
              <a:t>6/9/2022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166843-2171-0A4E-A25C-3792A956F97F}" type="slidenum">
              <a:rPr lang="en-US" smtClean="0"/>
              <a:t>‹#›</a:t>
            </a:fld>
            <a:endParaRPr lang="en-US"/>
          </a:p>
        </p:txBody>
      </p:sp>
    </p:spTree>
    <p:extLst>
      <p:ext uri="{BB962C8B-B14F-4D97-AF65-F5344CB8AC3E}">
        <p14:creationId xmlns:p14="http://schemas.microsoft.com/office/powerpoint/2010/main" val="29963507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95E40B-6DE2-BC44-9D41-DAE6D07500F7}" type="datetimeFigureOut">
              <a:rPr lang="en-US" smtClean="0"/>
              <a:t>6/9/2022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166843-2171-0A4E-A25C-3792A956F97F}" type="slidenum">
              <a:rPr lang="en-US" smtClean="0"/>
              <a:t>‹#›</a:t>
            </a:fld>
            <a:endParaRPr lang="en-US"/>
          </a:p>
        </p:txBody>
      </p:sp>
    </p:spTree>
    <p:extLst>
      <p:ext uri="{BB962C8B-B14F-4D97-AF65-F5344CB8AC3E}">
        <p14:creationId xmlns:p14="http://schemas.microsoft.com/office/powerpoint/2010/main" val="15211209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41425" y="1425575"/>
            <a:ext cx="4876384" cy="4989513"/>
          </a:xfrm>
        </p:spPr>
        <p:txBody>
          <a:bodyPr anchor="b"/>
          <a:lstStyle>
            <a:lvl1pPr>
              <a:defRPr sz="5291"/>
            </a:lvl1pPr>
          </a:lstStyle>
          <a:p>
            <a:r>
              <a:rPr lang="en-US"/>
              <a:t>Click to edit Master title style</a:t>
            </a:r>
            <a:endParaRPr lang="en-US" dirty="0"/>
          </a:p>
        </p:txBody>
      </p:sp>
      <p:sp>
        <p:nvSpPr>
          <p:cNvPr id="3" name="Content Placeholder 2"/>
          <p:cNvSpPr>
            <a:spLocks noGrp="1"/>
          </p:cNvSpPr>
          <p:nvPr>
            <p:ph idx="1"/>
          </p:nvPr>
        </p:nvSpPr>
        <p:spPr>
          <a:xfrm>
            <a:off x="6427693" y="3078850"/>
            <a:ext cx="7654171" cy="15196234"/>
          </a:xfrm>
        </p:spPr>
        <p:txBody>
          <a:bodyPr/>
          <a:lstStyle>
            <a:lvl1pPr>
              <a:defRPr sz="5291"/>
            </a:lvl1pPr>
            <a:lvl2pPr>
              <a:defRPr sz="4630"/>
            </a:lvl2pPr>
            <a:lvl3pPr>
              <a:defRPr sz="3968"/>
            </a:lvl3pPr>
            <a:lvl4pPr>
              <a:defRPr sz="3307"/>
            </a:lvl4pPr>
            <a:lvl5pPr>
              <a:defRPr sz="3307"/>
            </a:lvl5pPr>
            <a:lvl6pPr>
              <a:defRPr sz="3307"/>
            </a:lvl6pPr>
            <a:lvl7pPr>
              <a:defRPr sz="3307"/>
            </a:lvl7pPr>
            <a:lvl8pPr>
              <a:defRPr sz="3307"/>
            </a:lvl8pPr>
            <a:lvl9pPr>
              <a:defRPr sz="3307"/>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41425" y="6415088"/>
            <a:ext cx="4876384" cy="11884743"/>
          </a:xfrm>
        </p:spPr>
        <p:txBody>
          <a:bodyPr/>
          <a:lstStyle>
            <a:lvl1pPr marL="0" indent="0">
              <a:buNone/>
              <a:defRPr sz="2646"/>
            </a:lvl1pPr>
            <a:lvl2pPr marL="755980" indent="0">
              <a:buNone/>
              <a:defRPr sz="2315"/>
            </a:lvl2pPr>
            <a:lvl3pPr marL="1511960" indent="0">
              <a:buNone/>
              <a:defRPr sz="1984"/>
            </a:lvl3pPr>
            <a:lvl4pPr marL="2267941" indent="0">
              <a:buNone/>
              <a:defRPr sz="1654"/>
            </a:lvl4pPr>
            <a:lvl5pPr marL="3023921" indent="0">
              <a:buNone/>
              <a:defRPr sz="1654"/>
            </a:lvl5pPr>
            <a:lvl6pPr marL="3779901" indent="0">
              <a:buNone/>
              <a:defRPr sz="1654"/>
            </a:lvl6pPr>
            <a:lvl7pPr marL="4535881" indent="0">
              <a:buNone/>
              <a:defRPr sz="1654"/>
            </a:lvl7pPr>
            <a:lvl8pPr marL="5291861" indent="0">
              <a:buNone/>
              <a:defRPr sz="1654"/>
            </a:lvl8pPr>
            <a:lvl9pPr marL="6047842" indent="0">
              <a:buNone/>
              <a:defRPr sz="1654"/>
            </a:lvl9pPr>
          </a:lstStyle>
          <a:p>
            <a:pPr lvl="0"/>
            <a:r>
              <a:rPr lang="en-US"/>
              <a:t>Edit Master text styles</a:t>
            </a:r>
          </a:p>
        </p:txBody>
      </p:sp>
      <p:sp>
        <p:nvSpPr>
          <p:cNvPr id="5" name="Date Placeholder 4"/>
          <p:cNvSpPr>
            <a:spLocks noGrp="1"/>
          </p:cNvSpPr>
          <p:nvPr>
            <p:ph type="dt" sz="half" idx="10"/>
          </p:nvPr>
        </p:nvSpPr>
        <p:spPr/>
        <p:txBody>
          <a:bodyPr/>
          <a:lstStyle/>
          <a:p>
            <a:fld id="{0D95E40B-6DE2-BC44-9D41-DAE6D07500F7}" type="datetimeFigureOut">
              <a:rPr lang="en-US" smtClean="0"/>
              <a:t>6/9/2022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166843-2171-0A4E-A25C-3792A956F97F}" type="slidenum">
              <a:rPr lang="en-US" smtClean="0"/>
              <a:t>‹#›</a:t>
            </a:fld>
            <a:endParaRPr lang="en-US"/>
          </a:p>
        </p:txBody>
      </p:sp>
    </p:spTree>
    <p:extLst>
      <p:ext uri="{BB962C8B-B14F-4D97-AF65-F5344CB8AC3E}">
        <p14:creationId xmlns:p14="http://schemas.microsoft.com/office/powerpoint/2010/main" val="331877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41425" y="1425575"/>
            <a:ext cx="4876384" cy="4989513"/>
          </a:xfrm>
        </p:spPr>
        <p:txBody>
          <a:bodyPr anchor="b"/>
          <a:lstStyle>
            <a:lvl1pPr>
              <a:defRPr sz="5291"/>
            </a:lvl1pPr>
          </a:lstStyle>
          <a:p>
            <a:r>
              <a:rPr lang="en-US"/>
              <a:t>Click to edit Master title style</a:t>
            </a:r>
            <a:endParaRPr lang="en-US" dirty="0"/>
          </a:p>
        </p:txBody>
      </p:sp>
      <p:sp>
        <p:nvSpPr>
          <p:cNvPr id="3" name="Picture Placeholder 2"/>
          <p:cNvSpPr>
            <a:spLocks noGrp="1" noChangeAspect="1"/>
          </p:cNvSpPr>
          <p:nvPr>
            <p:ph type="pic" idx="1"/>
          </p:nvPr>
        </p:nvSpPr>
        <p:spPr>
          <a:xfrm>
            <a:off x="6427693" y="3078850"/>
            <a:ext cx="7654171" cy="15196234"/>
          </a:xfrm>
        </p:spPr>
        <p:txBody>
          <a:bodyPr anchor="t"/>
          <a:lstStyle>
            <a:lvl1pPr marL="0" indent="0">
              <a:buNone/>
              <a:defRPr sz="5291"/>
            </a:lvl1pPr>
            <a:lvl2pPr marL="755980" indent="0">
              <a:buNone/>
              <a:defRPr sz="4630"/>
            </a:lvl2pPr>
            <a:lvl3pPr marL="1511960" indent="0">
              <a:buNone/>
              <a:defRPr sz="3968"/>
            </a:lvl3pPr>
            <a:lvl4pPr marL="2267941" indent="0">
              <a:buNone/>
              <a:defRPr sz="3307"/>
            </a:lvl4pPr>
            <a:lvl5pPr marL="3023921" indent="0">
              <a:buNone/>
              <a:defRPr sz="3307"/>
            </a:lvl5pPr>
            <a:lvl6pPr marL="3779901" indent="0">
              <a:buNone/>
              <a:defRPr sz="3307"/>
            </a:lvl6pPr>
            <a:lvl7pPr marL="4535881" indent="0">
              <a:buNone/>
              <a:defRPr sz="3307"/>
            </a:lvl7pPr>
            <a:lvl8pPr marL="5291861" indent="0">
              <a:buNone/>
              <a:defRPr sz="3307"/>
            </a:lvl8pPr>
            <a:lvl9pPr marL="6047842" indent="0">
              <a:buNone/>
              <a:defRPr sz="3307"/>
            </a:lvl9pPr>
          </a:lstStyle>
          <a:p>
            <a:r>
              <a:rPr lang="en-US"/>
              <a:t>Click icon to add picture</a:t>
            </a:r>
            <a:endParaRPr lang="en-US" dirty="0"/>
          </a:p>
        </p:txBody>
      </p:sp>
      <p:sp>
        <p:nvSpPr>
          <p:cNvPr id="4" name="Text Placeholder 3"/>
          <p:cNvSpPr>
            <a:spLocks noGrp="1"/>
          </p:cNvSpPr>
          <p:nvPr>
            <p:ph type="body" sz="half" idx="2"/>
          </p:nvPr>
        </p:nvSpPr>
        <p:spPr>
          <a:xfrm>
            <a:off x="1041425" y="6415088"/>
            <a:ext cx="4876384" cy="11884743"/>
          </a:xfrm>
        </p:spPr>
        <p:txBody>
          <a:bodyPr/>
          <a:lstStyle>
            <a:lvl1pPr marL="0" indent="0">
              <a:buNone/>
              <a:defRPr sz="2646"/>
            </a:lvl1pPr>
            <a:lvl2pPr marL="755980" indent="0">
              <a:buNone/>
              <a:defRPr sz="2315"/>
            </a:lvl2pPr>
            <a:lvl3pPr marL="1511960" indent="0">
              <a:buNone/>
              <a:defRPr sz="1984"/>
            </a:lvl3pPr>
            <a:lvl4pPr marL="2267941" indent="0">
              <a:buNone/>
              <a:defRPr sz="1654"/>
            </a:lvl4pPr>
            <a:lvl5pPr marL="3023921" indent="0">
              <a:buNone/>
              <a:defRPr sz="1654"/>
            </a:lvl5pPr>
            <a:lvl6pPr marL="3779901" indent="0">
              <a:buNone/>
              <a:defRPr sz="1654"/>
            </a:lvl6pPr>
            <a:lvl7pPr marL="4535881" indent="0">
              <a:buNone/>
              <a:defRPr sz="1654"/>
            </a:lvl7pPr>
            <a:lvl8pPr marL="5291861" indent="0">
              <a:buNone/>
              <a:defRPr sz="1654"/>
            </a:lvl8pPr>
            <a:lvl9pPr marL="6047842" indent="0">
              <a:buNone/>
              <a:defRPr sz="1654"/>
            </a:lvl9pPr>
          </a:lstStyle>
          <a:p>
            <a:pPr lvl="0"/>
            <a:r>
              <a:rPr lang="en-US"/>
              <a:t>Edit Master text styles</a:t>
            </a:r>
          </a:p>
        </p:txBody>
      </p:sp>
      <p:sp>
        <p:nvSpPr>
          <p:cNvPr id="5" name="Date Placeholder 4"/>
          <p:cNvSpPr>
            <a:spLocks noGrp="1"/>
          </p:cNvSpPr>
          <p:nvPr>
            <p:ph type="dt" sz="half" idx="10"/>
          </p:nvPr>
        </p:nvSpPr>
        <p:spPr/>
        <p:txBody>
          <a:bodyPr/>
          <a:lstStyle/>
          <a:p>
            <a:fld id="{0D95E40B-6DE2-BC44-9D41-DAE6D07500F7}" type="datetimeFigureOut">
              <a:rPr lang="en-US" smtClean="0"/>
              <a:t>6/9/2022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166843-2171-0A4E-A25C-3792A956F97F}" type="slidenum">
              <a:rPr lang="en-US" smtClean="0"/>
              <a:t>‹#›</a:t>
            </a:fld>
            <a:endParaRPr lang="en-US"/>
          </a:p>
        </p:txBody>
      </p:sp>
    </p:spTree>
    <p:extLst>
      <p:ext uri="{BB962C8B-B14F-4D97-AF65-F5344CB8AC3E}">
        <p14:creationId xmlns:p14="http://schemas.microsoft.com/office/powerpoint/2010/main" val="2684742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39456" y="1138485"/>
            <a:ext cx="13040439" cy="413317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39456" y="5692400"/>
            <a:ext cx="13040439" cy="13567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9455" y="19819457"/>
            <a:ext cx="3401854" cy="1138480"/>
          </a:xfrm>
          <a:prstGeom prst="rect">
            <a:avLst/>
          </a:prstGeom>
        </p:spPr>
        <p:txBody>
          <a:bodyPr vert="horz" lIns="91440" tIns="45720" rIns="91440" bIns="45720" rtlCol="0" anchor="ctr"/>
          <a:lstStyle>
            <a:lvl1pPr algn="l">
              <a:defRPr sz="1984">
                <a:solidFill>
                  <a:schemeClr val="tx1">
                    <a:tint val="75000"/>
                  </a:schemeClr>
                </a:solidFill>
              </a:defRPr>
            </a:lvl1pPr>
          </a:lstStyle>
          <a:p>
            <a:fld id="{0D95E40B-6DE2-BC44-9D41-DAE6D07500F7}" type="datetimeFigureOut">
              <a:rPr lang="en-US" smtClean="0"/>
              <a:t>6/9/2022</a:t>
            </a:fld>
            <a:endParaRPr lang="en-US"/>
          </a:p>
        </p:txBody>
      </p:sp>
      <p:sp>
        <p:nvSpPr>
          <p:cNvPr id="5" name="Footer Placeholder 4"/>
          <p:cNvSpPr>
            <a:spLocks noGrp="1"/>
          </p:cNvSpPr>
          <p:nvPr>
            <p:ph type="ftr" sz="quarter" idx="3"/>
          </p:nvPr>
        </p:nvSpPr>
        <p:spPr>
          <a:xfrm>
            <a:off x="5008285" y="19819457"/>
            <a:ext cx="5102781" cy="1138480"/>
          </a:xfrm>
          <a:prstGeom prst="rect">
            <a:avLst/>
          </a:prstGeom>
        </p:spPr>
        <p:txBody>
          <a:bodyPr vert="horz" lIns="91440" tIns="45720" rIns="91440" bIns="45720" rtlCol="0" anchor="ctr"/>
          <a:lstStyle>
            <a:lvl1pPr algn="ctr">
              <a:defRPr sz="1984">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678041" y="19819457"/>
            <a:ext cx="3401854" cy="1138480"/>
          </a:xfrm>
          <a:prstGeom prst="rect">
            <a:avLst/>
          </a:prstGeom>
        </p:spPr>
        <p:txBody>
          <a:bodyPr vert="horz" lIns="91440" tIns="45720" rIns="91440" bIns="45720" rtlCol="0" anchor="ctr"/>
          <a:lstStyle>
            <a:lvl1pPr algn="r">
              <a:defRPr sz="1984">
                <a:solidFill>
                  <a:schemeClr val="tx1">
                    <a:tint val="75000"/>
                  </a:schemeClr>
                </a:solidFill>
              </a:defRPr>
            </a:lvl1pPr>
          </a:lstStyle>
          <a:p>
            <a:fld id="{C3166843-2171-0A4E-A25C-3792A956F97F}" type="slidenum">
              <a:rPr lang="en-US" smtClean="0"/>
              <a:t>‹#›</a:t>
            </a:fld>
            <a:endParaRPr lang="en-US"/>
          </a:p>
        </p:txBody>
      </p:sp>
    </p:spTree>
    <p:extLst>
      <p:ext uri="{BB962C8B-B14F-4D97-AF65-F5344CB8AC3E}">
        <p14:creationId xmlns:p14="http://schemas.microsoft.com/office/powerpoint/2010/main" val="37394843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511960" rtl="0" eaLnBrk="1" latinLnBrk="0" hangingPunct="1">
        <a:lnSpc>
          <a:spcPct val="90000"/>
        </a:lnSpc>
        <a:spcBef>
          <a:spcPct val="0"/>
        </a:spcBef>
        <a:buNone/>
        <a:defRPr sz="7275" kern="1200">
          <a:solidFill>
            <a:schemeClr val="tx1"/>
          </a:solidFill>
          <a:latin typeface="+mj-lt"/>
          <a:ea typeface="+mj-ea"/>
          <a:cs typeface="+mj-cs"/>
        </a:defRPr>
      </a:lvl1pPr>
    </p:titleStyle>
    <p:bodyStyle>
      <a:lvl1pPr marL="377990" indent="-377990" algn="l" defTabSz="1511960" rtl="0" eaLnBrk="1" latinLnBrk="0" hangingPunct="1">
        <a:lnSpc>
          <a:spcPct val="90000"/>
        </a:lnSpc>
        <a:spcBef>
          <a:spcPts val="1654"/>
        </a:spcBef>
        <a:buFont typeface="Arial" panose="020B0604020202020204" pitchFamily="34" charset="0"/>
        <a:buChar char="•"/>
        <a:defRPr sz="4630" kern="1200">
          <a:solidFill>
            <a:schemeClr val="tx1"/>
          </a:solidFill>
          <a:latin typeface="+mn-lt"/>
          <a:ea typeface="+mn-ea"/>
          <a:cs typeface="+mn-cs"/>
        </a:defRPr>
      </a:lvl1pPr>
      <a:lvl2pPr marL="1133970" indent="-377990" algn="l" defTabSz="1511960" rtl="0" eaLnBrk="1" latinLnBrk="0" hangingPunct="1">
        <a:lnSpc>
          <a:spcPct val="90000"/>
        </a:lnSpc>
        <a:spcBef>
          <a:spcPts val="827"/>
        </a:spcBef>
        <a:buFont typeface="Arial" panose="020B0604020202020204" pitchFamily="34" charset="0"/>
        <a:buChar char="•"/>
        <a:defRPr sz="3968" kern="1200">
          <a:solidFill>
            <a:schemeClr val="tx1"/>
          </a:solidFill>
          <a:latin typeface="+mn-lt"/>
          <a:ea typeface="+mn-ea"/>
          <a:cs typeface="+mn-cs"/>
        </a:defRPr>
      </a:lvl2pPr>
      <a:lvl3pPr marL="1889951" indent="-377990" algn="l" defTabSz="1511960" rtl="0" eaLnBrk="1" latinLnBrk="0" hangingPunct="1">
        <a:lnSpc>
          <a:spcPct val="90000"/>
        </a:lnSpc>
        <a:spcBef>
          <a:spcPts val="827"/>
        </a:spcBef>
        <a:buFont typeface="Arial" panose="020B0604020202020204" pitchFamily="34" charset="0"/>
        <a:buChar char="•"/>
        <a:defRPr sz="3307" kern="1200">
          <a:solidFill>
            <a:schemeClr val="tx1"/>
          </a:solidFill>
          <a:latin typeface="+mn-lt"/>
          <a:ea typeface="+mn-ea"/>
          <a:cs typeface="+mn-cs"/>
        </a:defRPr>
      </a:lvl3pPr>
      <a:lvl4pPr marL="2645931"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4pPr>
      <a:lvl5pPr marL="3401911"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5pPr>
      <a:lvl6pPr marL="4157891"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6pPr>
      <a:lvl7pPr marL="4913871"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7pPr>
      <a:lvl8pPr marL="5669852"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8pPr>
      <a:lvl9pPr marL="6425832"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9pPr>
    </p:bodyStyle>
    <p:otherStyle>
      <a:defPPr>
        <a:defRPr lang="en-US"/>
      </a:defPPr>
      <a:lvl1pPr marL="0" algn="l" defTabSz="1511960" rtl="0" eaLnBrk="1" latinLnBrk="0" hangingPunct="1">
        <a:defRPr sz="2976" kern="1200">
          <a:solidFill>
            <a:schemeClr val="tx1"/>
          </a:solidFill>
          <a:latin typeface="+mn-lt"/>
          <a:ea typeface="+mn-ea"/>
          <a:cs typeface="+mn-cs"/>
        </a:defRPr>
      </a:lvl1pPr>
      <a:lvl2pPr marL="755980" algn="l" defTabSz="1511960" rtl="0" eaLnBrk="1" latinLnBrk="0" hangingPunct="1">
        <a:defRPr sz="2976" kern="1200">
          <a:solidFill>
            <a:schemeClr val="tx1"/>
          </a:solidFill>
          <a:latin typeface="+mn-lt"/>
          <a:ea typeface="+mn-ea"/>
          <a:cs typeface="+mn-cs"/>
        </a:defRPr>
      </a:lvl2pPr>
      <a:lvl3pPr marL="1511960" algn="l" defTabSz="1511960" rtl="0" eaLnBrk="1" latinLnBrk="0" hangingPunct="1">
        <a:defRPr sz="2976" kern="1200">
          <a:solidFill>
            <a:schemeClr val="tx1"/>
          </a:solidFill>
          <a:latin typeface="+mn-lt"/>
          <a:ea typeface="+mn-ea"/>
          <a:cs typeface="+mn-cs"/>
        </a:defRPr>
      </a:lvl3pPr>
      <a:lvl4pPr marL="2267941" algn="l" defTabSz="1511960" rtl="0" eaLnBrk="1" latinLnBrk="0" hangingPunct="1">
        <a:defRPr sz="2976" kern="1200">
          <a:solidFill>
            <a:schemeClr val="tx1"/>
          </a:solidFill>
          <a:latin typeface="+mn-lt"/>
          <a:ea typeface="+mn-ea"/>
          <a:cs typeface="+mn-cs"/>
        </a:defRPr>
      </a:lvl4pPr>
      <a:lvl5pPr marL="3023921" algn="l" defTabSz="1511960" rtl="0" eaLnBrk="1" latinLnBrk="0" hangingPunct="1">
        <a:defRPr sz="2976" kern="1200">
          <a:solidFill>
            <a:schemeClr val="tx1"/>
          </a:solidFill>
          <a:latin typeface="+mn-lt"/>
          <a:ea typeface="+mn-ea"/>
          <a:cs typeface="+mn-cs"/>
        </a:defRPr>
      </a:lvl5pPr>
      <a:lvl6pPr marL="3779901" algn="l" defTabSz="1511960" rtl="0" eaLnBrk="1" latinLnBrk="0" hangingPunct="1">
        <a:defRPr sz="2976" kern="1200">
          <a:solidFill>
            <a:schemeClr val="tx1"/>
          </a:solidFill>
          <a:latin typeface="+mn-lt"/>
          <a:ea typeface="+mn-ea"/>
          <a:cs typeface="+mn-cs"/>
        </a:defRPr>
      </a:lvl6pPr>
      <a:lvl7pPr marL="4535881" algn="l" defTabSz="1511960" rtl="0" eaLnBrk="1" latinLnBrk="0" hangingPunct="1">
        <a:defRPr sz="2976" kern="1200">
          <a:solidFill>
            <a:schemeClr val="tx1"/>
          </a:solidFill>
          <a:latin typeface="+mn-lt"/>
          <a:ea typeface="+mn-ea"/>
          <a:cs typeface="+mn-cs"/>
        </a:defRPr>
      </a:lvl7pPr>
      <a:lvl8pPr marL="5291861" algn="l" defTabSz="1511960" rtl="0" eaLnBrk="1" latinLnBrk="0" hangingPunct="1">
        <a:defRPr sz="2976" kern="1200">
          <a:solidFill>
            <a:schemeClr val="tx1"/>
          </a:solidFill>
          <a:latin typeface="+mn-lt"/>
          <a:ea typeface="+mn-ea"/>
          <a:cs typeface="+mn-cs"/>
        </a:defRPr>
      </a:lvl8pPr>
      <a:lvl9pPr marL="6047842" algn="l" defTabSz="1511960" rtl="0" eaLnBrk="1" latinLnBrk="0" hangingPunct="1">
        <a:defRPr sz="297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10" Type="http://schemas.openxmlformats.org/officeDocument/2006/relationships/image" Target="../media/image3.jpg"/><Relationship Id="rId4" Type="http://schemas.openxmlformats.org/officeDocument/2006/relationships/diagramLayout" Target="../diagrams/layout1.xml"/><Relationship Id="rId9"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20AD2D8-C138-C94C-94DD-ABB553EA7D13}"/>
              </a:ext>
            </a:extLst>
          </p:cNvPr>
          <p:cNvSpPr txBox="1"/>
          <p:nvPr/>
        </p:nvSpPr>
        <p:spPr>
          <a:xfrm>
            <a:off x="463519" y="2033666"/>
            <a:ext cx="8286697" cy="1015663"/>
          </a:xfrm>
          <a:prstGeom prst="rect">
            <a:avLst/>
          </a:prstGeom>
          <a:noFill/>
          <a:ln>
            <a:noFill/>
          </a:ln>
        </p:spPr>
        <p:txBody>
          <a:bodyPr wrap="square" rtlCol="0">
            <a:spAutoFit/>
          </a:bodyPr>
          <a:lstStyle/>
          <a:p>
            <a:r>
              <a:rPr lang="en-US" sz="3000" b="1" dirty="0">
                <a:solidFill>
                  <a:schemeClr val="bg2">
                    <a:lumMod val="10000"/>
                  </a:schemeClr>
                </a:solidFill>
                <a:latin typeface="Lato Black" panose="020F0502020204030203" pitchFamily="34" charset="0"/>
                <a:ea typeface="Lato Black" panose="020F0502020204030203" pitchFamily="34" charset="0"/>
                <a:cs typeface="Lato Black" panose="020F0502020204030203" pitchFamily="34" charset="0"/>
              </a:rPr>
              <a:t>A Comparative Study of Concurrent Queueing Algorithms &amp; Their Performance</a:t>
            </a:r>
          </a:p>
        </p:txBody>
      </p:sp>
      <p:sp>
        <p:nvSpPr>
          <p:cNvPr id="13" name="TextBox 12">
            <a:extLst>
              <a:ext uri="{FF2B5EF4-FFF2-40B4-BE49-F238E27FC236}">
                <a16:creationId xmlns:a16="http://schemas.microsoft.com/office/drawing/2014/main" id="{76F28539-8427-034D-AB3E-D080C970E1AF}"/>
              </a:ext>
            </a:extLst>
          </p:cNvPr>
          <p:cNvSpPr txBox="1"/>
          <p:nvPr/>
        </p:nvSpPr>
        <p:spPr>
          <a:xfrm>
            <a:off x="9198292" y="1959288"/>
            <a:ext cx="5382895" cy="430887"/>
          </a:xfrm>
          <a:prstGeom prst="rect">
            <a:avLst/>
          </a:prstGeom>
          <a:noFill/>
        </p:spPr>
        <p:txBody>
          <a:bodyPr wrap="square" rtlCol="0">
            <a:spAutoFit/>
          </a:bodyPr>
          <a:lstStyle/>
          <a:p>
            <a:pPr>
              <a:spcAft>
                <a:spcPts val="800"/>
              </a:spcAft>
            </a:pPr>
            <a:r>
              <a:rPr lang="en-US" sz="2200" dirty="0">
                <a:latin typeface="Lato Light" panose="020F0502020204030203" pitchFamily="34" charset="0"/>
                <a:ea typeface="Lato Light" panose="020F0502020204030203" pitchFamily="34" charset="0"/>
                <a:cs typeface="Lato Light" panose="020F0502020204030203" pitchFamily="34" charset="0"/>
              </a:rPr>
              <a:t>Luca Muscat</a:t>
            </a:r>
          </a:p>
        </p:txBody>
      </p:sp>
      <p:sp>
        <p:nvSpPr>
          <p:cNvPr id="14" name="Rectangle 13">
            <a:extLst>
              <a:ext uri="{FF2B5EF4-FFF2-40B4-BE49-F238E27FC236}">
                <a16:creationId xmlns:a16="http://schemas.microsoft.com/office/drawing/2014/main" id="{4D573C57-D36A-A144-A6CD-69ACDF1287F2}"/>
              </a:ext>
            </a:extLst>
          </p:cNvPr>
          <p:cNvSpPr/>
          <p:nvPr/>
        </p:nvSpPr>
        <p:spPr>
          <a:xfrm>
            <a:off x="9198293" y="2390175"/>
            <a:ext cx="5382895" cy="400110"/>
          </a:xfrm>
          <a:prstGeom prst="rect">
            <a:avLst/>
          </a:prstGeom>
        </p:spPr>
        <p:txBody>
          <a:bodyPr wrap="square">
            <a:spAutoFit/>
          </a:bodyPr>
          <a:lstStyle/>
          <a:p>
            <a:pPr>
              <a:spcAft>
                <a:spcPts val="200"/>
              </a:spcAft>
            </a:pPr>
            <a:r>
              <a:rPr lang="en-US" sz="2000" dirty="0">
                <a:latin typeface="Lato Light" panose="020F0502020204030203" pitchFamily="34" charset="0"/>
                <a:ea typeface="Lato Light" panose="020F0502020204030203" pitchFamily="34" charset="0"/>
                <a:cs typeface="Lato Light" panose="020F0502020204030203" pitchFamily="34" charset="0"/>
              </a:rPr>
              <a:t>Supervisor: Prof Kevin Vella</a:t>
            </a:r>
          </a:p>
        </p:txBody>
      </p:sp>
      <p:cxnSp>
        <p:nvCxnSpPr>
          <p:cNvPr id="21" name="Straight Connector 20">
            <a:extLst>
              <a:ext uri="{FF2B5EF4-FFF2-40B4-BE49-F238E27FC236}">
                <a16:creationId xmlns:a16="http://schemas.microsoft.com/office/drawing/2014/main" id="{BD49B10F-6444-244B-886E-62EC6CD4F9A3}"/>
              </a:ext>
            </a:extLst>
          </p:cNvPr>
          <p:cNvCxnSpPr>
            <a:cxnSpLocks/>
          </p:cNvCxnSpPr>
          <p:nvPr/>
        </p:nvCxnSpPr>
        <p:spPr>
          <a:xfrm>
            <a:off x="8903825" y="1959288"/>
            <a:ext cx="0" cy="1164421"/>
          </a:xfrm>
          <a:prstGeom prst="line">
            <a:avLst/>
          </a:prstGeom>
          <a:ln w="38100">
            <a:solidFill>
              <a:srgbClr val="BA0C2F"/>
            </a:solidFill>
          </a:ln>
        </p:spPr>
        <p:style>
          <a:lnRef idx="1">
            <a:schemeClr val="accent1"/>
          </a:lnRef>
          <a:fillRef idx="0">
            <a:schemeClr val="accent1"/>
          </a:fillRef>
          <a:effectRef idx="0">
            <a:schemeClr val="accent1"/>
          </a:effectRef>
          <a:fontRef idx="minor">
            <a:schemeClr val="tx1"/>
          </a:fontRef>
        </p:style>
      </p:cxnSp>
      <p:graphicFrame>
        <p:nvGraphicFramePr>
          <p:cNvPr id="25" name="Table 24">
            <a:extLst>
              <a:ext uri="{FF2B5EF4-FFF2-40B4-BE49-F238E27FC236}">
                <a16:creationId xmlns:a16="http://schemas.microsoft.com/office/drawing/2014/main" id="{3E562E36-6B89-F94B-92B8-421469385C41}"/>
              </a:ext>
            </a:extLst>
          </p:cNvPr>
          <p:cNvGraphicFramePr>
            <a:graphicFrameLocks noGrp="1"/>
          </p:cNvGraphicFramePr>
          <p:nvPr>
            <p:extLst>
              <p:ext uri="{D42A27DB-BD31-4B8C-83A1-F6EECF244321}">
                <p14:modId xmlns:p14="http://schemas.microsoft.com/office/powerpoint/2010/main" val="2772907694"/>
              </p:ext>
            </p:extLst>
          </p:nvPr>
        </p:nvGraphicFramePr>
        <p:xfrm>
          <a:off x="463519" y="3540046"/>
          <a:ext cx="6769099" cy="3835869"/>
        </p:xfrm>
        <a:graphic>
          <a:graphicData uri="http://schemas.openxmlformats.org/drawingml/2006/table">
            <a:tbl>
              <a:tblPr firstRow="1" firstCol="1" bandRow="1">
                <a:tableStyleId>{2D5ABB26-0587-4C30-8999-92F81FD0307C}</a:tableStyleId>
              </a:tblPr>
              <a:tblGrid>
                <a:gridCol w="6769099">
                  <a:extLst>
                    <a:ext uri="{9D8B030D-6E8A-4147-A177-3AD203B41FA5}">
                      <a16:colId xmlns:a16="http://schemas.microsoft.com/office/drawing/2014/main" val="2430199447"/>
                    </a:ext>
                  </a:extLst>
                </a:gridCol>
              </a:tblGrid>
              <a:tr h="572036">
                <a:tc>
                  <a:txBody>
                    <a:bodyPr/>
                    <a:lstStyle/>
                    <a:p>
                      <a:pPr algn="just"/>
                      <a:r>
                        <a:rPr lang="en-US" sz="2800" b="0" i="1" dirty="0">
                          <a:solidFill>
                            <a:srgbClr val="BA0C2F"/>
                          </a:solidFill>
                          <a:latin typeface="Lato Light" panose="020F0502020204030203" pitchFamily="34" charset="0"/>
                          <a:ea typeface="Lato Light" panose="020F0502020204030203" pitchFamily="34" charset="0"/>
                          <a:cs typeface="Lato Light" panose="020F0502020204030203" pitchFamily="34" charset="0"/>
                        </a:rPr>
                        <a:t>INTRODUCTION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rgbClr val="BA0C2F"/>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72550161"/>
                  </a:ext>
                </a:extLst>
              </a:tr>
              <a:tr h="3263833">
                <a:tc>
                  <a:txBody>
                    <a:bodyPr/>
                    <a:lstStyle/>
                    <a:p>
                      <a:pPr marL="0" marR="0" lvl="0" indent="0" algn="just" defTabSz="1511960" rtl="0" eaLnBrk="1" fontAlgn="auto" latinLnBrk="0" hangingPunct="1">
                        <a:lnSpc>
                          <a:spcPct val="100000"/>
                        </a:lnSpc>
                        <a:spcBef>
                          <a:spcPts val="0"/>
                        </a:spcBef>
                        <a:spcAft>
                          <a:spcPts val="0"/>
                        </a:spcAft>
                        <a:buClrTx/>
                        <a:buSzTx/>
                        <a:buFontTx/>
                        <a:buNone/>
                        <a:tabLst/>
                        <a:defRPr/>
                      </a:pPr>
                      <a:r>
                        <a:rPr lang="en-GB" sz="1600" dirty="0">
                          <a:latin typeface="Lato" panose="020F0502020204030203" pitchFamily="34" charset="0"/>
                          <a:ea typeface="Lato" panose="020F0502020204030203" pitchFamily="34" charset="0"/>
                          <a:cs typeface="Lato" panose="020F0502020204030203" pitchFamily="34" charset="0"/>
                        </a:rPr>
                        <a:t>Queues are one of the most ubiquitous data structures in the field of Computing Science. With the advent of multiprocessor programming, concurrent queues are at the core of many concurrent and distributed algorithms.</a:t>
                      </a:r>
                      <a:endParaRPr lang="en-US" sz="1600" dirty="0">
                        <a:latin typeface="Lato" panose="020F0502020204030203" pitchFamily="34" charset="0"/>
                        <a:ea typeface="Lato" panose="020F0502020204030203" pitchFamily="34" charset="0"/>
                        <a:cs typeface="Lato" panose="020F0502020204030203" pitchFamily="34" charset="0"/>
                      </a:endParaRPr>
                    </a:p>
                    <a:p>
                      <a:pPr marL="0" marR="0" lvl="0" indent="0" algn="just" defTabSz="1511960" rtl="0" eaLnBrk="1" fontAlgn="auto" latinLnBrk="0" hangingPunct="1">
                        <a:lnSpc>
                          <a:spcPct val="100000"/>
                        </a:lnSpc>
                        <a:spcBef>
                          <a:spcPts val="0"/>
                        </a:spcBef>
                        <a:spcAft>
                          <a:spcPts val="0"/>
                        </a:spcAft>
                        <a:buClrTx/>
                        <a:buSzTx/>
                        <a:buFontTx/>
                        <a:buNone/>
                        <a:tabLst/>
                        <a:defRPr/>
                      </a:pPr>
                      <a:endParaRPr lang="en-US" sz="1600" dirty="0">
                        <a:latin typeface="Lato" panose="020F0502020204030203" pitchFamily="34" charset="0"/>
                        <a:ea typeface="Lato" panose="020F0502020204030203" pitchFamily="34" charset="0"/>
                        <a:cs typeface="Lato" panose="020F0502020204030203" pitchFamily="34" charset="0"/>
                      </a:endParaRPr>
                    </a:p>
                    <a:p>
                      <a:pPr marL="0" marR="0" lvl="0" indent="0" algn="just" defTabSz="1511960" rtl="0" eaLnBrk="1" fontAlgn="auto" latinLnBrk="0" hangingPunct="1">
                        <a:lnSpc>
                          <a:spcPct val="100000"/>
                        </a:lnSpc>
                        <a:spcBef>
                          <a:spcPts val="0"/>
                        </a:spcBef>
                        <a:spcAft>
                          <a:spcPts val="0"/>
                        </a:spcAft>
                        <a:buClrTx/>
                        <a:buSzTx/>
                        <a:buFontTx/>
                        <a:buNone/>
                        <a:tabLst/>
                        <a:defRPr/>
                      </a:pPr>
                      <a:r>
                        <a:rPr lang="en-US" sz="1600" dirty="0">
                          <a:latin typeface="Lato" panose="020F0502020204030203" pitchFamily="34" charset="0"/>
                          <a:ea typeface="Lato" panose="020F0502020204030203" pitchFamily="34" charset="0"/>
                          <a:cs typeface="Lato" panose="020F0502020204030203" pitchFamily="34" charset="0"/>
                        </a:rPr>
                        <a:t>The act of writing and testing multiprocessor programs is often humorously referred to as an art [1], due to the sheer difficulty of ensuring the code’s correctness. Intimate knowledge of the CPU’s architecture and memory is a must, due to the plethora of ways one may unknowingly incur performance penalties.</a:t>
                      </a:r>
                    </a:p>
                    <a:p>
                      <a:pPr marL="0" marR="0" lvl="0" indent="0" algn="just" defTabSz="1511960" rtl="0" eaLnBrk="1" fontAlgn="auto" latinLnBrk="0" hangingPunct="1">
                        <a:lnSpc>
                          <a:spcPct val="100000"/>
                        </a:lnSpc>
                        <a:spcBef>
                          <a:spcPts val="0"/>
                        </a:spcBef>
                        <a:spcAft>
                          <a:spcPts val="0"/>
                        </a:spcAft>
                        <a:buClrTx/>
                        <a:buSzTx/>
                        <a:buFontTx/>
                        <a:buNone/>
                        <a:tabLst/>
                        <a:defRPr/>
                      </a:pPr>
                      <a:endParaRPr lang="en-GB" sz="1600" dirty="0">
                        <a:latin typeface="Lato" panose="020F0502020204030203" pitchFamily="34" charset="0"/>
                        <a:ea typeface="Lato" panose="020F0502020204030203" pitchFamily="34" charset="0"/>
                        <a:cs typeface="Lato" panose="020F05020202040302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BA0C2F"/>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102250"/>
                  </a:ext>
                </a:extLst>
              </a:tr>
            </a:tbl>
          </a:graphicData>
        </a:graphic>
      </p:graphicFrame>
      <p:graphicFrame>
        <p:nvGraphicFramePr>
          <p:cNvPr id="32" name="Table 31">
            <a:extLst>
              <a:ext uri="{FF2B5EF4-FFF2-40B4-BE49-F238E27FC236}">
                <a16:creationId xmlns:a16="http://schemas.microsoft.com/office/drawing/2014/main" id="{12513836-B525-7547-A041-4752351EF386}"/>
              </a:ext>
            </a:extLst>
          </p:cNvPr>
          <p:cNvGraphicFramePr>
            <a:graphicFrameLocks noGrp="1"/>
          </p:cNvGraphicFramePr>
          <p:nvPr>
            <p:extLst>
              <p:ext uri="{D42A27DB-BD31-4B8C-83A1-F6EECF244321}">
                <p14:modId xmlns:p14="http://schemas.microsoft.com/office/powerpoint/2010/main" val="4228037066"/>
              </p:ext>
            </p:extLst>
          </p:nvPr>
        </p:nvGraphicFramePr>
        <p:xfrm>
          <a:off x="7998686" y="17749906"/>
          <a:ext cx="6735761" cy="3557520"/>
        </p:xfrm>
        <a:graphic>
          <a:graphicData uri="http://schemas.openxmlformats.org/drawingml/2006/table">
            <a:tbl>
              <a:tblPr firstRow="1" bandRow="1">
                <a:tableStyleId>{2D5ABB26-0587-4C30-8999-92F81FD0307C}</a:tableStyleId>
              </a:tblPr>
              <a:tblGrid>
                <a:gridCol w="6735761">
                  <a:extLst>
                    <a:ext uri="{9D8B030D-6E8A-4147-A177-3AD203B41FA5}">
                      <a16:colId xmlns:a16="http://schemas.microsoft.com/office/drawing/2014/main" val="2430199447"/>
                    </a:ext>
                  </a:extLst>
                </a:gridCol>
              </a:tblGrid>
              <a:tr h="540000">
                <a:tc>
                  <a:txBody>
                    <a:bodyPr/>
                    <a:lstStyle/>
                    <a:p>
                      <a:r>
                        <a:rPr lang="en-US" sz="2800" b="0" i="1" dirty="0">
                          <a:solidFill>
                            <a:schemeClr val="bg1"/>
                          </a:solidFill>
                          <a:latin typeface="Lato Light" panose="020F0502020204030203" pitchFamily="34" charset="0"/>
                          <a:ea typeface="Lato Light" panose="020F0502020204030203" pitchFamily="34" charset="0"/>
                          <a:cs typeface="Lato Light" panose="020F0502020204030203" pitchFamily="34" charset="0"/>
                        </a:rPr>
                        <a:t>REFERENCES</a:t>
                      </a:r>
                      <a:endParaRPr lang="en-US" b="0" i="1" dirty="0">
                        <a:solidFill>
                          <a:schemeClr val="bg1"/>
                        </a:solidFill>
                        <a:latin typeface="Lato Light" panose="020F0502020204030203" pitchFamily="34" charset="0"/>
                        <a:ea typeface="Lato Light" panose="020F0502020204030203" pitchFamily="34" charset="0"/>
                        <a:cs typeface="Lato Light" panose="020F0502020204030203" pitchFamily="34" charset="0"/>
                      </a:endParaRPr>
                    </a:p>
                  </a:txBody>
                  <a:tcPr anchor="ctr">
                    <a:lnL w="12700" cap="flat" cmpd="sng" algn="ctr">
                      <a:solidFill>
                        <a:srgbClr val="BA0C2F"/>
                      </a:solidFill>
                      <a:prstDash val="solid"/>
                      <a:round/>
                      <a:headEnd type="none" w="med" len="med"/>
                      <a:tailEnd type="none" w="med" len="med"/>
                    </a:lnL>
                    <a:lnR w="12700" cap="flat" cmpd="sng" algn="ctr">
                      <a:solidFill>
                        <a:srgbClr val="BA0C2F"/>
                      </a:solidFill>
                      <a:prstDash val="solid"/>
                      <a:round/>
                      <a:headEnd type="none" w="med" len="med"/>
                      <a:tailEnd type="none" w="med" len="med"/>
                    </a:lnR>
                    <a:lnT w="12700" cap="flat" cmpd="sng" algn="ctr">
                      <a:solidFill>
                        <a:srgbClr val="BA0C2F"/>
                      </a:solidFill>
                      <a:prstDash val="solid"/>
                      <a:round/>
                      <a:headEnd type="none" w="med" len="med"/>
                      <a:tailEnd type="none" w="med" len="med"/>
                    </a:lnT>
                    <a:lnB w="12700" cap="flat" cmpd="sng" algn="ctr">
                      <a:solidFill>
                        <a:srgbClr val="BA0C2F"/>
                      </a:solidFill>
                      <a:prstDash val="solid"/>
                      <a:round/>
                      <a:headEnd type="none" w="med" len="med"/>
                      <a:tailEnd type="none" w="med" len="med"/>
                    </a:lnB>
                    <a:solidFill>
                      <a:srgbClr val="BA0C2F"/>
                    </a:solidFill>
                  </a:tcPr>
                </a:tc>
                <a:extLst>
                  <a:ext uri="{0D108BD9-81ED-4DB2-BD59-A6C34878D82A}">
                    <a16:rowId xmlns:a16="http://schemas.microsoft.com/office/drawing/2014/main" val="2572550161"/>
                  </a:ext>
                </a:extLst>
              </a:tr>
              <a:tr h="2333030">
                <a:tc>
                  <a:txBody>
                    <a:bodyPr/>
                    <a:lstStyle/>
                    <a:p>
                      <a:pPr marL="342900" marR="0" lvl="0" indent="-342900" algn="l" defTabSz="1511960" rtl="0" eaLnBrk="1" fontAlgn="auto" latinLnBrk="0" hangingPunct="1">
                        <a:lnSpc>
                          <a:spcPct val="100000"/>
                        </a:lnSpc>
                        <a:spcBef>
                          <a:spcPts val="0"/>
                        </a:spcBef>
                        <a:spcAft>
                          <a:spcPts val="0"/>
                        </a:spcAft>
                        <a:buClrTx/>
                        <a:buSzTx/>
                        <a:buFont typeface="+mj-lt"/>
                        <a:buAutoNum type="arabicPeriod"/>
                        <a:tabLst/>
                        <a:defRPr/>
                      </a:pPr>
                      <a:r>
                        <a:rPr lang="en-GB" sz="1600" dirty="0">
                          <a:latin typeface="Lato" panose="020F0502020204030203" pitchFamily="34" charset="0"/>
                          <a:ea typeface="Lato" panose="020F0502020204030203" pitchFamily="34" charset="0"/>
                          <a:cs typeface="Lato" panose="020F0502020204030203" pitchFamily="34" charset="0"/>
                        </a:rPr>
                        <a:t>Herlihy, M., Shavit, N., </a:t>
                      </a:r>
                      <a:r>
                        <a:rPr lang="en-GB" sz="1600" dirty="0" err="1">
                          <a:latin typeface="Lato" panose="020F0502020204030203" pitchFamily="34" charset="0"/>
                          <a:ea typeface="Lato" panose="020F0502020204030203" pitchFamily="34" charset="0"/>
                          <a:cs typeface="Lato" panose="020F0502020204030203" pitchFamily="34" charset="0"/>
                        </a:rPr>
                        <a:t>Luchangco</a:t>
                      </a:r>
                      <a:r>
                        <a:rPr lang="en-GB" sz="1600" dirty="0">
                          <a:latin typeface="Lato" panose="020F0502020204030203" pitchFamily="34" charset="0"/>
                          <a:ea typeface="Lato" panose="020F0502020204030203" pitchFamily="34" charset="0"/>
                          <a:cs typeface="Lato" panose="020F0502020204030203" pitchFamily="34" charset="0"/>
                        </a:rPr>
                        <a:t>, V., and Spear, M. The Art of Multiprocessor Programming. </a:t>
                      </a:r>
                      <a:r>
                        <a:rPr lang="en-GB" sz="1600" dirty="0" err="1">
                          <a:latin typeface="Lato" panose="020F0502020204030203" pitchFamily="34" charset="0"/>
                          <a:ea typeface="Lato" panose="020F0502020204030203" pitchFamily="34" charset="0"/>
                          <a:cs typeface="Lato" panose="020F0502020204030203" pitchFamily="34" charset="0"/>
                        </a:rPr>
                        <a:t>Newnes</a:t>
                      </a:r>
                      <a:r>
                        <a:rPr lang="en-GB" sz="1600" dirty="0">
                          <a:latin typeface="Lato" panose="020F0502020204030203" pitchFamily="34" charset="0"/>
                          <a:ea typeface="Lato" panose="020F0502020204030203" pitchFamily="34" charset="0"/>
                          <a:cs typeface="Lato" panose="020F0502020204030203" pitchFamily="34" charset="0"/>
                        </a:rPr>
                        <a:t>, 2020.</a:t>
                      </a:r>
                      <a:r>
                        <a:rPr lang="en-US" sz="1600" dirty="0">
                          <a:latin typeface="Lato" panose="020F0502020204030203" pitchFamily="34" charset="0"/>
                          <a:ea typeface="Lato" panose="020F0502020204030203" pitchFamily="34" charset="0"/>
                          <a:cs typeface="Lato" panose="020F0502020204030203" pitchFamily="34" charset="0"/>
                        </a:rPr>
                        <a:t> </a:t>
                      </a:r>
                    </a:p>
                    <a:p>
                      <a:pPr marL="342900" marR="0" lvl="0" indent="-342900" algn="l" defTabSz="1511960" rtl="0" eaLnBrk="1" fontAlgn="auto" latinLnBrk="0" hangingPunct="1">
                        <a:lnSpc>
                          <a:spcPct val="100000"/>
                        </a:lnSpc>
                        <a:spcBef>
                          <a:spcPts val="0"/>
                        </a:spcBef>
                        <a:spcAft>
                          <a:spcPts val="0"/>
                        </a:spcAft>
                        <a:buClrTx/>
                        <a:buSzTx/>
                        <a:buFont typeface="+mj-lt"/>
                        <a:buAutoNum type="arabicPeriod"/>
                        <a:tabLst/>
                        <a:defRPr/>
                      </a:pPr>
                      <a:r>
                        <a:rPr lang="en-GB" sz="1600" dirty="0">
                          <a:latin typeface="Lato" panose="020F0502020204030203" pitchFamily="34" charset="0"/>
                          <a:ea typeface="Lato" panose="020F0502020204030203" pitchFamily="34" charset="0"/>
                          <a:cs typeface="Lato" panose="020F0502020204030203" pitchFamily="34" charset="0"/>
                        </a:rPr>
                        <a:t>Valois, J. D. Implementing lock-free queues. In Proceedings of the seventh international conference on Parallel and Distributed Computing Systems, pages 64–69, 1994.</a:t>
                      </a:r>
                      <a:endParaRPr lang="en-US" sz="1600" dirty="0">
                        <a:latin typeface="Lato" panose="020F0502020204030203" pitchFamily="34" charset="0"/>
                        <a:ea typeface="Lato" panose="020F0502020204030203" pitchFamily="34" charset="0"/>
                        <a:cs typeface="Lato" panose="020F0502020204030203" pitchFamily="34" charset="0"/>
                      </a:endParaRPr>
                    </a:p>
                    <a:p>
                      <a:pPr marL="342900" marR="0" lvl="0" indent="-342900" algn="l" defTabSz="1511960" rtl="0" eaLnBrk="1" fontAlgn="auto" latinLnBrk="0" hangingPunct="1">
                        <a:lnSpc>
                          <a:spcPct val="100000"/>
                        </a:lnSpc>
                        <a:spcBef>
                          <a:spcPts val="0"/>
                        </a:spcBef>
                        <a:spcAft>
                          <a:spcPts val="0"/>
                        </a:spcAft>
                        <a:buClrTx/>
                        <a:buSzTx/>
                        <a:buFont typeface="+mj-lt"/>
                        <a:buAutoNum type="arabicPeriod"/>
                        <a:tabLst/>
                        <a:defRPr/>
                      </a:pPr>
                      <a:r>
                        <a:rPr lang="en-GB" sz="1600" dirty="0">
                          <a:latin typeface="Lato" panose="020F0502020204030203" pitchFamily="34" charset="0"/>
                          <a:ea typeface="Lato" panose="020F0502020204030203" pitchFamily="34" charset="0"/>
                          <a:cs typeface="Lato" panose="020F0502020204030203" pitchFamily="34" charset="0"/>
                        </a:rPr>
                        <a:t>Hoffman, M., Shalev, O., and Shavit, N. The baskets queue. In International Conference On Principles Of Distributed Systems, pages 401–414. Springer, 2007.</a:t>
                      </a:r>
                    </a:p>
                    <a:p>
                      <a:pPr marL="342900" marR="0" lvl="0" indent="-342900" algn="l" defTabSz="1511960" rtl="0" eaLnBrk="1" fontAlgn="auto" latinLnBrk="0" hangingPunct="1">
                        <a:lnSpc>
                          <a:spcPct val="100000"/>
                        </a:lnSpc>
                        <a:spcBef>
                          <a:spcPts val="0"/>
                        </a:spcBef>
                        <a:spcAft>
                          <a:spcPts val="0"/>
                        </a:spcAft>
                        <a:buClrTx/>
                        <a:buSzTx/>
                        <a:buFont typeface="+mj-lt"/>
                        <a:buAutoNum type="arabicPeriod"/>
                        <a:tabLst/>
                        <a:defRPr/>
                      </a:pPr>
                      <a:r>
                        <a:rPr lang="en-GB" sz="1600" dirty="0">
                          <a:latin typeface="Lato" panose="020F0502020204030203" pitchFamily="34" charset="0"/>
                          <a:ea typeface="Lato" panose="020F0502020204030203" pitchFamily="34" charset="0"/>
                          <a:cs typeface="Lato" panose="020F0502020204030203" pitchFamily="34" charset="0"/>
                        </a:rPr>
                        <a:t>Michael, M. M. and Scott, M. L. Simple, fast, and practical non-blocking and blocking concurrent queue algorithms. In Proceedings of the fifteenth annual ACM symposium on Principles of distributed computing, pages 267–275, 1996.</a:t>
                      </a:r>
                      <a:endParaRPr lang="en-US" sz="1600" dirty="0">
                        <a:latin typeface="Lato" panose="020F0502020204030203" pitchFamily="34" charset="0"/>
                        <a:ea typeface="Lato" panose="020F0502020204030203" pitchFamily="34" charset="0"/>
                        <a:cs typeface="Lato" panose="020F0502020204030203" pitchFamily="34" charset="0"/>
                      </a:endParaRPr>
                    </a:p>
                  </a:txBody>
                  <a:tcPr>
                    <a:lnL w="12700" cap="flat" cmpd="sng" algn="ctr">
                      <a:solidFill>
                        <a:srgbClr val="BA0C2F"/>
                      </a:solidFill>
                      <a:prstDash val="solid"/>
                      <a:round/>
                      <a:headEnd type="none" w="med" len="med"/>
                      <a:tailEnd type="none" w="med" len="med"/>
                    </a:lnL>
                    <a:lnR w="12700" cap="flat" cmpd="sng" algn="ctr">
                      <a:solidFill>
                        <a:srgbClr val="BA0C2F"/>
                      </a:solidFill>
                      <a:prstDash val="solid"/>
                      <a:round/>
                      <a:headEnd type="none" w="med" len="med"/>
                      <a:tailEnd type="none" w="med" len="med"/>
                    </a:lnR>
                    <a:lnT w="12700" cap="flat" cmpd="sng" algn="ctr">
                      <a:solidFill>
                        <a:srgbClr val="BA0C2F"/>
                      </a:solidFill>
                      <a:prstDash val="solid"/>
                      <a:round/>
                      <a:headEnd type="none" w="med" len="med"/>
                      <a:tailEnd type="none" w="med" len="med"/>
                    </a:lnT>
                    <a:lnB w="12700" cap="flat" cmpd="sng" algn="ctr">
                      <a:solidFill>
                        <a:srgbClr val="BA0C2F"/>
                      </a:solidFill>
                      <a:prstDash val="solid"/>
                      <a:round/>
                      <a:headEnd type="none" w="med" len="med"/>
                      <a:tailEnd type="none" w="med" len="med"/>
                    </a:lnB>
                  </a:tcPr>
                </a:tc>
                <a:extLst>
                  <a:ext uri="{0D108BD9-81ED-4DB2-BD59-A6C34878D82A}">
                    <a16:rowId xmlns:a16="http://schemas.microsoft.com/office/drawing/2014/main" val="326102250"/>
                  </a:ext>
                </a:extLst>
              </a:tr>
            </a:tbl>
          </a:graphicData>
        </a:graphic>
      </p:graphicFrame>
      <p:graphicFrame>
        <p:nvGraphicFramePr>
          <p:cNvPr id="19" name="Table 18">
            <a:extLst>
              <a:ext uri="{FF2B5EF4-FFF2-40B4-BE49-F238E27FC236}">
                <a16:creationId xmlns:a16="http://schemas.microsoft.com/office/drawing/2014/main" id="{BCF9112A-0D85-A645-A5C0-856DCFA88743}"/>
              </a:ext>
            </a:extLst>
          </p:cNvPr>
          <p:cNvGraphicFramePr>
            <a:graphicFrameLocks noGrp="1"/>
          </p:cNvGraphicFramePr>
          <p:nvPr>
            <p:extLst>
              <p:ext uri="{D42A27DB-BD31-4B8C-83A1-F6EECF244321}">
                <p14:modId xmlns:p14="http://schemas.microsoft.com/office/powerpoint/2010/main" val="2002253097"/>
              </p:ext>
            </p:extLst>
          </p:nvPr>
        </p:nvGraphicFramePr>
        <p:xfrm>
          <a:off x="432089" y="10956287"/>
          <a:ext cx="14010871" cy="540000"/>
        </p:xfrm>
        <a:graphic>
          <a:graphicData uri="http://schemas.openxmlformats.org/drawingml/2006/table">
            <a:tbl>
              <a:tblPr firstRow="1" firstCol="1" bandRow="1">
                <a:tableStyleId>{2D5ABB26-0587-4C30-8999-92F81FD0307C}</a:tableStyleId>
              </a:tblPr>
              <a:tblGrid>
                <a:gridCol w="14010871">
                  <a:extLst>
                    <a:ext uri="{9D8B030D-6E8A-4147-A177-3AD203B41FA5}">
                      <a16:colId xmlns:a16="http://schemas.microsoft.com/office/drawing/2014/main" val="2430199447"/>
                    </a:ext>
                  </a:extLst>
                </a:gridCol>
              </a:tblGrid>
              <a:tr h="540000">
                <a:tc>
                  <a:txBody>
                    <a:bodyPr/>
                    <a:lstStyle/>
                    <a:p>
                      <a:r>
                        <a:rPr lang="en-US" sz="2800" b="0" i="1" dirty="0">
                          <a:solidFill>
                            <a:srgbClr val="BA0C2F"/>
                          </a:solidFill>
                          <a:latin typeface="Lato Light" panose="020F0502020204030203" pitchFamily="34" charset="0"/>
                          <a:ea typeface="Lato Light" panose="020F0502020204030203" pitchFamily="34" charset="0"/>
                          <a:cs typeface="Lato Light" panose="020F0502020204030203" pitchFamily="34" charset="0"/>
                        </a:rPr>
                        <a:t>METHODOLOGY</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rgbClr val="BA0C2F"/>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72550161"/>
                  </a:ext>
                </a:extLst>
              </a:tr>
            </a:tbl>
          </a:graphicData>
        </a:graphic>
      </p:graphicFrame>
      <p:graphicFrame>
        <p:nvGraphicFramePr>
          <p:cNvPr id="23" name="Table 22">
            <a:extLst>
              <a:ext uri="{FF2B5EF4-FFF2-40B4-BE49-F238E27FC236}">
                <a16:creationId xmlns:a16="http://schemas.microsoft.com/office/drawing/2014/main" id="{4A76AE7D-46E2-D741-A379-888C1DF94A0C}"/>
              </a:ext>
            </a:extLst>
          </p:cNvPr>
          <p:cNvGraphicFramePr>
            <a:graphicFrameLocks noGrp="1"/>
          </p:cNvGraphicFramePr>
          <p:nvPr>
            <p:extLst>
              <p:ext uri="{D42A27DB-BD31-4B8C-83A1-F6EECF244321}">
                <p14:modId xmlns:p14="http://schemas.microsoft.com/office/powerpoint/2010/main" val="3539553913"/>
              </p:ext>
            </p:extLst>
          </p:nvPr>
        </p:nvGraphicFramePr>
        <p:xfrm>
          <a:off x="7998686" y="13573383"/>
          <a:ext cx="6736947" cy="3557520"/>
        </p:xfrm>
        <a:graphic>
          <a:graphicData uri="http://schemas.openxmlformats.org/drawingml/2006/table">
            <a:tbl>
              <a:tblPr firstRow="1" bandRow="1">
                <a:tableStyleId>{2D5ABB26-0587-4C30-8999-92F81FD0307C}</a:tableStyleId>
              </a:tblPr>
              <a:tblGrid>
                <a:gridCol w="6736947">
                  <a:extLst>
                    <a:ext uri="{9D8B030D-6E8A-4147-A177-3AD203B41FA5}">
                      <a16:colId xmlns:a16="http://schemas.microsoft.com/office/drawing/2014/main" val="2430199447"/>
                    </a:ext>
                  </a:extLst>
                </a:gridCol>
              </a:tblGrid>
              <a:tr h="540000">
                <a:tc>
                  <a:txBody>
                    <a:bodyPr/>
                    <a:lstStyle/>
                    <a:p>
                      <a:r>
                        <a:rPr lang="en-US" sz="2800" b="0" i="1" dirty="0">
                          <a:solidFill>
                            <a:srgbClr val="BA0C2F"/>
                          </a:solidFill>
                          <a:latin typeface="Lato Light" panose="020F0502020204030203" pitchFamily="34" charset="0"/>
                          <a:ea typeface="Lato Light" panose="020F0502020204030203" pitchFamily="34" charset="0"/>
                          <a:cs typeface="Lato Light" panose="020F0502020204030203" pitchFamily="34" charset="0"/>
                        </a:rPr>
                        <a:t>RESULTS &amp; CONCLUSIONS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rgbClr val="BA0C2F"/>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72550161"/>
                  </a:ext>
                </a:extLst>
              </a:tr>
              <a:tr h="2540232">
                <a:tc>
                  <a:txBody>
                    <a:bodyPr/>
                    <a:lstStyle/>
                    <a:p>
                      <a:pPr marL="0" marR="0" lvl="0" indent="0" algn="l" defTabSz="1511960" rtl="0" eaLnBrk="1" fontAlgn="auto" latinLnBrk="0" hangingPunct="1">
                        <a:lnSpc>
                          <a:spcPct val="100000"/>
                        </a:lnSpc>
                        <a:spcBef>
                          <a:spcPts val="0"/>
                        </a:spcBef>
                        <a:spcAft>
                          <a:spcPts val="0"/>
                        </a:spcAft>
                        <a:buClrTx/>
                        <a:buSzTx/>
                        <a:buFontTx/>
                        <a:buNone/>
                        <a:tabLst/>
                        <a:defRPr/>
                      </a:pPr>
                      <a:r>
                        <a:rPr lang="en-GB" sz="1600" dirty="0">
                          <a:latin typeface="Lato" panose="020F0502020204030203" pitchFamily="34" charset="0"/>
                          <a:ea typeface="Lato" panose="020F0502020204030203" pitchFamily="34" charset="0"/>
                          <a:cs typeface="Lato" panose="020F0502020204030203" pitchFamily="34" charset="0"/>
                        </a:rPr>
                        <a:t>Concurrent queues with the ‘Blocking’ algorithmic property were found to be competitive with concurrent queues possessing the ‘Non-Blocking’ Property at small numbers of threads. During intense workloads, ‘Blocking’ queues were several magnitudes slower than their ‘Non-Blocking’, demonstrating the superiority of ‘Non-Blocking’ queues, and their resistance to delays attributed to busy systems.</a:t>
                      </a:r>
                      <a:endParaRPr lang="en-US" sz="1600" dirty="0">
                        <a:latin typeface="Lato" panose="020F0502020204030203" pitchFamily="34" charset="0"/>
                        <a:ea typeface="Lato" panose="020F0502020204030203" pitchFamily="34" charset="0"/>
                        <a:cs typeface="Lato" panose="020F0502020204030203" pitchFamily="34" charset="0"/>
                      </a:endParaRPr>
                    </a:p>
                    <a:p>
                      <a:pPr marL="0" marR="0" lvl="0" indent="0" algn="l" defTabSz="1511960" rtl="0" eaLnBrk="1" fontAlgn="auto" latinLnBrk="0" hangingPunct="1">
                        <a:lnSpc>
                          <a:spcPct val="100000"/>
                        </a:lnSpc>
                        <a:spcBef>
                          <a:spcPts val="0"/>
                        </a:spcBef>
                        <a:spcAft>
                          <a:spcPts val="0"/>
                        </a:spcAft>
                        <a:buClrTx/>
                        <a:buSzTx/>
                        <a:buFontTx/>
                        <a:buNone/>
                        <a:tabLst/>
                        <a:defRPr/>
                      </a:pPr>
                      <a:endParaRPr lang="en-US" sz="1600" dirty="0">
                        <a:latin typeface="Lato" panose="020F0502020204030203" pitchFamily="34" charset="0"/>
                        <a:ea typeface="Lato" panose="020F0502020204030203" pitchFamily="34" charset="0"/>
                        <a:cs typeface="Lato" panose="020F0502020204030203" pitchFamily="34" charset="0"/>
                      </a:endParaRPr>
                    </a:p>
                    <a:p>
                      <a:pPr marL="0" marR="0" lvl="0" indent="0" algn="l" defTabSz="1511960" rtl="0" eaLnBrk="1" fontAlgn="auto" latinLnBrk="0" hangingPunct="1">
                        <a:lnSpc>
                          <a:spcPct val="100000"/>
                        </a:lnSpc>
                        <a:spcBef>
                          <a:spcPts val="0"/>
                        </a:spcBef>
                        <a:spcAft>
                          <a:spcPts val="0"/>
                        </a:spcAft>
                        <a:buClrTx/>
                        <a:buSzTx/>
                        <a:buFontTx/>
                        <a:buNone/>
                        <a:tabLst/>
                        <a:defRPr/>
                      </a:pPr>
                      <a:r>
                        <a:rPr lang="en-US" sz="1600" dirty="0">
                          <a:latin typeface="Lato" panose="020F0502020204030203" pitchFamily="34" charset="0"/>
                          <a:ea typeface="Lato" panose="020F0502020204030203" pitchFamily="34" charset="0"/>
                          <a:cs typeface="Lato" panose="020F0502020204030203" pitchFamily="34" charset="0"/>
                        </a:rPr>
                        <a:t>A benchmarking framework for concurrent queues, together with several implementations of existing concurrent queueing algorithms are contributed. Several findings of researchers (such as resilience to delay in ‘Non-Blocking’ queues [2]) and claims of specific queues outperforming other queues are replicated [3, 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BA0C2F"/>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102250"/>
                  </a:ext>
                </a:extLst>
              </a:tr>
            </a:tbl>
          </a:graphicData>
        </a:graphic>
      </p:graphicFrame>
      <p:graphicFrame>
        <p:nvGraphicFramePr>
          <p:cNvPr id="24" name="Table 23">
            <a:extLst>
              <a:ext uri="{FF2B5EF4-FFF2-40B4-BE49-F238E27FC236}">
                <a16:creationId xmlns:a16="http://schemas.microsoft.com/office/drawing/2014/main" id="{DE79CB83-B327-A140-8283-A9AC73600A29}"/>
              </a:ext>
            </a:extLst>
          </p:cNvPr>
          <p:cNvGraphicFramePr>
            <a:graphicFrameLocks noGrp="1"/>
          </p:cNvGraphicFramePr>
          <p:nvPr>
            <p:extLst>
              <p:ext uri="{D42A27DB-BD31-4B8C-83A1-F6EECF244321}">
                <p14:modId xmlns:p14="http://schemas.microsoft.com/office/powerpoint/2010/main" val="2272238661"/>
              </p:ext>
            </p:extLst>
          </p:nvPr>
        </p:nvGraphicFramePr>
        <p:xfrm>
          <a:off x="495671" y="6686059"/>
          <a:ext cx="6736947" cy="4511040"/>
        </p:xfrm>
        <a:graphic>
          <a:graphicData uri="http://schemas.openxmlformats.org/drawingml/2006/table">
            <a:tbl>
              <a:tblPr firstRow="1" bandRow="1">
                <a:tableStyleId>{2D5ABB26-0587-4C30-8999-92F81FD0307C}</a:tableStyleId>
              </a:tblPr>
              <a:tblGrid>
                <a:gridCol w="6736947">
                  <a:extLst>
                    <a:ext uri="{9D8B030D-6E8A-4147-A177-3AD203B41FA5}">
                      <a16:colId xmlns:a16="http://schemas.microsoft.com/office/drawing/2014/main" val="2430199447"/>
                    </a:ext>
                  </a:extLst>
                </a:gridCol>
              </a:tblGrid>
              <a:tr h="367528">
                <a:tc>
                  <a:txBody>
                    <a:bodyPr/>
                    <a:lstStyle/>
                    <a:p>
                      <a:pPr algn="just"/>
                      <a:r>
                        <a:rPr lang="en-US" sz="2800" b="0" i="1" dirty="0">
                          <a:solidFill>
                            <a:srgbClr val="BA0C2F"/>
                          </a:solidFill>
                          <a:latin typeface="Lato Light" panose="020F0502020204030203" pitchFamily="34" charset="0"/>
                          <a:ea typeface="Lato Light" panose="020F0502020204030203" pitchFamily="34" charset="0"/>
                          <a:cs typeface="Lato Light" panose="020F0502020204030203" pitchFamily="34" charset="0"/>
                        </a:rPr>
                        <a:t>AIM</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rgbClr val="BA0C2F"/>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72550161"/>
                  </a:ext>
                </a:extLst>
              </a:tr>
              <a:tr h="2219587">
                <a:tc>
                  <a:txBody>
                    <a:bodyPr/>
                    <a:lstStyle/>
                    <a:p>
                      <a:pPr marL="0" marR="0" lvl="0" indent="0" algn="just" defTabSz="1511960" rtl="0" eaLnBrk="1" fontAlgn="auto" latinLnBrk="0" hangingPunct="1">
                        <a:lnSpc>
                          <a:spcPct val="100000"/>
                        </a:lnSpc>
                        <a:spcBef>
                          <a:spcPts val="0"/>
                        </a:spcBef>
                        <a:spcAft>
                          <a:spcPts val="0"/>
                        </a:spcAft>
                        <a:buClrTx/>
                        <a:buSzTx/>
                        <a:buFontTx/>
                        <a:buNone/>
                        <a:tabLst/>
                        <a:defRPr/>
                      </a:pPr>
                      <a:r>
                        <a:rPr lang="en-GB" sz="1600" dirty="0">
                          <a:latin typeface="Lato" panose="020F0502020204030203" pitchFamily="34" charset="0"/>
                          <a:ea typeface="Lato" panose="020F0502020204030203" pitchFamily="34" charset="0"/>
                          <a:cs typeface="Lato" panose="020F0502020204030203" pitchFamily="34" charset="0"/>
                        </a:rPr>
                        <a:t>Several concurrent queuing algorithms, together with a benchmarking framework capable of producing artificial workloads of varying intensities, are implemented following methodologies based on prior art. A statistically rigorous approach is taken to quantify the reproducibility of each experiment, making the results of the framework more veracious. All measurements taken are compared amongst each other and their seminal works. For these reasons, this study’s research objectives are the following:</a:t>
                      </a:r>
                    </a:p>
                    <a:p>
                      <a:pPr marL="342900" marR="0" lvl="0" indent="-342900" algn="just" defTabSz="1511960" rtl="0" eaLnBrk="1" fontAlgn="auto" latinLnBrk="0" hangingPunct="1">
                        <a:lnSpc>
                          <a:spcPct val="100000"/>
                        </a:lnSpc>
                        <a:spcBef>
                          <a:spcPts val="0"/>
                        </a:spcBef>
                        <a:spcAft>
                          <a:spcPts val="0"/>
                        </a:spcAft>
                        <a:buClrTx/>
                        <a:buSzTx/>
                        <a:buFont typeface="+mj-lt"/>
                        <a:buAutoNum type="arabicPeriod"/>
                        <a:tabLst/>
                        <a:defRPr/>
                      </a:pPr>
                      <a:r>
                        <a:rPr lang="en-GB" sz="1600" dirty="0">
                          <a:latin typeface="Lato" panose="020F0502020204030203" pitchFamily="34" charset="0"/>
                          <a:ea typeface="Lato" panose="020F0502020204030203" pitchFamily="34" charset="0"/>
                          <a:cs typeface="Lato" panose="020F0502020204030203" pitchFamily="34" charset="0"/>
                        </a:rPr>
                        <a:t>Implement a benchmarking framework for concurrent queueing algorithms;</a:t>
                      </a:r>
                    </a:p>
                    <a:p>
                      <a:pPr marL="342900" marR="0" lvl="0" indent="-342900" algn="just" defTabSz="1511960" rtl="0" eaLnBrk="1" fontAlgn="auto" latinLnBrk="0" hangingPunct="1">
                        <a:lnSpc>
                          <a:spcPct val="100000"/>
                        </a:lnSpc>
                        <a:spcBef>
                          <a:spcPts val="0"/>
                        </a:spcBef>
                        <a:spcAft>
                          <a:spcPts val="0"/>
                        </a:spcAft>
                        <a:buClrTx/>
                        <a:buSzTx/>
                        <a:buFont typeface="+mj-lt"/>
                        <a:buAutoNum type="arabicPeriod"/>
                        <a:tabLst/>
                        <a:defRPr/>
                      </a:pPr>
                      <a:r>
                        <a:rPr lang="en-GB" sz="1600" dirty="0">
                          <a:latin typeface="Lato" panose="020F0502020204030203" pitchFamily="34" charset="0"/>
                          <a:ea typeface="Lato" panose="020F0502020204030203" pitchFamily="34" charset="0"/>
                          <a:cs typeface="Lato" panose="020F0502020204030203" pitchFamily="34" charset="0"/>
                        </a:rPr>
                        <a:t>Reasonably validate results through metrics and experiments;</a:t>
                      </a:r>
                    </a:p>
                    <a:p>
                      <a:pPr marL="342900" marR="0" lvl="0" indent="-342900" algn="just" defTabSz="1511960" rtl="0" eaLnBrk="1" fontAlgn="auto" latinLnBrk="0" hangingPunct="1">
                        <a:lnSpc>
                          <a:spcPct val="100000"/>
                        </a:lnSpc>
                        <a:spcBef>
                          <a:spcPts val="0"/>
                        </a:spcBef>
                        <a:spcAft>
                          <a:spcPts val="0"/>
                        </a:spcAft>
                        <a:buClrTx/>
                        <a:buSzTx/>
                        <a:buFont typeface="+mj-lt"/>
                        <a:buAutoNum type="arabicPeriod"/>
                        <a:tabLst/>
                        <a:defRPr/>
                      </a:pPr>
                      <a:r>
                        <a:rPr lang="en-GB" sz="1600" dirty="0">
                          <a:latin typeface="Lato" panose="020F0502020204030203" pitchFamily="34" charset="0"/>
                          <a:ea typeface="Lato" panose="020F0502020204030203" pitchFamily="34" charset="0"/>
                          <a:cs typeface="Lato" panose="020F0502020204030203" pitchFamily="34" charset="0"/>
                        </a:rPr>
                        <a:t>Implement a variety of concurrent queueing algorithms, with the aim of replicating their original results;</a:t>
                      </a:r>
                    </a:p>
                    <a:p>
                      <a:pPr marL="342900" marR="0" lvl="0" indent="-342900" algn="just" defTabSz="1511960" rtl="0" eaLnBrk="1" fontAlgn="auto" latinLnBrk="0" hangingPunct="1">
                        <a:lnSpc>
                          <a:spcPct val="100000"/>
                        </a:lnSpc>
                        <a:spcBef>
                          <a:spcPts val="0"/>
                        </a:spcBef>
                        <a:spcAft>
                          <a:spcPts val="0"/>
                        </a:spcAft>
                        <a:buClrTx/>
                        <a:buSzTx/>
                        <a:buFont typeface="+mj-lt"/>
                        <a:buAutoNum type="arabicPeriod"/>
                        <a:tabLst/>
                        <a:defRPr/>
                      </a:pPr>
                      <a:r>
                        <a:rPr lang="en-GB" sz="1600" dirty="0">
                          <a:latin typeface="Lato" panose="020F0502020204030203" pitchFamily="34" charset="0"/>
                          <a:ea typeface="Lato" panose="020F0502020204030203" pitchFamily="34" charset="0"/>
                          <a:cs typeface="Lato" panose="020F0502020204030203" pitchFamily="34" charset="0"/>
                        </a:rPr>
                        <a:t>Critically evaluate the performance of each concurrent queueing algorithm under a variety of synthetic benchmarks;</a:t>
                      </a:r>
                    </a:p>
                    <a:p>
                      <a:pPr marL="342900" marR="0" lvl="0" indent="-342900" algn="just" defTabSz="1511960" rtl="0" eaLnBrk="1" fontAlgn="auto" latinLnBrk="0" hangingPunct="1">
                        <a:lnSpc>
                          <a:spcPct val="100000"/>
                        </a:lnSpc>
                        <a:spcBef>
                          <a:spcPts val="0"/>
                        </a:spcBef>
                        <a:spcAft>
                          <a:spcPts val="0"/>
                        </a:spcAft>
                        <a:buClrTx/>
                        <a:buSzTx/>
                        <a:buFont typeface="+mj-lt"/>
                        <a:buAutoNum type="arabicPeriod"/>
                        <a:tabLst/>
                        <a:defRPr/>
                      </a:pPr>
                      <a:endParaRPr lang="en-US" sz="1600" dirty="0">
                        <a:latin typeface="Lato" panose="020F0502020204030203" pitchFamily="34" charset="0"/>
                        <a:ea typeface="Lato" panose="020F0502020204030203" pitchFamily="34" charset="0"/>
                        <a:cs typeface="Lato" panose="020F05020202040302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BA0C2F"/>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102250"/>
                  </a:ext>
                </a:extLst>
              </a:tr>
            </a:tbl>
          </a:graphicData>
        </a:graphic>
      </p:graphicFrame>
      <p:graphicFrame>
        <p:nvGraphicFramePr>
          <p:cNvPr id="17" name="Table 16">
            <a:extLst>
              <a:ext uri="{FF2B5EF4-FFF2-40B4-BE49-F238E27FC236}">
                <a16:creationId xmlns:a16="http://schemas.microsoft.com/office/drawing/2014/main" id="{E4B7EE86-7D05-F747-8F31-866BE38A503B}"/>
              </a:ext>
            </a:extLst>
          </p:cNvPr>
          <p:cNvGraphicFramePr>
            <a:graphicFrameLocks noGrp="1"/>
          </p:cNvGraphicFramePr>
          <p:nvPr>
            <p:extLst>
              <p:ext uri="{D42A27DB-BD31-4B8C-83A1-F6EECF244321}">
                <p14:modId xmlns:p14="http://schemas.microsoft.com/office/powerpoint/2010/main" val="739195815"/>
              </p:ext>
            </p:extLst>
          </p:nvPr>
        </p:nvGraphicFramePr>
        <p:xfrm>
          <a:off x="7845427" y="3596392"/>
          <a:ext cx="6735761" cy="519773"/>
        </p:xfrm>
        <a:graphic>
          <a:graphicData uri="http://schemas.openxmlformats.org/drawingml/2006/table">
            <a:tbl>
              <a:tblPr firstRow="1" firstCol="1" bandRow="1">
                <a:tableStyleId>{2D5ABB26-0587-4C30-8999-92F81FD0307C}</a:tableStyleId>
              </a:tblPr>
              <a:tblGrid>
                <a:gridCol w="6735761">
                  <a:extLst>
                    <a:ext uri="{9D8B030D-6E8A-4147-A177-3AD203B41FA5}">
                      <a16:colId xmlns:a16="http://schemas.microsoft.com/office/drawing/2014/main" val="2430199447"/>
                    </a:ext>
                  </a:extLst>
                </a:gridCol>
              </a:tblGrid>
              <a:tr h="519773">
                <a:tc>
                  <a:txBody>
                    <a:bodyPr/>
                    <a:lstStyle/>
                    <a:p>
                      <a:r>
                        <a:rPr lang="en-US" sz="2800" b="0" i="1" dirty="0">
                          <a:solidFill>
                            <a:srgbClr val="BA0C2F"/>
                          </a:solidFill>
                          <a:latin typeface="Lato Light" panose="020F0502020204030203" pitchFamily="34" charset="0"/>
                          <a:ea typeface="Lato Light" panose="020F0502020204030203" pitchFamily="34" charset="0"/>
                          <a:cs typeface="Lato Light" panose="020F0502020204030203" pitchFamily="34" charset="0"/>
                        </a:rPr>
                        <a:t>BENCHMARKING FRAMEWORK DESIGN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rgbClr val="BA0C2F"/>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72550161"/>
                  </a:ext>
                </a:extLst>
              </a:tr>
            </a:tbl>
          </a:graphicData>
        </a:graphic>
      </p:graphicFrame>
      <p:graphicFrame>
        <p:nvGraphicFramePr>
          <p:cNvPr id="4" name="Diagram 3">
            <a:extLst>
              <a:ext uri="{FF2B5EF4-FFF2-40B4-BE49-F238E27FC236}">
                <a16:creationId xmlns:a16="http://schemas.microsoft.com/office/drawing/2014/main" id="{F2825C52-59A3-3942-B660-8B326AB1D8FF}"/>
              </a:ext>
            </a:extLst>
          </p:cNvPr>
          <p:cNvGraphicFramePr/>
          <p:nvPr>
            <p:extLst>
              <p:ext uri="{D42A27DB-BD31-4B8C-83A1-F6EECF244321}">
                <p14:modId xmlns:p14="http://schemas.microsoft.com/office/powerpoint/2010/main" val="3512788998"/>
              </p:ext>
            </p:extLst>
          </p:nvPr>
        </p:nvGraphicFramePr>
        <p:xfrm>
          <a:off x="432089" y="11502978"/>
          <a:ext cx="13849466" cy="20830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1" name="Picture 10">
            <a:extLst>
              <a:ext uri="{FF2B5EF4-FFF2-40B4-BE49-F238E27FC236}">
                <a16:creationId xmlns:a16="http://schemas.microsoft.com/office/drawing/2014/main" id="{9D17BA3B-3011-8947-85EB-E2B1707A3B2F}"/>
              </a:ext>
            </a:extLst>
          </p:cNvPr>
          <p:cNvPicPr>
            <a:picLocks noChangeAspect="1"/>
          </p:cNvPicPr>
          <p:nvPr/>
        </p:nvPicPr>
        <p:blipFill>
          <a:blip r:embed="rId8"/>
          <a:stretch>
            <a:fillRect/>
          </a:stretch>
        </p:blipFill>
        <p:spPr>
          <a:xfrm>
            <a:off x="93784" y="76199"/>
            <a:ext cx="5509847" cy="1906404"/>
          </a:xfrm>
          <a:prstGeom prst="rect">
            <a:avLst/>
          </a:prstGeom>
        </p:spPr>
      </p:pic>
      <p:sp>
        <p:nvSpPr>
          <p:cNvPr id="12" name="Rectangle 11">
            <a:extLst>
              <a:ext uri="{FF2B5EF4-FFF2-40B4-BE49-F238E27FC236}">
                <a16:creationId xmlns:a16="http://schemas.microsoft.com/office/drawing/2014/main" id="{606D79F7-9C30-1F49-8487-92D85E860797}"/>
              </a:ext>
            </a:extLst>
          </p:cNvPr>
          <p:cNvSpPr/>
          <p:nvPr/>
        </p:nvSpPr>
        <p:spPr>
          <a:xfrm>
            <a:off x="11213307" y="602478"/>
            <a:ext cx="3906043" cy="861774"/>
          </a:xfrm>
          <a:prstGeom prst="rect">
            <a:avLst/>
          </a:prstGeom>
        </p:spPr>
        <p:txBody>
          <a:bodyPr wrap="square">
            <a:spAutoFit/>
          </a:bodyPr>
          <a:lstStyle/>
          <a:p>
            <a:r>
              <a:rPr lang="en-US" sz="2500" b="1" dirty="0">
                <a:solidFill>
                  <a:srgbClr val="BA0C2F"/>
                </a:solidFill>
                <a:latin typeface="Lato Black" panose="020F0502020204030203" pitchFamily="34" charset="0"/>
                <a:ea typeface="Lato Black" panose="020F0502020204030203" pitchFamily="34" charset="0"/>
                <a:cs typeface="Lato Black" panose="020F0502020204030203" pitchFamily="34" charset="0"/>
              </a:rPr>
              <a:t>B.Sc. (Hons.)</a:t>
            </a:r>
          </a:p>
          <a:p>
            <a:r>
              <a:rPr lang="en-US" sz="2500" b="1" dirty="0">
                <a:solidFill>
                  <a:srgbClr val="BA0C2F"/>
                </a:solidFill>
                <a:latin typeface="Lato Black" panose="020F0502020204030203" pitchFamily="34" charset="0"/>
                <a:ea typeface="Lato Black" panose="020F0502020204030203" pitchFamily="34" charset="0"/>
                <a:cs typeface="Lato Black" panose="020F0502020204030203" pitchFamily="34" charset="0"/>
              </a:rPr>
              <a:t>Computing Science</a:t>
            </a:r>
          </a:p>
        </p:txBody>
      </p:sp>
      <p:pic>
        <p:nvPicPr>
          <p:cNvPr id="3" name="Picture 2">
            <a:extLst>
              <a:ext uri="{FF2B5EF4-FFF2-40B4-BE49-F238E27FC236}">
                <a16:creationId xmlns:a16="http://schemas.microsoft.com/office/drawing/2014/main" id="{F324EA1C-1559-50B1-081F-4492F46BB7DD}"/>
              </a:ext>
            </a:extLst>
          </p:cNvPr>
          <p:cNvPicPr>
            <a:picLocks noChangeAspect="1"/>
          </p:cNvPicPr>
          <p:nvPr/>
        </p:nvPicPr>
        <p:blipFill>
          <a:blip r:embed="rId9"/>
          <a:srcRect/>
          <a:stretch/>
        </p:blipFill>
        <p:spPr>
          <a:xfrm>
            <a:off x="7998686" y="5457980"/>
            <a:ext cx="6444273" cy="4696492"/>
          </a:xfrm>
          <a:prstGeom prst="rect">
            <a:avLst/>
          </a:prstGeom>
        </p:spPr>
      </p:pic>
      <p:pic>
        <p:nvPicPr>
          <p:cNvPr id="8" name="Picture 7" descr="Chart, line chart&#10;&#10;Description automatically generated">
            <a:extLst>
              <a:ext uri="{FF2B5EF4-FFF2-40B4-BE49-F238E27FC236}">
                <a16:creationId xmlns:a16="http://schemas.microsoft.com/office/drawing/2014/main" id="{419225D3-AC91-3E46-5786-3453441D41DF}"/>
              </a:ext>
            </a:extLst>
          </p:cNvPr>
          <p:cNvPicPr>
            <a:picLocks noChangeAspect="1"/>
          </p:cNvPicPr>
          <p:nvPr/>
        </p:nvPicPr>
        <p:blipFill>
          <a:blip r:embed="rId10"/>
          <a:stretch>
            <a:fillRect/>
          </a:stretch>
        </p:blipFill>
        <p:spPr>
          <a:xfrm>
            <a:off x="93784" y="14216037"/>
            <a:ext cx="7602981" cy="6092365"/>
          </a:xfrm>
          <a:prstGeom prst="rect">
            <a:avLst/>
          </a:prstGeom>
        </p:spPr>
      </p:pic>
    </p:spTree>
    <p:extLst>
      <p:ext uri="{BB962C8B-B14F-4D97-AF65-F5344CB8AC3E}">
        <p14:creationId xmlns:p14="http://schemas.microsoft.com/office/powerpoint/2010/main" val="222491499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3159</TotalTime>
  <Words>542</Words>
  <Application>Microsoft Office PowerPoint</Application>
  <PresentationFormat>Custom</PresentationFormat>
  <Paragraphs>31</Paragraphs>
  <Slides>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Arial</vt:lpstr>
      <vt:lpstr>Calibri</vt:lpstr>
      <vt:lpstr>Calibri Light</vt:lpstr>
      <vt:lpstr>Lato</vt:lpstr>
      <vt:lpstr>Lato Black</vt:lpstr>
      <vt:lpstr>Lato Light</vt:lpstr>
      <vt:lpstr>Lato Semibold</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luca muscat</cp:lastModifiedBy>
  <cp:revision>47</cp:revision>
  <cp:lastPrinted>2020-02-20T07:04:01Z</cp:lastPrinted>
  <dcterms:created xsi:type="dcterms:W3CDTF">2020-01-29T13:06:55Z</dcterms:created>
  <dcterms:modified xsi:type="dcterms:W3CDTF">2022-06-09T06:36:11Z</dcterms:modified>
</cp:coreProperties>
</file>