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4036" r:id="rId1"/>
  </p:sldMasterIdLst>
  <p:notesMasterIdLst>
    <p:notesMasterId r:id="rId17"/>
  </p:notesMasterIdLst>
  <p:sldIdLst>
    <p:sldId id="256" r:id="rId2"/>
    <p:sldId id="304" r:id="rId3"/>
    <p:sldId id="305" r:id="rId4"/>
    <p:sldId id="306" r:id="rId5"/>
    <p:sldId id="307" r:id="rId6"/>
    <p:sldId id="309" r:id="rId7"/>
    <p:sldId id="310" r:id="rId8"/>
    <p:sldId id="308" r:id="rId9"/>
    <p:sldId id="311" r:id="rId10"/>
    <p:sldId id="312" r:id="rId11"/>
    <p:sldId id="315" r:id="rId12"/>
    <p:sldId id="314" r:id="rId13"/>
    <p:sldId id="316" r:id="rId14"/>
    <p:sldId id="317" r:id="rId15"/>
    <p:sldId id="303" r:id="rId16"/>
  </p:sldIdLst>
  <p:sldSz cx="9144000" cy="5143500" type="screen16x9"/>
  <p:notesSz cx="6797675" cy="987425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P Simplified" panose="020B0604020204020204" pitchFamily="34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6"/>
    <a:srgbClr val="3B135A"/>
    <a:srgbClr val="000086"/>
    <a:srgbClr val="000099"/>
    <a:srgbClr val="5397DC"/>
    <a:srgbClr val="2E471D"/>
    <a:srgbClr val="5F5F5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143" autoAdjust="0"/>
  </p:normalViewPr>
  <p:slideViewPr>
    <p:cSldViewPr snapToGrid="0" showGuides="1">
      <p:cViewPr varScale="1">
        <p:scale>
          <a:sx n="148" d="100"/>
          <a:sy n="148" d="100"/>
        </p:scale>
        <p:origin x="43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BE77B-8343-401A-895C-666316FF6961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FED59-B0A5-4A1E-BFA0-2CC016261C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0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FED59-B0A5-4A1E-BFA0-2CC016261C2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71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53340"/>
            <a:ext cx="6560288" cy="1467293"/>
          </a:xfrm>
        </p:spPr>
        <p:txBody>
          <a:bodyPr anchor="b">
            <a:normAutofit/>
          </a:bodyPr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77340"/>
            <a:ext cx="6560288" cy="630866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4154A2-9107-407A-A6DE-123CF4B74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2C29D-4C31-4602-9D6E-3CAFFB5298C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9258D25-5147-4718-A667-5ACCBE32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61" y="261444"/>
            <a:ext cx="8570766" cy="67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3F51B6-0EC3-4CCE-97F9-F16D950C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CFDE70FE-8DF8-4ECC-9465-4C4B69A0AADF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CCA86D0A-CC4F-489C-B42F-61D5856C64C7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A03FD57-226C-4C5A-8B9A-17A6E51C1E96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4624228-C53F-4E64-AD5B-50736D761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2C29D-4C31-4602-9D6E-3CAFFB5298C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75435"/>
            <a:ext cx="7886700" cy="1392518"/>
          </a:xfrm>
        </p:spPr>
        <p:txBody>
          <a:bodyPr anchor="t" anchorCtr="0">
            <a:normAutofit/>
          </a:bodyPr>
          <a:lstStyle>
            <a:lvl1pPr algn="ctr">
              <a:defRPr sz="5000" b="0" baseline="0">
                <a:solidFill>
                  <a:schemeClr val="accent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DD36CD-544A-4ECA-A233-AA5F745CE24D}"/>
              </a:ext>
            </a:extLst>
          </p:cNvPr>
          <p:cNvGrpSpPr/>
          <p:nvPr userDrawn="1"/>
        </p:nvGrpSpPr>
        <p:grpSpPr>
          <a:xfrm>
            <a:off x="3849963" y="925158"/>
            <a:ext cx="1452698" cy="715512"/>
            <a:chOff x="10048118" y="1964813"/>
            <a:chExt cx="4313354" cy="2124498"/>
          </a:xfrm>
          <a:solidFill>
            <a:schemeClr val="accent2"/>
          </a:solidFill>
        </p:grpSpPr>
        <p:sp>
          <p:nvSpPr>
            <p:cNvPr id="8" name="Freeform 1025">
              <a:extLst>
                <a:ext uri="{FF2B5EF4-FFF2-40B4-BE49-F238E27FC236}">
                  <a16:creationId xmlns:a16="http://schemas.microsoft.com/office/drawing/2014/main" id="{145CA55C-41AF-4B0F-867C-2D6FD063F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1008" y="2847729"/>
              <a:ext cx="680464" cy="1031944"/>
            </a:xfrm>
            <a:custGeom>
              <a:avLst/>
              <a:gdLst>
                <a:gd name="T0" fmla="*/ 14 w 242"/>
                <a:gd name="T1" fmla="*/ 367 h 367"/>
                <a:gd name="T2" fmla="*/ 0 w 242"/>
                <a:gd name="T3" fmla="*/ 358 h 367"/>
                <a:gd name="T4" fmla="*/ 229 w 242"/>
                <a:gd name="T5" fmla="*/ 0 h 367"/>
                <a:gd name="T6" fmla="*/ 242 w 242"/>
                <a:gd name="T7" fmla="*/ 9 h 367"/>
                <a:gd name="T8" fmla="*/ 14 w 24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67">
                  <a:moveTo>
                    <a:pt x="14" y="367"/>
                  </a:moveTo>
                  <a:lnTo>
                    <a:pt x="0" y="358"/>
                  </a:lnTo>
                  <a:lnTo>
                    <a:pt x="229" y="0"/>
                  </a:lnTo>
                  <a:lnTo>
                    <a:pt x="242" y="9"/>
                  </a:lnTo>
                  <a:lnTo>
                    <a:pt x="1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9" name="Freeform 1026">
              <a:extLst>
                <a:ext uri="{FF2B5EF4-FFF2-40B4-BE49-F238E27FC236}">
                  <a16:creationId xmlns:a16="http://schemas.microsoft.com/office/drawing/2014/main" id="{51FDA242-14D7-4111-A90F-541E8C8B9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8599" y="2926460"/>
              <a:ext cx="421775" cy="947590"/>
            </a:xfrm>
            <a:custGeom>
              <a:avLst/>
              <a:gdLst>
                <a:gd name="T0" fmla="*/ 136 w 150"/>
                <a:gd name="T1" fmla="*/ 337 h 337"/>
                <a:gd name="T2" fmla="*/ 0 w 150"/>
                <a:gd name="T3" fmla="*/ 6 h 337"/>
                <a:gd name="T4" fmla="*/ 14 w 150"/>
                <a:gd name="T5" fmla="*/ 0 h 337"/>
                <a:gd name="T6" fmla="*/ 150 w 150"/>
                <a:gd name="T7" fmla="*/ 331 h 337"/>
                <a:gd name="T8" fmla="*/ 136 w 150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7">
                  <a:moveTo>
                    <a:pt x="136" y="337"/>
                  </a:moveTo>
                  <a:lnTo>
                    <a:pt x="0" y="6"/>
                  </a:lnTo>
                  <a:lnTo>
                    <a:pt x="14" y="0"/>
                  </a:lnTo>
                  <a:lnTo>
                    <a:pt x="150" y="331"/>
                  </a:lnTo>
                  <a:lnTo>
                    <a:pt x="136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0" name="Freeform 1027">
              <a:extLst>
                <a:ext uri="{FF2B5EF4-FFF2-40B4-BE49-F238E27FC236}">
                  <a16:creationId xmlns:a16="http://schemas.microsoft.com/office/drawing/2014/main" id="{E65BEA84-31FD-4A8E-A37C-71809EBE6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8282" y="2839292"/>
              <a:ext cx="1026320" cy="118098"/>
            </a:xfrm>
            <a:custGeom>
              <a:avLst/>
              <a:gdLst>
                <a:gd name="T0" fmla="*/ 1 w 365"/>
                <a:gd name="T1" fmla="*/ 42 h 42"/>
                <a:gd name="T2" fmla="*/ 0 w 365"/>
                <a:gd name="T3" fmla="*/ 27 h 42"/>
                <a:gd name="T4" fmla="*/ 364 w 365"/>
                <a:gd name="T5" fmla="*/ 0 h 42"/>
                <a:gd name="T6" fmla="*/ 365 w 365"/>
                <a:gd name="T7" fmla="*/ 16 h 42"/>
                <a:gd name="T8" fmla="*/ 1 w 36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">
                  <a:moveTo>
                    <a:pt x="1" y="42"/>
                  </a:moveTo>
                  <a:lnTo>
                    <a:pt x="0" y="27"/>
                  </a:lnTo>
                  <a:lnTo>
                    <a:pt x="364" y="0"/>
                  </a:lnTo>
                  <a:lnTo>
                    <a:pt x="365" y="16"/>
                  </a:lnTo>
                  <a:lnTo>
                    <a:pt x="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1" name="Freeform 1028">
              <a:extLst>
                <a:ext uri="{FF2B5EF4-FFF2-40B4-BE49-F238E27FC236}">
                  <a16:creationId xmlns:a16="http://schemas.microsoft.com/office/drawing/2014/main" id="{D4ADE7CD-D7B9-4083-B73A-9A486648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7985" y="1984495"/>
              <a:ext cx="92791" cy="950400"/>
            </a:xfrm>
            <a:custGeom>
              <a:avLst/>
              <a:gdLst>
                <a:gd name="T0" fmla="*/ 17 w 33"/>
                <a:gd name="T1" fmla="*/ 338 h 338"/>
                <a:gd name="T2" fmla="*/ 0 w 33"/>
                <a:gd name="T3" fmla="*/ 1 h 338"/>
                <a:gd name="T4" fmla="*/ 16 w 33"/>
                <a:gd name="T5" fmla="*/ 0 h 338"/>
                <a:gd name="T6" fmla="*/ 33 w 33"/>
                <a:gd name="T7" fmla="*/ 338 h 338"/>
                <a:gd name="T8" fmla="*/ 17 w 33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8">
                  <a:moveTo>
                    <a:pt x="17" y="338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3" y="338"/>
                  </a:lnTo>
                  <a:lnTo>
                    <a:pt x="17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2" name="Freeform 1029">
              <a:extLst>
                <a:ext uri="{FF2B5EF4-FFF2-40B4-BE49-F238E27FC236}">
                  <a16:creationId xmlns:a16="http://schemas.microsoft.com/office/drawing/2014/main" id="{4673CB05-0E3F-4D28-B26E-C0B718C1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6422" y="1967623"/>
              <a:ext cx="1102239" cy="911035"/>
            </a:xfrm>
            <a:custGeom>
              <a:avLst/>
              <a:gdLst>
                <a:gd name="T0" fmla="*/ 382 w 392"/>
                <a:gd name="T1" fmla="*/ 324 h 324"/>
                <a:gd name="T2" fmla="*/ 0 w 392"/>
                <a:gd name="T3" fmla="*/ 13 h 324"/>
                <a:gd name="T4" fmla="*/ 10 w 392"/>
                <a:gd name="T5" fmla="*/ 0 h 324"/>
                <a:gd name="T6" fmla="*/ 392 w 392"/>
                <a:gd name="T7" fmla="*/ 312 h 324"/>
                <a:gd name="T8" fmla="*/ 382 w 39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24">
                  <a:moveTo>
                    <a:pt x="382" y="324"/>
                  </a:moveTo>
                  <a:lnTo>
                    <a:pt x="0" y="13"/>
                  </a:lnTo>
                  <a:lnTo>
                    <a:pt x="10" y="0"/>
                  </a:lnTo>
                  <a:lnTo>
                    <a:pt x="392" y="312"/>
                  </a:lnTo>
                  <a:lnTo>
                    <a:pt x="382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3" name="Rectangle 1030">
              <a:extLst>
                <a:ext uri="{FF2B5EF4-FFF2-40B4-BE49-F238E27FC236}">
                  <a16:creationId xmlns:a16="http://schemas.microsoft.com/office/drawing/2014/main" id="{5EB2D522-51A7-4D81-B28A-3146ABDD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4499" y="1964813"/>
              <a:ext cx="1135981" cy="421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4" name="Freeform 1031">
              <a:extLst>
                <a:ext uri="{FF2B5EF4-FFF2-40B4-BE49-F238E27FC236}">
                  <a16:creationId xmlns:a16="http://schemas.microsoft.com/office/drawing/2014/main" id="{EB3D570F-49D6-41B8-9BC2-F67CB2B1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3250" y="1967623"/>
              <a:ext cx="1158476" cy="660783"/>
            </a:xfrm>
            <a:custGeom>
              <a:avLst/>
              <a:gdLst>
                <a:gd name="T0" fmla="*/ 8 w 412"/>
                <a:gd name="T1" fmla="*/ 235 h 235"/>
                <a:gd name="T2" fmla="*/ 0 w 412"/>
                <a:gd name="T3" fmla="*/ 221 h 235"/>
                <a:gd name="T4" fmla="*/ 404 w 412"/>
                <a:gd name="T5" fmla="*/ 0 h 235"/>
                <a:gd name="T6" fmla="*/ 412 w 412"/>
                <a:gd name="T7" fmla="*/ 14 h 235"/>
                <a:gd name="T8" fmla="*/ 8 w 412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5">
                  <a:moveTo>
                    <a:pt x="8" y="235"/>
                  </a:moveTo>
                  <a:lnTo>
                    <a:pt x="0" y="221"/>
                  </a:lnTo>
                  <a:lnTo>
                    <a:pt x="404" y="0"/>
                  </a:lnTo>
                  <a:lnTo>
                    <a:pt x="412" y="14"/>
                  </a:lnTo>
                  <a:lnTo>
                    <a:pt x="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5" name="Freeform 1032">
              <a:extLst>
                <a:ext uri="{FF2B5EF4-FFF2-40B4-BE49-F238E27FC236}">
                  <a16:creationId xmlns:a16="http://schemas.microsoft.com/office/drawing/2014/main" id="{CD24192A-F46C-40B7-879F-299F3BF6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227" y="2586227"/>
              <a:ext cx="972895" cy="292431"/>
            </a:xfrm>
            <a:custGeom>
              <a:avLst/>
              <a:gdLst>
                <a:gd name="T0" fmla="*/ 4 w 346"/>
                <a:gd name="T1" fmla="*/ 104 h 104"/>
                <a:gd name="T2" fmla="*/ 0 w 346"/>
                <a:gd name="T3" fmla="*/ 89 h 104"/>
                <a:gd name="T4" fmla="*/ 342 w 346"/>
                <a:gd name="T5" fmla="*/ 0 h 104"/>
                <a:gd name="T6" fmla="*/ 346 w 346"/>
                <a:gd name="T7" fmla="*/ 16 h 104"/>
                <a:gd name="T8" fmla="*/ 4 w 346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04">
                  <a:moveTo>
                    <a:pt x="4" y="104"/>
                  </a:moveTo>
                  <a:lnTo>
                    <a:pt x="0" y="89"/>
                  </a:lnTo>
                  <a:lnTo>
                    <a:pt x="342" y="0"/>
                  </a:lnTo>
                  <a:lnTo>
                    <a:pt x="346" y="16"/>
                  </a:lnTo>
                  <a:lnTo>
                    <a:pt x="4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6" name="Freeform 1033">
              <a:extLst>
                <a:ext uri="{FF2B5EF4-FFF2-40B4-BE49-F238E27FC236}">
                  <a16:creationId xmlns:a16="http://schemas.microsoft.com/office/drawing/2014/main" id="{F42DD164-CE19-40FB-B6A9-C42482A73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3362" y="1964813"/>
              <a:ext cx="1793950" cy="354291"/>
            </a:xfrm>
            <a:custGeom>
              <a:avLst/>
              <a:gdLst>
                <a:gd name="T0" fmla="*/ 3 w 638"/>
                <a:gd name="T1" fmla="*/ 126 h 126"/>
                <a:gd name="T2" fmla="*/ 0 w 638"/>
                <a:gd name="T3" fmla="*/ 111 h 126"/>
                <a:gd name="T4" fmla="*/ 635 w 638"/>
                <a:gd name="T5" fmla="*/ 0 h 126"/>
                <a:gd name="T6" fmla="*/ 638 w 638"/>
                <a:gd name="T7" fmla="*/ 15 h 126"/>
                <a:gd name="T8" fmla="*/ 3 w 63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6">
                  <a:moveTo>
                    <a:pt x="3" y="126"/>
                  </a:moveTo>
                  <a:lnTo>
                    <a:pt x="0" y="111"/>
                  </a:lnTo>
                  <a:lnTo>
                    <a:pt x="635" y="0"/>
                  </a:lnTo>
                  <a:lnTo>
                    <a:pt x="638" y="15"/>
                  </a:lnTo>
                  <a:lnTo>
                    <a:pt x="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7" name="Rectangle 1034">
              <a:extLst>
                <a:ext uri="{FF2B5EF4-FFF2-40B4-BE49-F238E27FC236}">
                  <a16:creationId xmlns:a16="http://schemas.microsoft.com/office/drawing/2014/main" id="{F7A68A53-1B0B-4512-BBDC-01E8CB68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1987307"/>
              <a:ext cx="44989" cy="621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8" name="Freeform 1035">
              <a:extLst>
                <a:ext uri="{FF2B5EF4-FFF2-40B4-BE49-F238E27FC236}">
                  <a16:creationId xmlns:a16="http://schemas.microsoft.com/office/drawing/2014/main" id="{6B08B85A-4A26-4638-9D4D-ADA695D0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925" y="2279738"/>
              <a:ext cx="851987" cy="596109"/>
            </a:xfrm>
            <a:custGeom>
              <a:avLst/>
              <a:gdLst>
                <a:gd name="T0" fmla="*/ 294 w 303"/>
                <a:gd name="T1" fmla="*/ 212 h 212"/>
                <a:gd name="T2" fmla="*/ 0 w 303"/>
                <a:gd name="T3" fmla="*/ 13 h 212"/>
                <a:gd name="T4" fmla="*/ 9 w 303"/>
                <a:gd name="T5" fmla="*/ 0 h 212"/>
                <a:gd name="T6" fmla="*/ 303 w 303"/>
                <a:gd name="T7" fmla="*/ 199 h 212"/>
                <a:gd name="T8" fmla="*/ 294 w 303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2">
                  <a:moveTo>
                    <a:pt x="294" y="212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303" y="199"/>
                  </a:lnTo>
                  <a:lnTo>
                    <a:pt x="29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9" name="Freeform 1036">
              <a:extLst>
                <a:ext uri="{FF2B5EF4-FFF2-40B4-BE49-F238E27FC236}">
                  <a16:creationId xmlns:a16="http://schemas.microsoft.com/office/drawing/2014/main" id="{70B6A1F4-326F-46B2-AB9A-699143F5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365" y="2839292"/>
              <a:ext cx="1124734" cy="624227"/>
            </a:xfrm>
            <a:custGeom>
              <a:avLst/>
              <a:gdLst>
                <a:gd name="T0" fmla="*/ 7 w 400"/>
                <a:gd name="T1" fmla="*/ 222 h 222"/>
                <a:gd name="T2" fmla="*/ 0 w 400"/>
                <a:gd name="T3" fmla="*/ 208 h 222"/>
                <a:gd name="T4" fmla="*/ 393 w 400"/>
                <a:gd name="T5" fmla="*/ 0 h 222"/>
                <a:gd name="T6" fmla="*/ 400 w 400"/>
                <a:gd name="T7" fmla="*/ 14 h 222"/>
                <a:gd name="T8" fmla="*/ 7 w 400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22">
                  <a:moveTo>
                    <a:pt x="7" y="222"/>
                  </a:moveTo>
                  <a:lnTo>
                    <a:pt x="0" y="208"/>
                  </a:lnTo>
                  <a:lnTo>
                    <a:pt x="393" y="0"/>
                  </a:lnTo>
                  <a:lnTo>
                    <a:pt x="400" y="14"/>
                  </a:lnTo>
                  <a:lnTo>
                    <a:pt x="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0" name="Freeform 1037">
              <a:extLst>
                <a:ext uri="{FF2B5EF4-FFF2-40B4-BE49-F238E27FC236}">
                  <a16:creationId xmlns:a16="http://schemas.microsoft.com/office/drawing/2014/main" id="{CE179006-53BC-42AC-ADBB-DABCCE1F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118" y="2290984"/>
              <a:ext cx="320549" cy="1158477"/>
            </a:xfrm>
            <a:custGeom>
              <a:avLst/>
              <a:gdLst>
                <a:gd name="T0" fmla="*/ 15 w 114"/>
                <a:gd name="T1" fmla="*/ 412 h 412"/>
                <a:gd name="T2" fmla="*/ 0 w 114"/>
                <a:gd name="T3" fmla="*/ 408 h 412"/>
                <a:gd name="T4" fmla="*/ 99 w 114"/>
                <a:gd name="T5" fmla="*/ 0 h 412"/>
                <a:gd name="T6" fmla="*/ 114 w 114"/>
                <a:gd name="T7" fmla="*/ 4 h 412"/>
                <a:gd name="T8" fmla="*/ 15 w 114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2">
                  <a:moveTo>
                    <a:pt x="15" y="412"/>
                  </a:moveTo>
                  <a:lnTo>
                    <a:pt x="0" y="408"/>
                  </a:lnTo>
                  <a:lnTo>
                    <a:pt x="99" y="0"/>
                  </a:lnTo>
                  <a:lnTo>
                    <a:pt x="114" y="4"/>
                  </a:lnTo>
                  <a:lnTo>
                    <a:pt x="15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1" name="Freeform 1038">
              <a:extLst>
                <a:ext uri="{FF2B5EF4-FFF2-40B4-BE49-F238E27FC236}">
                  <a16:creationId xmlns:a16="http://schemas.microsoft.com/office/drawing/2014/main" id="{1565F253-A14F-45F6-9FDF-B2724A34A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875" y="2589040"/>
              <a:ext cx="1195030" cy="368352"/>
            </a:xfrm>
            <a:custGeom>
              <a:avLst/>
              <a:gdLst>
                <a:gd name="T0" fmla="*/ 421 w 425"/>
                <a:gd name="T1" fmla="*/ 131 h 131"/>
                <a:gd name="T2" fmla="*/ 0 w 425"/>
                <a:gd name="T3" fmla="*/ 15 h 131"/>
                <a:gd name="T4" fmla="*/ 4 w 425"/>
                <a:gd name="T5" fmla="*/ 0 h 131"/>
                <a:gd name="T6" fmla="*/ 425 w 425"/>
                <a:gd name="T7" fmla="*/ 116 h 131"/>
                <a:gd name="T8" fmla="*/ 421 w 42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31">
                  <a:moveTo>
                    <a:pt x="421" y="131"/>
                  </a:moveTo>
                  <a:lnTo>
                    <a:pt x="0" y="15"/>
                  </a:lnTo>
                  <a:lnTo>
                    <a:pt x="4" y="0"/>
                  </a:lnTo>
                  <a:lnTo>
                    <a:pt x="425" y="116"/>
                  </a:lnTo>
                  <a:lnTo>
                    <a:pt x="4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2" name="Freeform 1039">
              <a:extLst>
                <a:ext uri="{FF2B5EF4-FFF2-40B4-BE49-F238E27FC236}">
                  <a16:creationId xmlns:a16="http://schemas.microsoft.com/office/drawing/2014/main" id="{5FB68619-5540-4438-9B93-B8FC8DCA7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0270" y="3883178"/>
              <a:ext cx="866046" cy="206133"/>
            </a:xfrm>
            <a:custGeom>
              <a:avLst/>
              <a:gdLst>
                <a:gd name="T0" fmla="*/ 4 w 406"/>
                <a:gd name="T1" fmla="*/ 105 h 105"/>
                <a:gd name="T2" fmla="*/ 0 w 406"/>
                <a:gd name="T3" fmla="*/ 90 h 105"/>
                <a:gd name="T4" fmla="*/ 402 w 406"/>
                <a:gd name="T5" fmla="*/ 0 h 105"/>
                <a:gd name="T6" fmla="*/ 406 w 406"/>
                <a:gd name="T7" fmla="*/ 15 h 105"/>
                <a:gd name="T8" fmla="*/ 4 w 406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05">
                  <a:moveTo>
                    <a:pt x="4" y="105"/>
                  </a:moveTo>
                  <a:lnTo>
                    <a:pt x="0" y="90"/>
                  </a:lnTo>
                  <a:lnTo>
                    <a:pt x="402" y="0"/>
                  </a:lnTo>
                  <a:lnTo>
                    <a:pt x="406" y="15"/>
                  </a:lnTo>
                  <a:lnTo>
                    <a:pt x="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3" name="Freeform 1040">
              <a:extLst>
                <a:ext uri="{FF2B5EF4-FFF2-40B4-BE49-F238E27FC236}">
                  <a16:creationId xmlns:a16="http://schemas.microsoft.com/office/drawing/2014/main" id="{C36958E5-6759-420E-8A00-C02DFEAD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0969" y="2918023"/>
              <a:ext cx="801373" cy="669218"/>
            </a:xfrm>
            <a:custGeom>
              <a:avLst/>
              <a:gdLst>
                <a:gd name="T0" fmla="*/ 10 w 285"/>
                <a:gd name="T1" fmla="*/ 238 h 238"/>
                <a:gd name="T2" fmla="*/ 0 w 285"/>
                <a:gd name="T3" fmla="*/ 226 h 238"/>
                <a:gd name="T4" fmla="*/ 275 w 285"/>
                <a:gd name="T5" fmla="*/ 0 h 238"/>
                <a:gd name="T6" fmla="*/ 285 w 285"/>
                <a:gd name="T7" fmla="*/ 12 h 238"/>
                <a:gd name="T8" fmla="*/ 10 w 285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38">
                  <a:moveTo>
                    <a:pt x="10" y="238"/>
                  </a:moveTo>
                  <a:lnTo>
                    <a:pt x="0" y="226"/>
                  </a:lnTo>
                  <a:lnTo>
                    <a:pt x="275" y="0"/>
                  </a:lnTo>
                  <a:lnTo>
                    <a:pt x="285" y="12"/>
                  </a:lnTo>
                  <a:lnTo>
                    <a:pt x="1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4" name="Rectangle 1041">
              <a:extLst>
                <a:ext uri="{FF2B5EF4-FFF2-40B4-BE49-F238E27FC236}">
                  <a16:creationId xmlns:a16="http://schemas.microsoft.com/office/drawing/2014/main" id="{366BED94-BB48-44BB-AEA6-DF493A2B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2608723"/>
              <a:ext cx="50906" cy="8355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5" name="Freeform 1042">
              <a:extLst>
                <a:ext uri="{FF2B5EF4-FFF2-40B4-BE49-F238E27FC236}">
                  <a16:creationId xmlns:a16="http://schemas.microsoft.com/office/drawing/2014/main" id="{B2B1763C-8310-4060-9916-AE9A05FE3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5979" y="2844918"/>
              <a:ext cx="539873" cy="699672"/>
            </a:xfrm>
            <a:custGeom>
              <a:avLst/>
              <a:gdLst>
                <a:gd name="T0" fmla="*/ 171 w 184"/>
                <a:gd name="T1" fmla="*/ 252 h 252"/>
                <a:gd name="T2" fmla="*/ 0 w 184"/>
                <a:gd name="T3" fmla="*/ 9 h 252"/>
                <a:gd name="T4" fmla="*/ 12 w 184"/>
                <a:gd name="T5" fmla="*/ 0 h 252"/>
                <a:gd name="T6" fmla="*/ 184 w 184"/>
                <a:gd name="T7" fmla="*/ 243 h 252"/>
                <a:gd name="T8" fmla="*/ 171 w 184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52">
                  <a:moveTo>
                    <a:pt x="171" y="252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184" y="243"/>
                  </a:lnTo>
                  <a:lnTo>
                    <a:pt x="17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6" name="Freeform 1043">
              <a:extLst>
                <a:ext uri="{FF2B5EF4-FFF2-40B4-BE49-F238E27FC236}">
                  <a16:creationId xmlns:a16="http://schemas.microsoft.com/office/drawing/2014/main" id="{EA7B668D-9A6D-4AF7-92D9-6150C3A8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988" y="3421343"/>
              <a:ext cx="1459344" cy="371114"/>
            </a:xfrm>
            <a:custGeom>
              <a:avLst/>
              <a:gdLst>
                <a:gd name="T0" fmla="*/ 550 w 553"/>
                <a:gd name="T1" fmla="*/ 128 h 128"/>
                <a:gd name="T2" fmla="*/ 0 w 553"/>
                <a:gd name="T3" fmla="*/ 16 h 128"/>
                <a:gd name="T4" fmla="*/ 3 w 553"/>
                <a:gd name="T5" fmla="*/ 0 h 128"/>
                <a:gd name="T6" fmla="*/ 553 w 553"/>
                <a:gd name="T7" fmla="*/ 113 h 128"/>
                <a:gd name="T8" fmla="*/ 550 w 553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28">
                  <a:moveTo>
                    <a:pt x="550" y="128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3" y="113"/>
                  </a:lnTo>
                  <a:lnTo>
                    <a:pt x="55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7" name="Group 41">
            <a:extLst>
              <a:ext uri="{FF2B5EF4-FFF2-40B4-BE49-F238E27FC236}">
                <a16:creationId xmlns:a16="http://schemas.microsoft.com/office/drawing/2014/main" id="{AE6C0B48-0455-43F9-8107-7B814DE62CA4}"/>
              </a:ext>
            </a:extLst>
          </p:cNvPr>
          <p:cNvGrpSpPr/>
          <p:nvPr userDrawn="1"/>
        </p:nvGrpSpPr>
        <p:grpSpPr>
          <a:xfrm>
            <a:off x="3830075" y="903218"/>
            <a:ext cx="1493420" cy="697939"/>
            <a:chOff x="9989069" y="1874834"/>
            <a:chExt cx="4434264" cy="2072322"/>
          </a:xfrm>
          <a:solidFill>
            <a:schemeClr val="accent2"/>
          </a:solidFill>
        </p:grpSpPr>
        <p:sp>
          <p:nvSpPr>
            <p:cNvPr id="28" name="Oval 1044">
              <a:extLst>
                <a:ext uri="{FF2B5EF4-FFF2-40B4-BE49-F238E27FC236}">
                  <a16:creationId xmlns:a16="http://schemas.microsoft.com/office/drawing/2014/main" id="{39ECBAD8-66B6-4FC4-88BC-B317221B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73" y="2490624"/>
              <a:ext cx="196828" cy="1968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9" name="Oval 1045">
              <a:extLst>
                <a:ext uri="{FF2B5EF4-FFF2-40B4-BE49-F238E27FC236}">
                  <a16:creationId xmlns:a16="http://schemas.microsoft.com/office/drawing/2014/main" id="{E8C0275A-E8B5-4BF2-A4A4-F42583CAF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1433" y="2828044"/>
              <a:ext cx="219324" cy="2165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0" name="Oval 1046">
              <a:extLst>
                <a:ext uri="{FF2B5EF4-FFF2-40B4-BE49-F238E27FC236}">
                  <a16:creationId xmlns:a16="http://schemas.microsoft.com/office/drawing/2014/main" id="{9B86BEEF-6CC1-458C-BDFE-0E2DD1D8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3631" y="1874834"/>
              <a:ext cx="219324" cy="2193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1" name="Oval 1047">
              <a:extLst>
                <a:ext uri="{FF2B5EF4-FFF2-40B4-BE49-F238E27FC236}">
                  <a16:creationId xmlns:a16="http://schemas.microsoft.com/office/drawing/2014/main" id="{9010CB9D-4290-47F5-AD10-0FE454BE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3058" y="2780244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2" name="Oval 1048">
              <a:extLst>
                <a:ext uri="{FF2B5EF4-FFF2-40B4-BE49-F238E27FC236}">
                  <a16:creationId xmlns:a16="http://schemas.microsoft.com/office/drawing/2014/main" id="{C0C2474B-52E6-4F3B-B4D5-B5A25F586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1308" y="2777432"/>
              <a:ext cx="160275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3" name="Oval 1049">
              <a:extLst>
                <a:ext uri="{FF2B5EF4-FFF2-40B4-BE49-F238E27FC236}">
                  <a16:creationId xmlns:a16="http://schemas.microsoft.com/office/drawing/2014/main" id="{6FC49604-5443-4FAF-AE1F-0278022C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8896" y="1891704"/>
              <a:ext cx="185582" cy="1855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4" name="Oval 1050">
              <a:extLst>
                <a:ext uri="{FF2B5EF4-FFF2-40B4-BE49-F238E27FC236}">
                  <a16:creationId xmlns:a16="http://schemas.microsoft.com/office/drawing/2014/main" id="{817F7804-A298-4B65-91FA-1E688CC95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9069" y="3348235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5" name="Oval 1051">
              <a:extLst>
                <a:ext uri="{FF2B5EF4-FFF2-40B4-BE49-F238E27FC236}">
                  <a16:creationId xmlns:a16="http://schemas.microsoft.com/office/drawing/2014/main" id="{97A47F1F-3C76-4A12-9102-FDD38EAB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1961" y="3786881"/>
              <a:ext cx="154651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6" name="Oval 1052">
              <a:extLst>
                <a:ext uri="{FF2B5EF4-FFF2-40B4-BE49-F238E27FC236}">
                  <a16:creationId xmlns:a16="http://schemas.microsoft.com/office/drawing/2014/main" id="{FD54D562-E96A-4D99-A9BC-519DD4D0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40" y="2217877"/>
              <a:ext cx="157463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sp>
        <p:nvSpPr>
          <p:cNvPr id="37" name="Freeform 1053">
            <a:extLst>
              <a:ext uri="{FF2B5EF4-FFF2-40B4-BE49-F238E27FC236}">
                <a16:creationId xmlns:a16="http://schemas.microsoft.com/office/drawing/2014/main" id="{60B7B9CF-C0B2-44AB-9EA2-C76B9A7C98E7}"/>
              </a:ext>
            </a:extLst>
          </p:cNvPr>
          <p:cNvSpPr>
            <a:spLocks/>
          </p:cNvSpPr>
          <p:nvPr userDrawn="1"/>
        </p:nvSpPr>
        <p:spPr bwMode="auto">
          <a:xfrm>
            <a:off x="4302628" y="1416799"/>
            <a:ext cx="487706" cy="59850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080B8AF0-3DB6-446D-8181-3A7361FD5EA5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4869D368-9CB7-4E71-A2D7-9682C7E61D13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CEDA75A2-F587-45AC-855B-0A79C4EEC4C9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42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75435"/>
            <a:ext cx="7886700" cy="1392518"/>
          </a:xfrm>
        </p:spPr>
        <p:txBody>
          <a:bodyPr anchor="t" anchorCtr="0">
            <a:normAutofit/>
          </a:bodyPr>
          <a:lstStyle>
            <a:lvl1pPr algn="ctr">
              <a:defRPr sz="5000" b="0" baseline="0">
                <a:solidFill>
                  <a:srgbClr val="5397DC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DD36CD-544A-4ECA-A233-AA5F745CE24D}"/>
              </a:ext>
            </a:extLst>
          </p:cNvPr>
          <p:cNvGrpSpPr/>
          <p:nvPr userDrawn="1"/>
        </p:nvGrpSpPr>
        <p:grpSpPr>
          <a:xfrm>
            <a:off x="3849963" y="925158"/>
            <a:ext cx="1452698" cy="715512"/>
            <a:chOff x="10048118" y="1964813"/>
            <a:chExt cx="4313354" cy="2124498"/>
          </a:xfrm>
          <a:solidFill>
            <a:srgbClr val="5397DC"/>
          </a:solidFill>
        </p:grpSpPr>
        <p:sp>
          <p:nvSpPr>
            <p:cNvPr id="8" name="Freeform 1025">
              <a:extLst>
                <a:ext uri="{FF2B5EF4-FFF2-40B4-BE49-F238E27FC236}">
                  <a16:creationId xmlns:a16="http://schemas.microsoft.com/office/drawing/2014/main" id="{145CA55C-41AF-4B0F-867C-2D6FD063F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1008" y="2847729"/>
              <a:ext cx="680464" cy="1031944"/>
            </a:xfrm>
            <a:custGeom>
              <a:avLst/>
              <a:gdLst>
                <a:gd name="T0" fmla="*/ 14 w 242"/>
                <a:gd name="T1" fmla="*/ 367 h 367"/>
                <a:gd name="T2" fmla="*/ 0 w 242"/>
                <a:gd name="T3" fmla="*/ 358 h 367"/>
                <a:gd name="T4" fmla="*/ 229 w 242"/>
                <a:gd name="T5" fmla="*/ 0 h 367"/>
                <a:gd name="T6" fmla="*/ 242 w 242"/>
                <a:gd name="T7" fmla="*/ 9 h 367"/>
                <a:gd name="T8" fmla="*/ 14 w 24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67">
                  <a:moveTo>
                    <a:pt x="14" y="367"/>
                  </a:moveTo>
                  <a:lnTo>
                    <a:pt x="0" y="358"/>
                  </a:lnTo>
                  <a:lnTo>
                    <a:pt x="229" y="0"/>
                  </a:lnTo>
                  <a:lnTo>
                    <a:pt x="242" y="9"/>
                  </a:lnTo>
                  <a:lnTo>
                    <a:pt x="1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9" name="Freeform 1026">
              <a:extLst>
                <a:ext uri="{FF2B5EF4-FFF2-40B4-BE49-F238E27FC236}">
                  <a16:creationId xmlns:a16="http://schemas.microsoft.com/office/drawing/2014/main" id="{51FDA242-14D7-4111-A90F-541E8C8B9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8599" y="2926460"/>
              <a:ext cx="421775" cy="947590"/>
            </a:xfrm>
            <a:custGeom>
              <a:avLst/>
              <a:gdLst>
                <a:gd name="T0" fmla="*/ 136 w 150"/>
                <a:gd name="T1" fmla="*/ 337 h 337"/>
                <a:gd name="T2" fmla="*/ 0 w 150"/>
                <a:gd name="T3" fmla="*/ 6 h 337"/>
                <a:gd name="T4" fmla="*/ 14 w 150"/>
                <a:gd name="T5" fmla="*/ 0 h 337"/>
                <a:gd name="T6" fmla="*/ 150 w 150"/>
                <a:gd name="T7" fmla="*/ 331 h 337"/>
                <a:gd name="T8" fmla="*/ 136 w 150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7">
                  <a:moveTo>
                    <a:pt x="136" y="337"/>
                  </a:moveTo>
                  <a:lnTo>
                    <a:pt x="0" y="6"/>
                  </a:lnTo>
                  <a:lnTo>
                    <a:pt x="14" y="0"/>
                  </a:lnTo>
                  <a:lnTo>
                    <a:pt x="150" y="331"/>
                  </a:lnTo>
                  <a:lnTo>
                    <a:pt x="136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0" name="Freeform 1027">
              <a:extLst>
                <a:ext uri="{FF2B5EF4-FFF2-40B4-BE49-F238E27FC236}">
                  <a16:creationId xmlns:a16="http://schemas.microsoft.com/office/drawing/2014/main" id="{E65BEA84-31FD-4A8E-A37C-71809EBE6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8282" y="2839292"/>
              <a:ext cx="1026320" cy="118098"/>
            </a:xfrm>
            <a:custGeom>
              <a:avLst/>
              <a:gdLst>
                <a:gd name="T0" fmla="*/ 1 w 365"/>
                <a:gd name="T1" fmla="*/ 42 h 42"/>
                <a:gd name="T2" fmla="*/ 0 w 365"/>
                <a:gd name="T3" fmla="*/ 27 h 42"/>
                <a:gd name="T4" fmla="*/ 364 w 365"/>
                <a:gd name="T5" fmla="*/ 0 h 42"/>
                <a:gd name="T6" fmla="*/ 365 w 365"/>
                <a:gd name="T7" fmla="*/ 16 h 42"/>
                <a:gd name="T8" fmla="*/ 1 w 36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">
                  <a:moveTo>
                    <a:pt x="1" y="42"/>
                  </a:moveTo>
                  <a:lnTo>
                    <a:pt x="0" y="27"/>
                  </a:lnTo>
                  <a:lnTo>
                    <a:pt x="364" y="0"/>
                  </a:lnTo>
                  <a:lnTo>
                    <a:pt x="365" y="16"/>
                  </a:lnTo>
                  <a:lnTo>
                    <a:pt x="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1" name="Freeform 1028">
              <a:extLst>
                <a:ext uri="{FF2B5EF4-FFF2-40B4-BE49-F238E27FC236}">
                  <a16:creationId xmlns:a16="http://schemas.microsoft.com/office/drawing/2014/main" id="{D4ADE7CD-D7B9-4083-B73A-9A486648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7985" y="1984495"/>
              <a:ext cx="92791" cy="950400"/>
            </a:xfrm>
            <a:custGeom>
              <a:avLst/>
              <a:gdLst>
                <a:gd name="T0" fmla="*/ 17 w 33"/>
                <a:gd name="T1" fmla="*/ 338 h 338"/>
                <a:gd name="T2" fmla="*/ 0 w 33"/>
                <a:gd name="T3" fmla="*/ 1 h 338"/>
                <a:gd name="T4" fmla="*/ 16 w 33"/>
                <a:gd name="T5" fmla="*/ 0 h 338"/>
                <a:gd name="T6" fmla="*/ 33 w 33"/>
                <a:gd name="T7" fmla="*/ 338 h 338"/>
                <a:gd name="T8" fmla="*/ 17 w 33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8">
                  <a:moveTo>
                    <a:pt x="17" y="338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3" y="338"/>
                  </a:lnTo>
                  <a:lnTo>
                    <a:pt x="17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2" name="Freeform 1029">
              <a:extLst>
                <a:ext uri="{FF2B5EF4-FFF2-40B4-BE49-F238E27FC236}">
                  <a16:creationId xmlns:a16="http://schemas.microsoft.com/office/drawing/2014/main" id="{4673CB05-0E3F-4D28-B26E-C0B718C1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6422" y="1967623"/>
              <a:ext cx="1102239" cy="911035"/>
            </a:xfrm>
            <a:custGeom>
              <a:avLst/>
              <a:gdLst>
                <a:gd name="T0" fmla="*/ 382 w 392"/>
                <a:gd name="T1" fmla="*/ 324 h 324"/>
                <a:gd name="T2" fmla="*/ 0 w 392"/>
                <a:gd name="T3" fmla="*/ 13 h 324"/>
                <a:gd name="T4" fmla="*/ 10 w 392"/>
                <a:gd name="T5" fmla="*/ 0 h 324"/>
                <a:gd name="T6" fmla="*/ 392 w 392"/>
                <a:gd name="T7" fmla="*/ 312 h 324"/>
                <a:gd name="T8" fmla="*/ 382 w 39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24">
                  <a:moveTo>
                    <a:pt x="382" y="324"/>
                  </a:moveTo>
                  <a:lnTo>
                    <a:pt x="0" y="13"/>
                  </a:lnTo>
                  <a:lnTo>
                    <a:pt x="10" y="0"/>
                  </a:lnTo>
                  <a:lnTo>
                    <a:pt x="392" y="312"/>
                  </a:lnTo>
                  <a:lnTo>
                    <a:pt x="382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3" name="Rectangle 1030">
              <a:extLst>
                <a:ext uri="{FF2B5EF4-FFF2-40B4-BE49-F238E27FC236}">
                  <a16:creationId xmlns:a16="http://schemas.microsoft.com/office/drawing/2014/main" id="{5EB2D522-51A7-4D81-B28A-3146ABDD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4499" y="1964813"/>
              <a:ext cx="1135981" cy="421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4" name="Freeform 1031">
              <a:extLst>
                <a:ext uri="{FF2B5EF4-FFF2-40B4-BE49-F238E27FC236}">
                  <a16:creationId xmlns:a16="http://schemas.microsoft.com/office/drawing/2014/main" id="{EB3D570F-49D6-41B8-9BC2-F67CB2B1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3250" y="1967623"/>
              <a:ext cx="1158476" cy="660783"/>
            </a:xfrm>
            <a:custGeom>
              <a:avLst/>
              <a:gdLst>
                <a:gd name="T0" fmla="*/ 8 w 412"/>
                <a:gd name="T1" fmla="*/ 235 h 235"/>
                <a:gd name="T2" fmla="*/ 0 w 412"/>
                <a:gd name="T3" fmla="*/ 221 h 235"/>
                <a:gd name="T4" fmla="*/ 404 w 412"/>
                <a:gd name="T5" fmla="*/ 0 h 235"/>
                <a:gd name="T6" fmla="*/ 412 w 412"/>
                <a:gd name="T7" fmla="*/ 14 h 235"/>
                <a:gd name="T8" fmla="*/ 8 w 412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5">
                  <a:moveTo>
                    <a:pt x="8" y="235"/>
                  </a:moveTo>
                  <a:lnTo>
                    <a:pt x="0" y="221"/>
                  </a:lnTo>
                  <a:lnTo>
                    <a:pt x="404" y="0"/>
                  </a:lnTo>
                  <a:lnTo>
                    <a:pt x="412" y="14"/>
                  </a:lnTo>
                  <a:lnTo>
                    <a:pt x="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5" name="Freeform 1032">
              <a:extLst>
                <a:ext uri="{FF2B5EF4-FFF2-40B4-BE49-F238E27FC236}">
                  <a16:creationId xmlns:a16="http://schemas.microsoft.com/office/drawing/2014/main" id="{CD24192A-F46C-40B7-879F-299F3BF6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227" y="2586227"/>
              <a:ext cx="972895" cy="292431"/>
            </a:xfrm>
            <a:custGeom>
              <a:avLst/>
              <a:gdLst>
                <a:gd name="T0" fmla="*/ 4 w 346"/>
                <a:gd name="T1" fmla="*/ 104 h 104"/>
                <a:gd name="T2" fmla="*/ 0 w 346"/>
                <a:gd name="T3" fmla="*/ 89 h 104"/>
                <a:gd name="T4" fmla="*/ 342 w 346"/>
                <a:gd name="T5" fmla="*/ 0 h 104"/>
                <a:gd name="T6" fmla="*/ 346 w 346"/>
                <a:gd name="T7" fmla="*/ 16 h 104"/>
                <a:gd name="T8" fmla="*/ 4 w 346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04">
                  <a:moveTo>
                    <a:pt x="4" y="104"/>
                  </a:moveTo>
                  <a:lnTo>
                    <a:pt x="0" y="89"/>
                  </a:lnTo>
                  <a:lnTo>
                    <a:pt x="342" y="0"/>
                  </a:lnTo>
                  <a:lnTo>
                    <a:pt x="346" y="16"/>
                  </a:lnTo>
                  <a:lnTo>
                    <a:pt x="4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6" name="Freeform 1033">
              <a:extLst>
                <a:ext uri="{FF2B5EF4-FFF2-40B4-BE49-F238E27FC236}">
                  <a16:creationId xmlns:a16="http://schemas.microsoft.com/office/drawing/2014/main" id="{F42DD164-CE19-40FB-B6A9-C42482A73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3362" y="1964813"/>
              <a:ext cx="1793950" cy="354291"/>
            </a:xfrm>
            <a:custGeom>
              <a:avLst/>
              <a:gdLst>
                <a:gd name="T0" fmla="*/ 3 w 638"/>
                <a:gd name="T1" fmla="*/ 126 h 126"/>
                <a:gd name="T2" fmla="*/ 0 w 638"/>
                <a:gd name="T3" fmla="*/ 111 h 126"/>
                <a:gd name="T4" fmla="*/ 635 w 638"/>
                <a:gd name="T5" fmla="*/ 0 h 126"/>
                <a:gd name="T6" fmla="*/ 638 w 638"/>
                <a:gd name="T7" fmla="*/ 15 h 126"/>
                <a:gd name="T8" fmla="*/ 3 w 63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6">
                  <a:moveTo>
                    <a:pt x="3" y="126"/>
                  </a:moveTo>
                  <a:lnTo>
                    <a:pt x="0" y="111"/>
                  </a:lnTo>
                  <a:lnTo>
                    <a:pt x="635" y="0"/>
                  </a:lnTo>
                  <a:lnTo>
                    <a:pt x="638" y="15"/>
                  </a:lnTo>
                  <a:lnTo>
                    <a:pt x="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7" name="Rectangle 1034">
              <a:extLst>
                <a:ext uri="{FF2B5EF4-FFF2-40B4-BE49-F238E27FC236}">
                  <a16:creationId xmlns:a16="http://schemas.microsoft.com/office/drawing/2014/main" id="{F7A68A53-1B0B-4512-BBDC-01E8CB68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1987307"/>
              <a:ext cx="44989" cy="621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8" name="Freeform 1035">
              <a:extLst>
                <a:ext uri="{FF2B5EF4-FFF2-40B4-BE49-F238E27FC236}">
                  <a16:creationId xmlns:a16="http://schemas.microsoft.com/office/drawing/2014/main" id="{6B08B85A-4A26-4638-9D4D-ADA695D0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925" y="2279738"/>
              <a:ext cx="851987" cy="596109"/>
            </a:xfrm>
            <a:custGeom>
              <a:avLst/>
              <a:gdLst>
                <a:gd name="T0" fmla="*/ 294 w 303"/>
                <a:gd name="T1" fmla="*/ 212 h 212"/>
                <a:gd name="T2" fmla="*/ 0 w 303"/>
                <a:gd name="T3" fmla="*/ 13 h 212"/>
                <a:gd name="T4" fmla="*/ 9 w 303"/>
                <a:gd name="T5" fmla="*/ 0 h 212"/>
                <a:gd name="T6" fmla="*/ 303 w 303"/>
                <a:gd name="T7" fmla="*/ 199 h 212"/>
                <a:gd name="T8" fmla="*/ 294 w 303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2">
                  <a:moveTo>
                    <a:pt x="294" y="212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303" y="199"/>
                  </a:lnTo>
                  <a:lnTo>
                    <a:pt x="29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9" name="Freeform 1036">
              <a:extLst>
                <a:ext uri="{FF2B5EF4-FFF2-40B4-BE49-F238E27FC236}">
                  <a16:creationId xmlns:a16="http://schemas.microsoft.com/office/drawing/2014/main" id="{70B6A1F4-326F-46B2-AB9A-699143F5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365" y="2839292"/>
              <a:ext cx="1124734" cy="624227"/>
            </a:xfrm>
            <a:custGeom>
              <a:avLst/>
              <a:gdLst>
                <a:gd name="T0" fmla="*/ 7 w 400"/>
                <a:gd name="T1" fmla="*/ 222 h 222"/>
                <a:gd name="T2" fmla="*/ 0 w 400"/>
                <a:gd name="T3" fmla="*/ 208 h 222"/>
                <a:gd name="T4" fmla="*/ 393 w 400"/>
                <a:gd name="T5" fmla="*/ 0 h 222"/>
                <a:gd name="T6" fmla="*/ 400 w 400"/>
                <a:gd name="T7" fmla="*/ 14 h 222"/>
                <a:gd name="T8" fmla="*/ 7 w 400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22">
                  <a:moveTo>
                    <a:pt x="7" y="222"/>
                  </a:moveTo>
                  <a:lnTo>
                    <a:pt x="0" y="208"/>
                  </a:lnTo>
                  <a:lnTo>
                    <a:pt x="393" y="0"/>
                  </a:lnTo>
                  <a:lnTo>
                    <a:pt x="400" y="14"/>
                  </a:lnTo>
                  <a:lnTo>
                    <a:pt x="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0" name="Freeform 1037">
              <a:extLst>
                <a:ext uri="{FF2B5EF4-FFF2-40B4-BE49-F238E27FC236}">
                  <a16:creationId xmlns:a16="http://schemas.microsoft.com/office/drawing/2014/main" id="{CE179006-53BC-42AC-ADBB-DABCCE1F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118" y="2290984"/>
              <a:ext cx="320549" cy="1158477"/>
            </a:xfrm>
            <a:custGeom>
              <a:avLst/>
              <a:gdLst>
                <a:gd name="T0" fmla="*/ 15 w 114"/>
                <a:gd name="T1" fmla="*/ 412 h 412"/>
                <a:gd name="T2" fmla="*/ 0 w 114"/>
                <a:gd name="T3" fmla="*/ 408 h 412"/>
                <a:gd name="T4" fmla="*/ 99 w 114"/>
                <a:gd name="T5" fmla="*/ 0 h 412"/>
                <a:gd name="T6" fmla="*/ 114 w 114"/>
                <a:gd name="T7" fmla="*/ 4 h 412"/>
                <a:gd name="T8" fmla="*/ 15 w 114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2">
                  <a:moveTo>
                    <a:pt x="15" y="412"/>
                  </a:moveTo>
                  <a:lnTo>
                    <a:pt x="0" y="408"/>
                  </a:lnTo>
                  <a:lnTo>
                    <a:pt x="99" y="0"/>
                  </a:lnTo>
                  <a:lnTo>
                    <a:pt x="114" y="4"/>
                  </a:lnTo>
                  <a:lnTo>
                    <a:pt x="15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1" name="Freeform 1038">
              <a:extLst>
                <a:ext uri="{FF2B5EF4-FFF2-40B4-BE49-F238E27FC236}">
                  <a16:creationId xmlns:a16="http://schemas.microsoft.com/office/drawing/2014/main" id="{1565F253-A14F-45F6-9FDF-B2724A34A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875" y="2589040"/>
              <a:ext cx="1195030" cy="368352"/>
            </a:xfrm>
            <a:custGeom>
              <a:avLst/>
              <a:gdLst>
                <a:gd name="T0" fmla="*/ 421 w 425"/>
                <a:gd name="T1" fmla="*/ 131 h 131"/>
                <a:gd name="T2" fmla="*/ 0 w 425"/>
                <a:gd name="T3" fmla="*/ 15 h 131"/>
                <a:gd name="T4" fmla="*/ 4 w 425"/>
                <a:gd name="T5" fmla="*/ 0 h 131"/>
                <a:gd name="T6" fmla="*/ 425 w 425"/>
                <a:gd name="T7" fmla="*/ 116 h 131"/>
                <a:gd name="T8" fmla="*/ 421 w 42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31">
                  <a:moveTo>
                    <a:pt x="421" y="131"/>
                  </a:moveTo>
                  <a:lnTo>
                    <a:pt x="0" y="15"/>
                  </a:lnTo>
                  <a:lnTo>
                    <a:pt x="4" y="0"/>
                  </a:lnTo>
                  <a:lnTo>
                    <a:pt x="425" y="116"/>
                  </a:lnTo>
                  <a:lnTo>
                    <a:pt x="4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2" name="Freeform 1039">
              <a:extLst>
                <a:ext uri="{FF2B5EF4-FFF2-40B4-BE49-F238E27FC236}">
                  <a16:creationId xmlns:a16="http://schemas.microsoft.com/office/drawing/2014/main" id="{5FB68619-5540-4438-9B93-B8FC8DCA7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0270" y="3883178"/>
              <a:ext cx="866046" cy="206133"/>
            </a:xfrm>
            <a:custGeom>
              <a:avLst/>
              <a:gdLst>
                <a:gd name="T0" fmla="*/ 4 w 406"/>
                <a:gd name="T1" fmla="*/ 105 h 105"/>
                <a:gd name="T2" fmla="*/ 0 w 406"/>
                <a:gd name="T3" fmla="*/ 90 h 105"/>
                <a:gd name="T4" fmla="*/ 402 w 406"/>
                <a:gd name="T5" fmla="*/ 0 h 105"/>
                <a:gd name="T6" fmla="*/ 406 w 406"/>
                <a:gd name="T7" fmla="*/ 15 h 105"/>
                <a:gd name="T8" fmla="*/ 4 w 406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05">
                  <a:moveTo>
                    <a:pt x="4" y="105"/>
                  </a:moveTo>
                  <a:lnTo>
                    <a:pt x="0" y="90"/>
                  </a:lnTo>
                  <a:lnTo>
                    <a:pt x="402" y="0"/>
                  </a:lnTo>
                  <a:lnTo>
                    <a:pt x="406" y="15"/>
                  </a:lnTo>
                  <a:lnTo>
                    <a:pt x="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3" name="Freeform 1040">
              <a:extLst>
                <a:ext uri="{FF2B5EF4-FFF2-40B4-BE49-F238E27FC236}">
                  <a16:creationId xmlns:a16="http://schemas.microsoft.com/office/drawing/2014/main" id="{C36958E5-6759-420E-8A00-C02DFEAD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0969" y="2918023"/>
              <a:ext cx="801373" cy="669218"/>
            </a:xfrm>
            <a:custGeom>
              <a:avLst/>
              <a:gdLst>
                <a:gd name="T0" fmla="*/ 10 w 285"/>
                <a:gd name="T1" fmla="*/ 238 h 238"/>
                <a:gd name="T2" fmla="*/ 0 w 285"/>
                <a:gd name="T3" fmla="*/ 226 h 238"/>
                <a:gd name="T4" fmla="*/ 275 w 285"/>
                <a:gd name="T5" fmla="*/ 0 h 238"/>
                <a:gd name="T6" fmla="*/ 285 w 285"/>
                <a:gd name="T7" fmla="*/ 12 h 238"/>
                <a:gd name="T8" fmla="*/ 10 w 285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38">
                  <a:moveTo>
                    <a:pt x="10" y="238"/>
                  </a:moveTo>
                  <a:lnTo>
                    <a:pt x="0" y="226"/>
                  </a:lnTo>
                  <a:lnTo>
                    <a:pt x="275" y="0"/>
                  </a:lnTo>
                  <a:lnTo>
                    <a:pt x="285" y="12"/>
                  </a:lnTo>
                  <a:lnTo>
                    <a:pt x="1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4" name="Rectangle 1041">
              <a:extLst>
                <a:ext uri="{FF2B5EF4-FFF2-40B4-BE49-F238E27FC236}">
                  <a16:creationId xmlns:a16="http://schemas.microsoft.com/office/drawing/2014/main" id="{366BED94-BB48-44BB-AEA6-DF493A2B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2608723"/>
              <a:ext cx="50906" cy="8355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5" name="Freeform 1042">
              <a:extLst>
                <a:ext uri="{FF2B5EF4-FFF2-40B4-BE49-F238E27FC236}">
                  <a16:creationId xmlns:a16="http://schemas.microsoft.com/office/drawing/2014/main" id="{B2B1763C-8310-4060-9916-AE9A05FE3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5979" y="2844918"/>
              <a:ext cx="539873" cy="699672"/>
            </a:xfrm>
            <a:custGeom>
              <a:avLst/>
              <a:gdLst>
                <a:gd name="T0" fmla="*/ 171 w 184"/>
                <a:gd name="T1" fmla="*/ 252 h 252"/>
                <a:gd name="T2" fmla="*/ 0 w 184"/>
                <a:gd name="T3" fmla="*/ 9 h 252"/>
                <a:gd name="T4" fmla="*/ 12 w 184"/>
                <a:gd name="T5" fmla="*/ 0 h 252"/>
                <a:gd name="T6" fmla="*/ 184 w 184"/>
                <a:gd name="T7" fmla="*/ 243 h 252"/>
                <a:gd name="T8" fmla="*/ 171 w 184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52">
                  <a:moveTo>
                    <a:pt x="171" y="252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184" y="243"/>
                  </a:lnTo>
                  <a:lnTo>
                    <a:pt x="17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6" name="Freeform 1043">
              <a:extLst>
                <a:ext uri="{FF2B5EF4-FFF2-40B4-BE49-F238E27FC236}">
                  <a16:creationId xmlns:a16="http://schemas.microsoft.com/office/drawing/2014/main" id="{EA7B668D-9A6D-4AF7-92D9-6150C3A8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988" y="3421343"/>
              <a:ext cx="1459344" cy="371114"/>
            </a:xfrm>
            <a:custGeom>
              <a:avLst/>
              <a:gdLst>
                <a:gd name="T0" fmla="*/ 550 w 553"/>
                <a:gd name="T1" fmla="*/ 128 h 128"/>
                <a:gd name="T2" fmla="*/ 0 w 553"/>
                <a:gd name="T3" fmla="*/ 16 h 128"/>
                <a:gd name="T4" fmla="*/ 3 w 553"/>
                <a:gd name="T5" fmla="*/ 0 h 128"/>
                <a:gd name="T6" fmla="*/ 553 w 553"/>
                <a:gd name="T7" fmla="*/ 113 h 128"/>
                <a:gd name="T8" fmla="*/ 550 w 553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28">
                  <a:moveTo>
                    <a:pt x="550" y="128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3" y="113"/>
                  </a:lnTo>
                  <a:lnTo>
                    <a:pt x="55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7" name="Group 41">
            <a:extLst>
              <a:ext uri="{FF2B5EF4-FFF2-40B4-BE49-F238E27FC236}">
                <a16:creationId xmlns:a16="http://schemas.microsoft.com/office/drawing/2014/main" id="{AE6C0B48-0455-43F9-8107-7B814DE62CA4}"/>
              </a:ext>
            </a:extLst>
          </p:cNvPr>
          <p:cNvGrpSpPr/>
          <p:nvPr userDrawn="1"/>
        </p:nvGrpSpPr>
        <p:grpSpPr>
          <a:xfrm>
            <a:off x="3830075" y="903218"/>
            <a:ext cx="1493420" cy="697939"/>
            <a:chOff x="9989069" y="1874834"/>
            <a:chExt cx="4434264" cy="2072322"/>
          </a:xfrm>
          <a:solidFill>
            <a:srgbClr val="5397DC"/>
          </a:solidFill>
        </p:grpSpPr>
        <p:sp>
          <p:nvSpPr>
            <p:cNvPr id="28" name="Oval 1044">
              <a:extLst>
                <a:ext uri="{FF2B5EF4-FFF2-40B4-BE49-F238E27FC236}">
                  <a16:creationId xmlns:a16="http://schemas.microsoft.com/office/drawing/2014/main" id="{39ECBAD8-66B6-4FC4-88BC-B317221B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73" y="2490624"/>
              <a:ext cx="196828" cy="1968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9" name="Oval 1045">
              <a:extLst>
                <a:ext uri="{FF2B5EF4-FFF2-40B4-BE49-F238E27FC236}">
                  <a16:creationId xmlns:a16="http://schemas.microsoft.com/office/drawing/2014/main" id="{E8C0275A-E8B5-4BF2-A4A4-F42583CAF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1433" y="2828044"/>
              <a:ext cx="219324" cy="2165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0" name="Oval 1046">
              <a:extLst>
                <a:ext uri="{FF2B5EF4-FFF2-40B4-BE49-F238E27FC236}">
                  <a16:creationId xmlns:a16="http://schemas.microsoft.com/office/drawing/2014/main" id="{9B86BEEF-6CC1-458C-BDFE-0E2DD1D8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3631" y="1874834"/>
              <a:ext cx="219324" cy="2193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1" name="Oval 1047">
              <a:extLst>
                <a:ext uri="{FF2B5EF4-FFF2-40B4-BE49-F238E27FC236}">
                  <a16:creationId xmlns:a16="http://schemas.microsoft.com/office/drawing/2014/main" id="{9010CB9D-4290-47F5-AD10-0FE454BE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3058" y="2780244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2" name="Oval 1048">
              <a:extLst>
                <a:ext uri="{FF2B5EF4-FFF2-40B4-BE49-F238E27FC236}">
                  <a16:creationId xmlns:a16="http://schemas.microsoft.com/office/drawing/2014/main" id="{C0C2474B-52E6-4F3B-B4D5-B5A25F586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1308" y="2777432"/>
              <a:ext cx="160275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3" name="Oval 1049">
              <a:extLst>
                <a:ext uri="{FF2B5EF4-FFF2-40B4-BE49-F238E27FC236}">
                  <a16:creationId xmlns:a16="http://schemas.microsoft.com/office/drawing/2014/main" id="{6FC49604-5443-4FAF-AE1F-0278022C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8896" y="1891704"/>
              <a:ext cx="185582" cy="1855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4" name="Oval 1050">
              <a:extLst>
                <a:ext uri="{FF2B5EF4-FFF2-40B4-BE49-F238E27FC236}">
                  <a16:creationId xmlns:a16="http://schemas.microsoft.com/office/drawing/2014/main" id="{817F7804-A298-4B65-91FA-1E688CC95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9069" y="3348235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5" name="Oval 1051">
              <a:extLst>
                <a:ext uri="{FF2B5EF4-FFF2-40B4-BE49-F238E27FC236}">
                  <a16:creationId xmlns:a16="http://schemas.microsoft.com/office/drawing/2014/main" id="{97A47F1F-3C76-4A12-9102-FDD38EAB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1961" y="3786881"/>
              <a:ext cx="154651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6" name="Oval 1052">
              <a:extLst>
                <a:ext uri="{FF2B5EF4-FFF2-40B4-BE49-F238E27FC236}">
                  <a16:creationId xmlns:a16="http://schemas.microsoft.com/office/drawing/2014/main" id="{FD54D562-E96A-4D99-A9BC-519DD4D0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40" y="2217877"/>
              <a:ext cx="157463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sp>
        <p:nvSpPr>
          <p:cNvPr id="37" name="Freeform 1053">
            <a:extLst>
              <a:ext uri="{FF2B5EF4-FFF2-40B4-BE49-F238E27FC236}">
                <a16:creationId xmlns:a16="http://schemas.microsoft.com/office/drawing/2014/main" id="{60B7B9CF-C0B2-44AB-9EA2-C76B9A7C98E7}"/>
              </a:ext>
            </a:extLst>
          </p:cNvPr>
          <p:cNvSpPr>
            <a:spLocks/>
          </p:cNvSpPr>
          <p:nvPr userDrawn="1"/>
        </p:nvSpPr>
        <p:spPr bwMode="auto">
          <a:xfrm>
            <a:off x="4302628" y="1416799"/>
            <a:ext cx="487706" cy="59850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rgbClr val="5397DC"/>
          </a:solidFill>
          <a:ln>
            <a:solidFill>
              <a:schemeClr val="bg1"/>
            </a:solidFill>
          </a:ln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080B8AF0-3DB6-446D-8181-3A7361FD5EA5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4869D368-9CB7-4E71-A2D7-9682C7E61D13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CEDA75A2-F587-45AC-855B-0A79C4EEC4C9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87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DARK BLUE">
    <p:bg>
      <p:bgPr>
        <a:solidFill>
          <a:srgbClr val="000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75435"/>
            <a:ext cx="7886700" cy="1392518"/>
          </a:xfrm>
        </p:spPr>
        <p:txBody>
          <a:bodyPr anchor="t" anchorCtr="0">
            <a:normAutofit/>
          </a:bodyPr>
          <a:lstStyle>
            <a:lvl1pPr algn="ctr">
              <a:defRPr sz="5000" b="0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DD36CD-544A-4ECA-A233-AA5F745CE24D}"/>
              </a:ext>
            </a:extLst>
          </p:cNvPr>
          <p:cNvGrpSpPr/>
          <p:nvPr userDrawn="1"/>
        </p:nvGrpSpPr>
        <p:grpSpPr>
          <a:xfrm>
            <a:off x="3849963" y="925158"/>
            <a:ext cx="1452698" cy="715512"/>
            <a:chOff x="10048118" y="1964813"/>
            <a:chExt cx="4313354" cy="2124498"/>
          </a:xfrm>
          <a:solidFill>
            <a:schemeClr val="bg1"/>
          </a:solidFill>
        </p:grpSpPr>
        <p:sp>
          <p:nvSpPr>
            <p:cNvPr id="8" name="Freeform 1025">
              <a:extLst>
                <a:ext uri="{FF2B5EF4-FFF2-40B4-BE49-F238E27FC236}">
                  <a16:creationId xmlns:a16="http://schemas.microsoft.com/office/drawing/2014/main" id="{145CA55C-41AF-4B0F-867C-2D6FD063F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1008" y="2847729"/>
              <a:ext cx="680464" cy="1031944"/>
            </a:xfrm>
            <a:custGeom>
              <a:avLst/>
              <a:gdLst>
                <a:gd name="T0" fmla="*/ 14 w 242"/>
                <a:gd name="T1" fmla="*/ 367 h 367"/>
                <a:gd name="T2" fmla="*/ 0 w 242"/>
                <a:gd name="T3" fmla="*/ 358 h 367"/>
                <a:gd name="T4" fmla="*/ 229 w 242"/>
                <a:gd name="T5" fmla="*/ 0 h 367"/>
                <a:gd name="T6" fmla="*/ 242 w 242"/>
                <a:gd name="T7" fmla="*/ 9 h 367"/>
                <a:gd name="T8" fmla="*/ 14 w 24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67">
                  <a:moveTo>
                    <a:pt x="14" y="367"/>
                  </a:moveTo>
                  <a:lnTo>
                    <a:pt x="0" y="358"/>
                  </a:lnTo>
                  <a:lnTo>
                    <a:pt x="229" y="0"/>
                  </a:lnTo>
                  <a:lnTo>
                    <a:pt x="242" y="9"/>
                  </a:lnTo>
                  <a:lnTo>
                    <a:pt x="1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9" name="Freeform 1026">
              <a:extLst>
                <a:ext uri="{FF2B5EF4-FFF2-40B4-BE49-F238E27FC236}">
                  <a16:creationId xmlns:a16="http://schemas.microsoft.com/office/drawing/2014/main" id="{51FDA242-14D7-4111-A90F-541E8C8B9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8599" y="2926460"/>
              <a:ext cx="421775" cy="947590"/>
            </a:xfrm>
            <a:custGeom>
              <a:avLst/>
              <a:gdLst>
                <a:gd name="T0" fmla="*/ 136 w 150"/>
                <a:gd name="T1" fmla="*/ 337 h 337"/>
                <a:gd name="T2" fmla="*/ 0 w 150"/>
                <a:gd name="T3" fmla="*/ 6 h 337"/>
                <a:gd name="T4" fmla="*/ 14 w 150"/>
                <a:gd name="T5" fmla="*/ 0 h 337"/>
                <a:gd name="T6" fmla="*/ 150 w 150"/>
                <a:gd name="T7" fmla="*/ 331 h 337"/>
                <a:gd name="T8" fmla="*/ 136 w 150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7">
                  <a:moveTo>
                    <a:pt x="136" y="337"/>
                  </a:moveTo>
                  <a:lnTo>
                    <a:pt x="0" y="6"/>
                  </a:lnTo>
                  <a:lnTo>
                    <a:pt x="14" y="0"/>
                  </a:lnTo>
                  <a:lnTo>
                    <a:pt x="150" y="331"/>
                  </a:lnTo>
                  <a:lnTo>
                    <a:pt x="136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0" name="Freeform 1027">
              <a:extLst>
                <a:ext uri="{FF2B5EF4-FFF2-40B4-BE49-F238E27FC236}">
                  <a16:creationId xmlns:a16="http://schemas.microsoft.com/office/drawing/2014/main" id="{E65BEA84-31FD-4A8E-A37C-71809EBE6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8282" y="2839292"/>
              <a:ext cx="1026320" cy="118098"/>
            </a:xfrm>
            <a:custGeom>
              <a:avLst/>
              <a:gdLst>
                <a:gd name="T0" fmla="*/ 1 w 365"/>
                <a:gd name="T1" fmla="*/ 42 h 42"/>
                <a:gd name="T2" fmla="*/ 0 w 365"/>
                <a:gd name="T3" fmla="*/ 27 h 42"/>
                <a:gd name="T4" fmla="*/ 364 w 365"/>
                <a:gd name="T5" fmla="*/ 0 h 42"/>
                <a:gd name="T6" fmla="*/ 365 w 365"/>
                <a:gd name="T7" fmla="*/ 16 h 42"/>
                <a:gd name="T8" fmla="*/ 1 w 36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">
                  <a:moveTo>
                    <a:pt x="1" y="42"/>
                  </a:moveTo>
                  <a:lnTo>
                    <a:pt x="0" y="27"/>
                  </a:lnTo>
                  <a:lnTo>
                    <a:pt x="364" y="0"/>
                  </a:lnTo>
                  <a:lnTo>
                    <a:pt x="365" y="16"/>
                  </a:lnTo>
                  <a:lnTo>
                    <a:pt x="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1" name="Freeform 1028">
              <a:extLst>
                <a:ext uri="{FF2B5EF4-FFF2-40B4-BE49-F238E27FC236}">
                  <a16:creationId xmlns:a16="http://schemas.microsoft.com/office/drawing/2014/main" id="{D4ADE7CD-D7B9-4083-B73A-9A486648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7985" y="1984495"/>
              <a:ext cx="92791" cy="950400"/>
            </a:xfrm>
            <a:custGeom>
              <a:avLst/>
              <a:gdLst>
                <a:gd name="T0" fmla="*/ 17 w 33"/>
                <a:gd name="T1" fmla="*/ 338 h 338"/>
                <a:gd name="T2" fmla="*/ 0 w 33"/>
                <a:gd name="T3" fmla="*/ 1 h 338"/>
                <a:gd name="T4" fmla="*/ 16 w 33"/>
                <a:gd name="T5" fmla="*/ 0 h 338"/>
                <a:gd name="T6" fmla="*/ 33 w 33"/>
                <a:gd name="T7" fmla="*/ 338 h 338"/>
                <a:gd name="T8" fmla="*/ 17 w 33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8">
                  <a:moveTo>
                    <a:pt x="17" y="338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3" y="338"/>
                  </a:lnTo>
                  <a:lnTo>
                    <a:pt x="17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2" name="Freeform 1029">
              <a:extLst>
                <a:ext uri="{FF2B5EF4-FFF2-40B4-BE49-F238E27FC236}">
                  <a16:creationId xmlns:a16="http://schemas.microsoft.com/office/drawing/2014/main" id="{4673CB05-0E3F-4D28-B26E-C0B718C1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6422" y="1967623"/>
              <a:ext cx="1102239" cy="911035"/>
            </a:xfrm>
            <a:custGeom>
              <a:avLst/>
              <a:gdLst>
                <a:gd name="T0" fmla="*/ 382 w 392"/>
                <a:gd name="T1" fmla="*/ 324 h 324"/>
                <a:gd name="T2" fmla="*/ 0 w 392"/>
                <a:gd name="T3" fmla="*/ 13 h 324"/>
                <a:gd name="T4" fmla="*/ 10 w 392"/>
                <a:gd name="T5" fmla="*/ 0 h 324"/>
                <a:gd name="T6" fmla="*/ 392 w 392"/>
                <a:gd name="T7" fmla="*/ 312 h 324"/>
                <a:gd name="T8" fmla="*/ 382 w 39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24">
                  <a:moveTo>
                    <a:pt x="382" y="324"/>
                  </a:moveTo>
                  <a:lnTo>
                    <a:pt x="0" y="13"/>
                  </a:lnTo>
                  <a:lnTo>
                    <a:pt x="10" y="0"/>
                  </a:lnTo>
                  <a:lnTo>
                    <a:pt x="392" y="312"/>
                  </a:lnTo>
                  <a:lnTo>
                    <a:pt x="382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3" name="Rectangle 1030">
              <a:extLst>
                <a:ext uri="{FF2B5EF4-FFF2-40B4-BE49-F238E27FC236}">
                  <a16:creationId xmlns:a16="http://schemas.microsoft.com/office/drawing/2014/main" id="{5EB2D522-51A7-4D81-B28A-3146ABDD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4499" y="1964813"/>
              <a:ext cx="1135981" cy="421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4" name="Freeform 1031">
              <a:extLst>
                <a:ext uri="{FF2B5EF4-FFF2-40B4-BE49-F238E27FC236}">
                  <a16:creationId xmlns:a16="http://schemas.microsoft.com/office/drawing/2014/main" id="{EB3D570F-49D6-41B8-9BC2-F67CB2B1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3250" y="1967623"/>
              <a:ext cx="1158476" cy="660783"/>
            </a:xfrm>
            <a:custGeom>
              <a:avLst/>
              <a:gdLst>
                <a:gd name="T0" fmla="*/ 8 w 412"/>
                <a:gd name="T1" fmla="*/ 235 h 235"/>
                <a:gd name="T2" fmla="*/ 0 w 412"/>
                <a:gd name="T3" fmla="*/ 221 h 235"/>
                <a:gd name="T4" fmla="*/ 404 w 412"/>
                <a:gd name="T5" fmla="*/ 0 h 235"/>
                <a:gd name="T6" fmla="*/ 412 w 412"/>
                <a:gd name="T7" fmla="*/ 14 h 235"/>
                <a:gd name="T8" fmla="*/ 8 w 412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5">
                  <a:moveTo>
                    <a:pt x="8" y="235"/>
                  </a:moveTo>
                  <a:lnTo>
                    <a:pt x="0" y="221"/>
                  </a:lnTo>
                  <a:lnTo>
                    <a:pt x="404" y="0"/>
                  </a:lnTo>
                  <a:lnTo>
                    <a:pt x="412" y="14"/>
                  </a:lnTo>
                  <a:lnTo>
                    <a:pt x="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5" name="Freeform 1032">
              <a:extLst>
                <a:ext uri="{FF2B5EF4-FFF2-40B4-BE49-F238E27FC236}">
                  <a16:creationId xmlns:a16="http://schemas.microsoft.com/office/drawing/2014/main" id="{CD24192A-F46C-40B7-879F-299F3BF6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7227" y="2586227"/>
              <a:ext cx="972895" cy="292431"/>
            </a:xfrm>
            <a:custGeom>
              <a:avLst/>
              <a:gdLst>
                <a:gd name="T0" fmla="*/ 4 w 346"/>
                <a:gd name="T1" fmla="*/ 104 h 104"/>
                <a:gd name="T2" fmla="*/ 0 w 346"/>
                <a:gd name="T3" fmla="*/ 89 h 104"/>
                <a:gd name="T4" fmla="*/ 342 w 346"/>
                <a:gd name="T5" fmla="*/ 0 h 104"/>
                <a:gd name="T6" fmla="*/ 346 w 346"/>
                <a:gd name="T7" fmla="*/ 16 h 104"/>
                <a:gd name="T8" fmla="*/ 4 w 346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04">
                  <a:moveTo>
                    <a:pt x="4" y="104"/>
                  </a:moveTo>
                  <a:lnTo>
                    <a:pt x="0" y="89"/>
                  </a:lnTo>
                  <a:lnTo>
                    <a:pt x="342" y="0"/>
                  </a:lnTo>
                  <a:lnTo>
                    <a:pt x="346" y="16"/>
                  </a:lnTo>
                  <a:lnTo>
                    <a:pt x="4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6" name="Freeform 1033">
              <a:extLst>
                <a:ext uri="{FF2B5EF4-FFF2-40B4-BE49-F238E27FC236}">
                  <a16:creationId xmlns:a16="http://schemas.microsoft.com/office/drawing/2014/main" id="{F42DD164-CE19-40FB-B6A9-C42482A73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3362" y="1964813"/>
              <a:ext cx="1793950" cy="354291"/>
            </a:xfrm>
            <a:custGeom>
              <a:avLst/>
              <a:gdLst>
                <a:gd name="T0" fmla="*/ 3 w 638"/>
                <a:gd name="T1" fmla="*/ 126 h 126"/>
                <a:gd name="T2" fmla="*/ 0 w 638"/>
                <a:gd name="T3" fmla="*/ 111 h 126"/>
                <a:gd name="T4" fmla="*/ 635 w 638"/>
                <a:gd name="T5" fmla="*/ 0 h 126"/>
                <a:gd name="T6" fmla="*/ 638 w 638"/>
                <a:gd name="T7" fmla="*/ 15 h 126"/>
                <a:gd name="T8" fmla="*/ 3 w 63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6">
                  <a:moveTo>
                    <a:pt x="3" y="126"/>
                  </a:moveTo>
                  <a:lnTo>
                    <a:pt x="0" y="111"/>
                  </a:lnTo>
                  <a:lnTo>
                    <a:pt x="635" y="0"/>
                  </a:lnTo>
                  <a:lnTo>
                    <a:pt x="638" y="15"/>
                  </a:lnTo>
                  <a:lnTo>
                    <a:pt x="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7" name="Rectangle 1034">
              <a:extLst>
                <a:ext uri="{FF2B5EF4-FFF2-40B4-BE49-F238E27FC236}">
                  <a16:creationId xmlns:a16="http://schemas.microsoft.com/office/drawing/2014/main" id="{F7A68A53-1B0B-4512-BBDC-01E8CB68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1987307"/>
              <a:ext cx="44989" cy="621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8" name="Freeform 1035">
              <a:extLst>
                <a:ext uri="{FF2B5EF4-FFF2-40B4-BE49-F238E27FC236}">
                  <a16:creationId xmlns:a16="http://schemas.microsoft.com/office/drawing/2014/main" id="{6B08B85A-4A26-4638-9D4D-ADA695D0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925" y="2279738"/>
              <a:ext cx="851987" cy="596109"/>
            </a:xfrm>
            <a:custGeom>
              <a:avLst/>
              <a:gdLst>
                <a:gd name="T0" fmla="*/ 294 w 303"/>
                <a:gd name="T1" fmla="*/ 212 h 212"/>
                <a:gd name="T2" fmla="*/ 0 w 303"/>
                <a:gd name="T3" fmla="*/ 13 h 212"/>
                <a:gd name="T4" fmla="*/ 9 w 303"/>
                <a:gd name="T5" fmla="*/ 0 h 212"/>
                <a:gd name="T6" fmla="*/ 303 w 303"/>
                <a:gd name="T7" fmla="*/ 199 h 212"/>
                <a:gd name="T8" fmla="*/ 294 w 303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2">
                  <a:moveTo>
                    <a:pt x="294" y="212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303" y="199"/>
                  </a:lnTo>
                  <a:lnTo>
                    <a:pt x="29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19" name="Freeform 1036">
              <a:extLst>
                <a:ext uri="{FF2B5EF4-FFF2-40B4-BE49-F238E27FC236}">
                  <a16:creationId xmlns:a16="http://schemas.microsoft.com/office/drawing/2014/main" id="{70B6A1F4-326F-46B2-AB9A-699143F5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365" y="2839292"/>
              <a:ext cx="1124734" cy="624227"/>
            </a:xfrm>
            <a:custGeom>
              <a:avLst/>
              <a:gdLst>
                <a:gd name="T0" fmla="*/ 7 w 400"/>
                <a:gd name="T1" fmla="*/ 222 h 222"/>
                <a:gd name="T2" fmla="*/ 0 w 400"/>
                <a:gd name="T3" fmla="*/ 208 h 222"/>
                <a:gd name="T4" fmla="*/ 393 w 400"/>
                <a:gd name="T5" fmla="*/ 0 h 222"/>
                <a:gd name="T6" fmla="*/ 400 w 400"/>
                <a:gd name="T7" fmla="*/ 14 h 222"/>
                <a:gd name="T8" fmla="*/ 7 w 400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22">
                  <a:moveTo>
                    <a:pt x="7" y="222"/>
                  </a:moveTo>
                  <a:lnTo>
                    <a:pt x="0" y="208"/>
                  </a:lnTo>
                  <a:lnTo>
                    <a:pt x="393" y="0"/>
                  </a:lnTo>
                  <a:lnTo>
                    <a:pt x="400" y="14"/>
                  </a:lnTo>
                  <a:lnTo>
                    <a:pt x="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0" name="Freeform 1037">
              <a:extLst>
                <a:ext uri="{FF2B5EF4-FFF2-40B4-BE49-F238E27FC236}">
                  <a16:creationId xmlns:a16="http://schemas.microsoft.com/office/drawing/2014/main" id="{CE179006-53BC-42AC-ADBB-DABCCE1F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118" y="2290984"/>
              <a:ext cx="320549" cy="1158477"/>
            </a:xfrm>
            <a:custGeom>
              <a:avLst/>
              <a:gdLst>
                <a:gd name="T0" fmla="*/ 15 w 114"/>
                <a:gd name="T1" fmla="*/ 412 h 412"/>
                <a:gd name="T2" fmla="*/ 0 w 114"/>
                <a:gd name="T3" fmla="*/ 408 h 412"/>
                <a:gd name="T4" fmla="*/ 99 w 114"/>
                <a:gd name="T5" fmla="*/ 0 h 412"/>
                <a:gd name="T6" fmla="*/ 114 w 114"/>
                <a:gd name="T7" fmla="*/ 4 h 412"/>
                <a:gd name="T8" fmla="*/ 15 w 114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2">
                  <a:moveTo>
                    <a:pt x="15" y="412"/>
                  </a:moveTo>
                  <a:lnTo>
                    <a:pt x="0" y="408"/>
                  </a:lnTo>
                  <a:lnTo>
                    <a:pt x="99" y="0"/>
                  </a:lnTo>
                  <a:lnTo>
                    <a:pt x="114" y="4"/>
                  </a:lnTo>
                  <a:lnTo>
                    <a:pt x="15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1" name="Freeform 1038">
              <a:extLst>
                <a:ext uri="{FF2B5EF4-FFF2-40B4-BE49-F238E27FC236}">
                  <a16:creationId xmlns:a16="http://schemas.microsoft.com/office/drawing/2014/main" id="{1565F253-A14F-45F6-9FDF-B2724A34A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875" y="2589040"/>
              <a:ext cx="1195030" cy="368352"/>
            </a:xfrm>
            <a:custGeom>
              <a:avLst/>
              <a:gdLst>
                <a:gd name="T0" fmla="*/ 421 w 425"/>
                <a:gd name="T1" fmla="*/ 131 h 131"/>
                <a:gd name="T2" fmla="*/ 0 w 425"/>
                <a:gd name="T3" fmla="*/ 15 h 131"/>
                <a:gd name="T4" fmla="*/ 4 w 425"/>
                <a:gd name="T5" fmla="*/ 0 h 131"/>
                <a:gd name="T6" fmla="*/ 425 w 425"/>
                <a:gd name="T7" fmla="*/ 116 h 131"/>
                <a:gd name="T8" fmla="*/ 421 w 42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31">
                  <a:moveTo>
                    <a:pt x="421" y="131"/>
                  </a:moveTo>
                  <a:lnTo>
                    <a:pt x="0" y="15"/>
                  </a:lnTo>
                  <a:lnTo>
                    <a:pt x="4" y="0"/>
                  </a:lnTo>
                  <a:lnTo>
                    <a:pt x="425" y="116"/>
                  </a:lnTo>
                  <a:lnTo>
                    <a:pt x="4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2" name="Freeform 1039">
              <a:extLst>
                <a:ext uri="{FF2B5EF4-FFF2-40B4-BE49-F238E27FC236}">
                  <a16:creationId xmlns:a16="http://schemas.microsoft.com/office/drawing/2014/main" id="{5FB68619-5540-4438-9B93-B8FC8DCA7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0270" y="3883178"/>
              <a:ext cx="866046" cy="206133"/>
            </a:xfrm>
            <a:custGeom>
              <a:avLst/>
              <a:gdLst>
                <a:gd name="T0" fmla="*/ 4 w 406"/>
                <a:gd name="T1" fmla="*/ 105 h 105"/>
                <a:gd name="T2" fmla="*/ 0 w 406"/>
                <a:gd name="T3" fmla="*/ 90 h 105"/>
                <a:gd name="T4" fmla="*/ 402 w 406"/>
                <a:gd name="T5" fmla="*/ 0 h 105"/>
                <a:gd name="T6" fmla="*/ 406 w 406"/>
                <a:gd name="T7" fmla="*/ 15 h 105"/>
                <a:gd name="T8" fmla="*/ 4 w 406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05">
                  <a:moveTo>
                    <a:pt x="4" y="105"/>
                  </a:moveTo>
                  <a:lnTo>
                    <a:pt x="0" y="90"/>
                  </a:lnTo>
                  <a:lnTo>
                    <a:pt x="402" y="0"/>
                  </a:lnTo>
                  <a:lnTo>
                    <a:pt x="406" y="15"/>
                  </a:lnTo>
                  <a:lnTo>
                    <a:pt x="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3" name="Freeform 1040">
              <a:extLst>
                <a:ext uri="{FF2B5EF4-FFF2-40B4-BE49-F238E27FC236}">
                  <a16:creationId xmlns:a16="http://schemas.microsoft.com/office/drawing/2014/main" id="{C36958E5-6759-420E-8A00-C02DFEAD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0969" y="2918023"/>
              <a:ext cx="801373" cy="669218"/>
            </a:xfrm>
            <a:custGeom>
              <a:avLst/>
              <a:gdLst>
                <a:gd name="T0" fmla="*/ 10 w 285"/>
                <a:gd name="T1" fmla="*/ 238 h 238"/>
                <a:gd name="T2" fmla="*/ 0 w 285"/>
                <a:gd name="T3" fmla="*/ 226 h 238"/>
                <a:gd name="T4" fmla="*/ 275 w 285"/>
                <a:gd name="T5" fmla="*/ 0 h 238"/>
                <a:gd name="T6" fmla="*/ 285 w 285"/>
                <a:gd name="T7" fmla="*/ 12 h 238"/>
                <a:gd name="T8" fmla="*/ 10 w 285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38">
                  <a:moveTo>
                    <a:pt x="10" y="238"/>
                  </a:moveTo>
                  <a:lnTo>
                    <a:pt x="0" y="226"/>
                  </a:lnTo>
                  <a:lnTo>
                    <a:pt x="275" y="0"/>
                  </a:lnTo>
                  <a:lnTo>
                    <a:pt x="285" y="12"/>
                  </a:lnTo>
                  <a:lnTo>
                    <a:pt x="1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4" name="Rectangle 1041">
              <a:extLst>
                <a:ext uri="{FF2B5EF4-FFF2-40B4-BE49-F238E27FC236}">
                  <a16:creationId xmlns:a16="http://schemas.microsoft.com/office/drawing/2014/main" id="{366BED94-BB48-44BB-AEA6-DF493A2B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003" y="2608723"/>
              <a:ext cx="50906" cy="8355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5" name="Freeform 1042">
              <a:extLst>
                <a:ext uri="{FF2B5EF4-FFF2-40B4-BE49-F238E27FC236}">
                  <a16:creationId xmlns:a16="http://schemas.microsoft.com/office/drawing/2014/main" id="{B2B1763C-8310-4060-9916-AE9A05FE3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5979" y="2844918"/>
              <a:ext cx="539873" cy="699672"/>
            </a:xfrm>
            <a:custGeom>
              <a:avLst/>
              <a:gdLst>
                <a:gd name="T0" fmla="*/ 171 w 184"/>
                <a:gd name="T1" fmla="*/ 252 h 252"/>
                <a:gd name="T2" fmla="*/ 0 w 184"/>
                <a:gd name="T3" fmla="*/ 9 h 252"/>
                <a:gd name="T4" fmla="*/ 12 w 184"/>
                <a:gd name="T5" fmla="*/ 0 h 252"/>
                <a:gd name="T6" fmla="*/ 184 w 184"/>
                <a:gd name="T7" fmla="*/ 243 h 252"/>
                <a:gd name="T8" fmla="*/ 171 w 184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52">
                  <a:moveTo>
                    <a:pt x="171" y="252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184" y="243"/>
                  </a:lnTo>
                  <a:lnTo>
                    <a:pt x="17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6" name="Freeform 1043">
              <a:extLst>
                <a:ext uri="{FF2B5EF4-FFF2-40B4-BE49-F238E27FC236}">
                  <a16:creationId xmlns:a16="http://schemas.microsoft.com/office/drawing/2014/main" id="{EA7B668D-9A6D-4AF7-92D9-6150C3A8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988" y="3421343"/>
              <a:ext cx="1459344" cy="371114"/>
            </a:xfrm>
            <a:custGeom>
              <a:avLst/>
              <a:gdLst>
                <a:gd name="T0" fmla="*/ 550 w 553"/>
                <a:gd name="T1" fmla="*/ 128 h 128"/>
                <a:gd name="T2" fmla="*/ 0 w 553"/>
                <a:gd name="T3" fmla="*/ 16 h 128"/>
                <a:gd name="T4" fmla="*/ 3 w 553"/>
                <a:gd name="T5" fmla="*/ 0 h 128"/>
                <a:gd name="T6" fmla="*/ 553 w 553"/>
                <a:gd name="T7" fmla="*/ 113 h 128"/>
                <a:gd name="T8" fmla="*/ 550 w 553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28">
                  <a:moveTo>
                    <a:pt x="550" y="128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3" y="113"/>
                  </a:lnTo>
                  <a:lnTo>
                    <a:pt x="55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7" name="Group 41">
            <a:extLst>
              <a:ext uri="{FF2B5EF4-FFF2-40B4-BE49-F238E27FC236}">
                <a16:creationId xmlns:a16="http://schemas.microsoft.com/office/drawing/2014/main" id="{AE6C0B48-0455-43F9-8107-7B814DE62CA4}"/>
              </a:ext>
            </a:extLst>
          </p:cNvPr>
          <p:cNvGrpSpPr/>
          <p:nvPr userDrawn="1"/>
        </p:nvGrpSpPr>
        <p:grpSpPr>
          <a:xfrm>
            <a:off x="3830075" y="903218"/>
            <a:ext cx="1493420" cy="697939"/>
            <a:chOff x="9989069" y="1874834"/>
            <a:chExt cx="4434264" cy="2072322"/>
          </a:xfrm>
          <a:solidFill>
            <a:schemeClr val="bg1"/>
          </a:solidFill>
        </p:grpSpPr>
        <p:sp>
          <p:nvSpPr>
            <p:cNvPr id="28" name="Oval 1044">
              <a:extLst>
                <a:ext uri="{FF2B5EF4-FFF2-40B4-BE49-F238E27FC236}">
                  <a16:creationId xmlns:a16="http://schemas.microsoft.com/office/drawing/2014/main" id="{39ECBAD8-66B6-4FC4-88BC-B317221B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73" y="2490624"/>
              <a:ext cx="196828" cy="1968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29" name="Oval 1045">
              <a:extLst>
                <a:ext uri="{FF2B5EF4-FFF2-40B4-BE49-F238E27FC236}">
                  <a16:creationId xmlns:a16="http://schemas.microsoft.com/office/drawing/2014/main" id="{E8C0275A-E8B5-4BF2-A4A4-F42583CAF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1433" y="2828044"/>
              <a:ext cx="219324" cy="2165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0" name="Oval 1046">
              <a:extLst>
                <a:ext uri="{FF2B5EF4-FFF2-40B4-BE49-F238E27FC236}">
                  <a16:creationId xmlns:a16="http://schemas.microsoft.com/office/drawing/2014/main" id="{9B86BEEF-6CC1-458C-BDFE-0E2DD1D8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3631" y="1874834"/>
              <a:ext cx="219324" cy="2193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1" name="Oval 1047">
              <a:extLst>
                <a:ext uri="{FF2B5EF4-FFF2-40B4-BE49-F238E27FC236}">
                  <a16:creationId xmlns:a16="http://schemas.microsoft.com/office/drawing/2014/main" id="{9010CB9D-4290-47F5-AD10-0FE454BE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3058" y="2780244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2" name="Oval 1048">
              <a:extLst>
                <a:ext uri="{FF2B5EF4-FFF2-40B4-BE49-F238E27FC236}">
                  <a16:creationId xmlns:a16="http://schemas.microsoft.com/office/drawing/2014/main" id="{C0C2474B-52E6-4F3B-B4D5-B5A25F586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1308" y="2777432"/>
              <a:ext cx="160275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3" name="Oval 1049">
              <a:extLst>
                <a:ext uri="{FF2B5EF4-FFF2-40B4-BE49-F238E27FC236}">
                  <a16:creationId xmlns:a16="http://schemas.microsoft.com/office/drawing/2014/main" id="{6FC49604-5443-4FAF-AE1F-0278022C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8896" y="1891704"/>
              <a:ext cx="185582" cy="1855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4" name="Oval 1050">
              <a:extLst>
                <a:ext uri="{FF2B5EF4-FFF2-40B4-BE49-F238E27FC236}">
                  <a16:creationId xmlns:a16="http://schemas.microsoft.com/office/drawing/2014/main" id="{817F7804-A298-4B65-91FA-1E688CC95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9069" y="3348235"/>
              <a:ext cx="160275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5" name="Oval 1051">
              <a:extLst>
                <a:ext uri="{FF2B5EF4-FFF2-40B4-BE49-F238E27FC236}">
                  <a16:creationId xmlns:a16="http://schemas.microsoft.com/office/drawing/2014/main" id="{97A47F1F-3C76-4A12-9102-FDD38EAB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1961" y="3786881"/>
              <a:ext cx="154651" cy="160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  <p:sp>
          <p:nvSpPr>
            <p:cNvPr id="36" name="Oval 1052">
              <a:extLst>
                <a:ext uri="{FF2B5EF4-FFF2-40B4-BE49-F238E27FC236}">
                  <a16:creationId xmlns:a16="http://schemas.microsoft.com/office/drawing/2014/main" id="{FD54D562-E96A-4D99-A9BC-519DD4D0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40" y="2217877"/>
              <a:ext cx="157463" cy="15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endParaRPr>
            </a:p>
          </p:txBody>
        </p:sp>
      </p:grpSp>
      <p:sp>
        <p:nvSpPr>
          <p:cNvPr id="37" name="Freeform 1053">
            <a:extLst>
              <a:ext uri="{FF2B5EF4-FFF2-40B4-BE49-F238E27FC236}">
                <a16:creationId xmlns:a16="http://schemas.microsoft.com/office/drawing/2014/main" id="{60B7B9CF-C0B2-44AB-9EA2-C76B9A7C98E7}"/>
              </a:ext>
            </a:extLst>
          </p:cNvPr>
          <p:cNvSpPr>
            <a:spLocks/>
          </p:cNvSpPr>
          <p:nvPr userDrawn="1"/>
        </p:nvSpPr>
        <p:spPr bwMode="auto">
          <a:xfrm>
            <a:off x="4302628" y="1416799"/>
            <a:ext cx="487706" cy="598505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080B8AF0-3DB6-446D-8181-3A7361FD5EA5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4869D368-9CB7-4E71-A2D7-9682C7E61D13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CEDA75A2-F587-45AC-855B-0A79C4EEC4C9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41" name="Picture 4" descr="Celestia-R1---OverlayContentHD.png">
            <a:extLst>
              <a:ext uri="{FF2B5EF4-FFF2-40B4-BE49-F238E27FC236}">
                <a16:creationId xmlns:a16="http://schemas.microsoft.com/office/drawing/2014/main" id="{D7B8C848-95ED-4A40-815A-76F60B7C4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CDE85DEE-C838-4C5F-8FDA-7B268B461828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45F95FC1-6F05-417A-825E-E3FE619660E3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5C955B1D-8D99-4398-B0C3-05AA806FADD1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E0CF6A-ED7B-4B2C-A10A-FA51DAD28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2C29D-4C31-4602-9D6E-3CAFFB5298C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5">
            <a:extLst>
              <a:ext uri="{FF2B5EF4-FFF2-40B4-BE49-F238E27FC236}">
                <a16:creationId xmlns:a16="http://schemas.microsoft.com/office/drawing/2014/main" id="{C15EAC70-742E-478E-AA22-4BF6D87DF0B8}"/>
              </a:ext>
            </a:extLst>
          </p:cNvPr>
          <p:cNvSpPr/>
          <p:nvPr userDrawn="1"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F9777394-0BCB-4E5B-9427-A723D1B4B5DB}"/>
              </a:ext>
            </a:extLst>
          </p:cNvPr>
          <p:cNvSpPr/>
          <p:nvPr userDrawn="1"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7606A66B-C7F2-47FB-8EF4-278A48D740B6}"/>
              </a:ext>
            </a:extLst>
          </p:cNvPr>
          <p:cNvSpPr/>
          <p:nvPr userDrawn="1"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E8A8F4-346A-40CD-9FC9-AC53F645C5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2C29D-4C31-4602-9D6E-3CAFFB5298C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961" y="261444"/>
            <a:ext cx="8570766" cy="67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61" y="1100030"/>
            <a:ext cx="8625769" cy="35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" y="4797267"/>
            <a:ext cx="765050" cy="243840"/>
          </a:xfrm>
          <a:prstGeom prst="rect">
            <a:avLst/>
          </a:prstGeom>
        </p:spPr>
      </p:pic>
      <p:sp>
        <p:nvSpPr>
          <p:cNvPr id="13" name="Rettangolo 12"/>
          <p:cNvSpPr/>
          <p:nvPr userDrawn="1"/>
        </p:nvSpPr>
        <p:spPr>
          <a:xfrm>
            <a:off x="7143452" y="4854802"/>
            <a:ext cx="18646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Copyright ©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JuliaSoft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 2020. All rights reserved.</a:t>
            </a:r>
            <a:endParaRPr lang="it-IT" sz="7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118F5-7593-4B1D-8691-A76D4970564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1" y="4796980"/>
            <a:ext cx="634481" cy="24412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226FA9-B111-45FD-A913-E02EB99F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01644" y="478001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C29D-4C31-4602-9D6E-3CAFFB5298C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471" r:id="rId4"/>
    <p:sldLayoutId id="2147484494" r:id="rId5"/>
    <p:sldLayoutId id="2147484040" r:id="rId6"/>
    <p:sldLayoutId id="2147484043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 cap="all" spc="10" baseline="0">
          <a:solidFill>
            <a:schemeClr val="accent1">
              <a:lumMod val="50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juliasoft.com/docs/latest/Framework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ietro.ferrara@unive.it" TargetMode="External"/><Relationship Id="rId2" Type="http://schemas.openxmlformats.org/officeDocument/2006/relationships/hyperlink" Target="mailto:luca.negrini@juliasoft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436313"/>
            <a:ext cx="6560288" cy="1008540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SARL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OO Framework specification for static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2286000" y="3710492"/>
            <a:ext cx="6560288" cy="79771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2900" dirty="0"/>
              <a:t>Pietro Ferrara</a:t>
            </a:r>
            <a:r>
              <a:rPr lang="en-US" sz="2900" baseline="30000" dirty="0"/>
              <a:t>1</a:t>
            </a:r>
            <a:r>
              <a:rPr lang="en-US" sz="2900" dirty="0"/>
              <a:t>, </a:t>
            </a:r>
            <a:r>
              <a:rPr lang="en-US" sz="2900" b="1" dirty="0"/>
              <a:t>Luca Negrini</a:t>
            </a:r>
            <a:r>
              <a:rPr lang="en-US" sz="2900" baseline="30000" dirty="0"/>
              <a:t>1,2</a:t>
            </a:r>
            <a:endParaRPr lang="en-US" sz="2600" baseline="30000" dirty="0">
              <a:solidFill>
                <a:schemeClr val="bg1"/>
              </a:solidFill>
            </a:endParaRPr>
          </a:p>
          <a:p>
            <a:pPr algn="r"/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Universit</a:t>
            </a:r>
            <a:r>
              <a:rPr lang="it-IT" dirty="0"/>
              <a:t>à Ca</a:t>
            </a:r>
            <a:r>
              <a:rPr lang="en-US" dirty="0"/>
              <a:t>’ Foscari Venezia, </a:t>
            </a:r>
            <a:r>
              <a:rPr lang="en-US" baseline="30000" dirty="0"/>
              <a:t>2</a:t>
            </a:r>
            <a:r>
              <a:rPr lang="en-US" dirty="0"/>
              <a:t>JuliaSoft S.R.L.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July 20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2020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4" y="1346619"/>
            <a:ext cx="2605344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8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CONSTRUCTS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/>
          </a:bodyPr>
          <a:lstStyle/>
          <a:p>
            <a:r>
              <a:rPr lang="en-US" dirty="0"/>
              <a:t>Specifications identifying members to annotate through a condition: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latin typeface="HP Simplified" panose="020B0604020204020204" pitchFamily="34" charset="0"/>
              </a:rPr>
              <a:t>specification:</a:t>
            </a:r>
            <a:r>
              <a:rPr lang="it-IT" b="1" dirty="0">
                <a:latin typeface="HP Simplified" panose="020B0604020204020204" pitchFamily="34" charset="0"/>
              </a:rPr>
              <a:t> annotate </a:t>
            </a:r>
            <a:r>
              <a:rPr lang="it-IT" i="1" dirty="0" err="1">
                <a:latin typeface="HP Simplified" panose="020B0604020204020204" pitchFamily="34" charset="0"/>
              </a:rPr>
              <a:t>mtd</a:t>
            </a:r>
            <a:r>
              <a:rPr lang="it-IT" i="1" dirty="0">
                <a:latin typeface="HP Simplified" panose="020B0604020204020204" pitchFamily="34" charset="0"/>
              </a:rPr>
              <a:t> </a:t>
            </a:r>
            <a:r>
              <a:rPr lang="it-IT" b="1" dirty="0">
                <a:latin typeface="HP Simplified" panose="020B0604020204020204" pitchFamily="34" charset="0"/>
              </a:rPr>
              <a:t>with </a:t>
            </a:r>
            <a:r>
              <a:rPr lang="it-IT" dirty="0" err="1">
                <a:latin typeface="HP Simplified" panose="020B0604020204020204" pitchFamily="34" charset="0"/>
              </a:rPr>
              <a:t>EntryPoint</a:t>
            </a:r>
            <a:r>
              <a:rPr lang="it-IT" dirty="0">
                <a:latin typeface="HP Simplified" panose="020B0604020204020204" pitchFamily="34" charset="0"/>
              </a:rPr>
              <a:t> </a:t>
            </a:r>
            <a:r>
              <a:rPr lang="it-IT" b="1" dirty="0" err="1">
                <a:latin typeface="HP Simplified" panose="020B0604020204020204" pitchFamily="34" charset="0"/>
              </a:rPr>
              <a:t>if</a:t>
            </a:r>
            <a:r>
              <a:rPr lang="it-IT" b="1" dirty="0">
                <a:latin typeface="HP Simplified" panose="020B0604020204020204" pitchFamily="34" charset="0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t-IT" sz="1800" dirty="0">
                <a:latin typeface="HP Simplified" panose="020B0604020204020204" pitchFamily="34" charset="0"/>
              </a:rPr>
              <a:t> </a:t>
            </a:r>
            <a:r>
              <a:rPr lang="it-IT" sz="1800" b="1" dirty="0">
                <a:latin typeface="HP Simplified" panose="020B0604020204020204" pitchFamily="34" charset="0"/>
              </a:rPr>
              <a:t>		and</a:t>
            </a:r>
            <a:r>
              <a:rPr lang="it-IT" sz="1800" dirty="0">
                <a:latin typeface="HP Simplified" panose="020B0604020204020204" pitchFamily="34" charset="0"/>
              </a:rPr>
              <a:t>(</a:t>
            </a:r>
            <a:r>
              <a:rPr lang="it-IT" sz="1800" i="1" dirty="0" err="1">
                <a:latin typeface="HP Simplified" panose="020B0604020204020204" pitchFamily="34" charset="0"/>
              </a:rPr>
              <a:t>mtd</a:t>
            </a:r>
            <a:r>
              <a:rPr lang="it-IT" sz="1800" i="1" dirty="0">
                <a:latin typeface="HP Simplified" panose="020B0604020204020204" pitchFamily="34" charset="0"/>
              </a:rPr>
              <a:t> </a:t>
            </a:r>
            <a:r>
              <a:rPr lang="it-IT" sz="1800" dirty="0">
                <a:latin typeface="HP Simplified" panose="020B0604020204020204" pitchFamily="34" charset="0"/>
              </a:rPr>
              <a:t>-&gt; </a:t>
            </a:r>
            <a:r>
              <a:rPr lang="it-IT" sz="1800" i="1" dirty="0" err="1">
                <a:latin typeface="HP Simplified" panose="020B0604020204020204" pitchFamily="34" charset="0"/>
              </a:rPr>
              <a:t>definingClass</a:t>
            </a:r>
            <a:r>
              <a:rPr lang="it-IT" sz="1800" i="1" dirty="0">
                <a:latin typeface="HP Simplified" panose="020B0604020204020204" pitchFamily="34" charset="0"/>
              </a:rPr>
              <a:t> </a:t>
            </a:r>
            <a:r>
              <a:rPr lang="it-IT" sz="1800" b="1" dirty="0" err="1">
                <a:latin typeface="HP Simplified" panose="020B0604020204020204" pitchFamily="34" charset="0"/>
              </a:rPr>
              <a:t>satisfies</a:t>
            </a:r>
            <a:r>
              <a:rPr lang="it-IT" sz="1800" b="1" dirty="0">
                <a:latin typeface="HP Simplified" panose="020B0604020204020204" pitchFamily="34" charset="0"/>
              </a:rPr>
              <a:t> </a:t>
            </a:r>
            <a:r>
              <a:rPr lang="it-IT" sz="1800" dirty="0" err="1">
                <a:latin typeface="HP Simplified" panose="020B0604020204020204" pitchFamily="34" charset="0"/>
              </a:rPr>
              <a:t>isControl</a:t>
            </a:r>
            <a:r>
              <a:rPr lang="it-IT" sz="1800" dirty="0">
                <a:latin typeface="HP Simplified" panose="020B0604020204020204" pitchFamily="34" charset="0"/>
              </a:rPr>
              <a:t>, </a:t>
            </a:r>
            <a:r>
              <a:rPr lang="it-IT" sz="1800" b="1" dirty="0" err="1">
                <a:latin typeface="HP Simplified" panose="020B0604020204020204" pitchFamily="34" charset="0"/>
              </a:rPr>
              <a:t>satisfies</a:t>
            </a:r>
            <a:r>
              <a:rPr lang="it-IT" sz="1800" b="1" dirty="0">
                <a:latin typeface="HP Simplified" panose="020B0604020204020204" pitchFamily="34" charset="0"/>
              </a:rPr>
              <a:t> </a:t>
            </a:r>
            <a:r>
              <a:rPr lang="it-IT" sz="1800" dirty="0" err="1">
                <a:latin typeface="HP Simplified" panose="020B0604020204020204" pitchFamily="34" charset="0"/>
              </a:rPr>
              <a:t>isEventHandler</a:t>
            </a:r>
            <a:r>
              <a:rPr lang="it-IT" sz="1800" dirty="0">
                <a:latin typeface="HP Simplified" panose="020B0604020204020204" pitchFamily="34" charset="0"/>
              </a:rPr>
              <a:t>)</a:t>
            </a:r>
            <a:endParaRPr lang="en-US" sz="1800" dirty="0">
              <a:latin typeface="HP Simplified" panose="020B0604020204020204" pitchFamily="34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00" dirty="0">
              <a:latin typeface="HP Simplified" panose="020B060402020402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dirty="0"/>
              <a:t>Library specifications identifying members to annotate by directly accessing them: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latin typeface="HP Simplified" panose="020B0604020204020204" pitchFamily="34" charset="0"/>
              </a:rPr>
              <a:t>library: annotate </a:t>
            </a:r>
            <a:r>
              <a:rPr lang="en-US" i="1" dirty="0" err="1">
                <a:latin typeface="HP Simplified" panose="020B0604020204020204" pitchFamily="34" charset="0"/>
              </a:rPr>
              <a:t>mtd</a:t>
            </a:r>
            <a:r>
              <a:rPr lang="en-US" i="1" dirty="0">
                <a:latin typeface="HP Simplified" panose="020B0604020204020204" pitchFamily="34" charset="0"/>
              </a:rPr>
              <a:t> </a:t>
            </a:r>
            <a:r>
              <a:rPr lang="en-US" b="1" dirty="0">
                <a:latin typeface="HP Simplified" panose="020B0604020204020204" pitchFamily="34" charset="0"/>
              </a:rPr>
              <a:t>with </a:t>
            </a:r>
            <a:r>
              <a:rPr lang="en-US" dirty="0" err="1">
                <a:latin typeface="HP Simplified" panose="020B0604020204020204" pitchFamily="34" charset="0"/>
              </a:rPr>
              <a:t>ResourceThatDoesNotNeedToBeClosed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en-US" b="1" dirty="0">
                <a:latin typeface="HP Simplified" panose="020B0604020204020204" pitchFamily="34" charset="0"/>
              </a:rPr>
              <a:t>if 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b="1" i="1" dirty="0">
                <a:latin typeface="HP Simplified" panose="020B0604020204020204" pitchFamily="34" charset="0"/>
              </a:rPr>
              <a:t>		</a:t>
            </a:r>
            <a:r>
              <a:rPr lang="en-US" i="1" dirty="0" err="1">
                <a:latin typeface="HP Simplified" panose="020B0604020204020204" pitchFamily="34" charset="0"/>
              </a:rPr>
              <a:t>cls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it-IT" sz="1800" dirty="0">
                <a:latin typeface="HP Simplified" panose="020B0604020204020204" pitchFamily="34" charset="0"/>
              </a:rPr>
              <a:t>"</a:t>
            </a:r>
            <a:r>
              <a:rPr lang="en-US" dirty="0">
                <a:latin typeface="HP Simplified" panose="020B0604020204020204" pitchFamily="34" charset="0"/>
              </a:rPr>
              <a:t>Brushes</a:t>
            </a:r>
            <a:r>
              <a:rPr lang="it-IT" sz="1800" dirty="0">
                <a:latin typeface="HP Simplified" panose="020B0604020204020204" pitchFamily="34" charset="0"/>
              </a:rPr>
              <a:t>" 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it-IT" i="1" dirty="0">
                <a:latin typeface="HP Simplified" panose="020B0604020204020204" pitchFamily="34" charset="0"/>
              </a:rPr>
              <a:t>		</a:t>
            </a:r>
            <a:r>
              <a:rPr lang="en-US" i="1" dirty="0" err="1">
                <a:latin typeface="HP Simplified" panose="020B0604020204020204" pitchFamily="34" charset="0"/>
              </a:rPr>
              <a:t>mtd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en-US" i="1" dirty="0">
                <a:latin typeface="HP Simplified" panose="020B0604020204020204" pitchFamily="34" charset="0"/>
              </a:rPr>
              <a:t>matches </a:t>
            </a:r>
            <a:r>
              <a:rPr lang="it-IT" sz="1800" dirty="0">
                <a:latin typeface="HP Simplified" panose="020B0604020204020204" pitchFamily="34" charset="0"/>
              </a:rPr>
              <a:t>"</a:t>
            </a:r>
            <a:r>
              <a:rPr lang="en-US" dirty="0">
                <a:latin typeface="HP Simplified" panose="020B0604020204020204" pitchFamily="34" charset="0"/>
              </a:rPr>
              <a:t>get_.∗()Brush;</a:t>
            </a:r>
            <a:r>
              <a:rPr lang="it-IT" sz="1800" dirty="0">
                <a:latin typeface="HP Simplified" panose="020B0604020204020204" pitchFamily="34" charset="0"/>
              </a:rPr>
              <a:t>"</a:t>
            </a:r>
          </a:p>
          <a:p>
            <a:pPr lvl="1">
              <a:lnSpc>
                <a:spcPct val="70000"/>
              </a:lnSpc>
            </a:pPr>
            <a:endParaRPr lang="it-IT" dirty="0">
              <a:latin typeface="HP Simplified" panose="020B06040202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979C3-15FE-44FC-994F-0B16A3AF9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8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/>
          </a:bodyPr>
          <a:lstStyle/>
          <a:p>
            <a:r>
              <a:rPr lang="en-US" dirty="0"/>
              <a:t>Top 3 ASP.NET web applications from GitHub</a:t>
            </a:r>
          </a:p>
          <a:p>
            <a:r>
              <a:rPr lang="en-US" dirty="0"/>
              <a:t>Top 3 </a:t>
            </a:r>
            <a:r>
              <a:rPr lang="en-US" dirty="0" err="1"/>
              <a:t>WindowsForms</a:t>
            </a:r>
            <a:r>
              <a:rPr lang="en-US" dirty="0"/>
              <a:t> desktop applications from GitHub</a:t>
            </a:r>
          </a:p>
          <a:p>
            <a:r>
              <a:rPr lang="en-US" dirty="0"/>
              <a:t>No knowledge of either frameworks in Julia</a:t>
            </a:r>
          </a:p>
          <a:p>
            <a:r>
              <a:rPr lang="en-US" dirty="0"/>
              <a:t>First analysis without SARL</a:t>
            </a:r>
          </a:p>
          <a:p>
            <a:r>
              <a:rPr lang="en-US" dirty="0"/>
              <a:t>Iterative analyses building SARL specifications to improve results</a:t>
            </a:r>
          </a:p>
          <a:p>
            <a:r>
              <a:rPr lang="en-US" dirty="0"/>
              <a:t>No relevant execution time difference (1% avg. overhead)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EAE332-9AFF-46C0-B5D8-AECC4D1D0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8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/>
          </a:bodyPr>
          <a:lstStyle/>
          <a:p>
            <a:r>
              <a:rPr lang="en-US" dirty="0"/>
              <a:t>11 lines SARL specification, adding event handlers as entry points and marking fields storing graphical objects as externally reachable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A2DD60F-F804-42B5-9343-4C79C8DD4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46874"/>
              </p:ext>
            </p:extLst>
          </p:nvPr>
        </p:nvGraphicFramePr>
        <p:xfrm>
          <a:off x="273270" y="2298319"/>
          <a:ext cx="845586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61">
                  <a:extLst>
                    <a:ext uri="{9D8B030D-6E8A-4147-A177-3AD203B41FA5}">
                      <a16:colId xmlns:a16="http://schemas.microsoft.com/office/drawing/2014/main" val="40736441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355499629"/>
                    </a:ext>
                  </a:extLst>
                </a:gridCol>
                <a:gridCol w="1021655">
                  <a:extLst>
                    <a:ext uri="{9D8B030D-6E8A-4147-A177-3AD203B41FA5}">
                      <a16:colId xmlns:a16="http://schemas.microsoft.com/office/drawing/2014/main" val="1263552940"/>
                    </a:ext>
                  </a:extLst>
                </a:gridCol>
                <a:gridCol w="1602821">
                  <a:extLst>
                    <a:ext uri="{9D8B030D-6E8A-4147-A177-3AD203B41FA5}">
                      <a16:colId xmlns:a16="http://schemas.microsoft.com/office/drawing/2014/main" val="2786433226"/>
                    </a:ext>
                  </a:extLst>
                </a:gridCol>
                <a:gridCol w="1026083">
                  <a:extLst>
                    <a:ext uri="{9D8B030D-6E8A-4147-A177-3AD203B41FA5}">
                      <a16:colId xmlns:a16="http://schemas.microsoft.com/office/drawing/2014/main" val="1539415747"/>
                    </a:ext>
                  </a:extLst>
                </a:gridCol>
                <a:gridCol w="691322">
                  <a:extLst>
                    <a:ext uri="{9D8B030D-6E8A-4147-A177-3AD203B41FA5}">
                      <a16:colId xmlns:a16="http://schemas.microsoft.com/office/drawing/2014/main" val="194180631"/>
                    </a:ext>
                  </a:extLst>
                </a:gridCol>
                <a:gridCol w="943426">
                  <a:extLst>
                    <a:ext uri="{9D8B030D-6E8A-4147-A177-3AD203B41FA5}">
                      <a16:colId xmlns:a16="http://schemas.microsoft.com/office/drawing/2014/main" val="2990518874"/>
                    </a:ext>
                  </a:extLst>
                </a:gridCol>
                <a:gridCol w="1021655">
                  <a:extLst>
                    <a:ext uri="{9D8B030D-6E8A-4147-A177-3AD203B41FA5}">
                      <a16:colId xmlns:a16="http://schemas.microsoft.com/office/drawing/2014/main" val="549474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Warnings removed with SARL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Warnings removed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with SARL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Time diff.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61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SignalR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4’36’’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4’24’’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95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AspNetBoilerplate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6’08’’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6’15’’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323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Umbraco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11’03’’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11’09’’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932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CE54FE-FE9B-4224-AA2E-BED1E4716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5537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WINDOWSforms</a:t>
            </a:r>
            <a:r>
              <a:rPr lang="en-US" dirty="0"/>
              <a:t> 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/>
          </a:bodyPr>
          <a:lstStyle/>
          <a:p>
            <a:r>
              <a:rPr lang="en-US" dirty="0"/>
              <a:t>12 lines SARL specification, marking fields storing graphical objects as externally reachable and disposable objects reachable from a Form as runtime-managed</a:t>
            </a:r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E4BF0EB9-BEA7-4BB8-9C5F-CA11CA75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50622"/>
              </p:ext>
            </p:extLst>
          </p:nvPr>
        </p:nvGraphicFramePr>
        <p:xfrm>
          <a:off x="273270" y="2301344"/>
          <a:ext cx="845586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10">
                  <a:extLst>
                    <a:ext uri="{9D8B030D-6E8A-4147-A177-3AD203B41FA5}">
                      <a16:colId xmlns:a16="http://schemas.microsoft.com/office/drawing/2014/main" val="4073644101"/>
                    </a:ext>
                  </a:extLst>
                </a:gridCol>
                <a:gridCol w="656133">
                  <a:extLst>
                    <a:ext uri="{9D8B030D-6E8A-4147-A177-3AD203B41FA5}">
                      <a16:colId xmlns:a16="http://schemas.microsoft.com/office/drawing/2014/main" val="355499629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1263552940"/>
                    </a:ext>
                  </a:extLst>
                </a:gridCol>
                <a:gridCol w="1605435">
                  <a:extLst>
                    <a:ext uri="{9D8B030D-6E8A-4147-A177-3AD203B41FA5}">
                      <a16:colId xmlns:a16="http://schemas.microsoft.com/office/drawing/2014/main" val="2786433226"/>
                    </a:ext>
                  </a:extLst>
                </a:gridCol>
                <a:gridCol w="1026083">
                  <a:extLst>
                    <a:ext uri="{9D8B030D-6E8A-4147-A177-3AD203B41FA5}">
                      <a16:colId xmlns:a16="http://schemas.microsoft.com/office/drawing/2014/main" val="1539415747"/>
                    </a:ext>
                  </a:extLst>
                </a:gridCol>
                <a:gridCol w="691322">
                  <a:extLst>
                    <a:ext uri="{9D8B030D-6E8A-4147-A177-3AD203B41FA5}">
                      <a16:colId xmlns:a16="http://schemas.microsoft.com/office/drawing/2014/main" val="194180631"/>
                    </a:ext>
                  </a:extLst>
                </a:gridCol>
                <a:gridCol w="942034">
                  <a:extLst>
                    <a:ext uri="{9D8B030D-6E8A-4147-A177-3AD203B41FA5}">
                      <a16:colId xmlns:a16="http://schemas.microsoft.com/office/drawing/2014/main" val="2990518874"/>
                    </a:ext>
                  </a:extLst>
                </a:gridCol>
                <a:gridCol w="1023047">
                  <a:extLst>
                    <a:ext uri="{9D8B030D-6E8A-4147-A177-3AD203B41FA5}">
                      <a16:colId xmlns:a16="http://schemas.microsoft.com/office/drawing/2014/main" val="549474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Warnings removed with SARL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Warnings removed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with SARL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Time diff.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61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ShadowSocks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35.2%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2’14’’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2’23’’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95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~99K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4074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5’24’’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5’24’’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323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CefSharp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1’59’’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2’01’’</a:t>
                      </a:r>
                    </a:p>
                  </a:txBody>
                  <a:tcPr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932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6C14FA-9E7E-4572-82F0-A199FBDB4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4841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Summing up and next steps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/>
          </a:bodyPr>
          <a:lstStyle/>
          <a:p>
            <a:r>
              <a:rPr lang="en-US" dirty="0"/>
              <a:t>SARL can be used to build readable, concise and self-explanatory framework specifications</a:t>
            </a:r>
          </a:p>
          <a:p>
            <a:pPr lvl="1"/>
            <a:r>
              <a:rPr lang="en-US" dirty="0"/>
              <a:t>No need to modify the analyzer</a:t>
            </a:r>
          </a:p>
          <a:p>
            <a:pPr lvl="1"/>
            <a:r>
              <a:rPr lang="en-US" dirty="0"/>
              <a:t>Easy to add support for additional frameworks</a:t>
            </a:r>
          </a:p>
          <a:p>
            <a:pPr lvl="1"/>
            <a:r>
              <a:rPr lang="en-US" dirty="0"/>
              <a:t>Easy to generate documentation starting from a specification: </a:t>
            </a:r>
            <a:r>
              <a:rPr lang="en-US" dirty="0">
                <a:hlinkClick r:id="rId2"/>
              </a:rPr>
              <a:t>https://static.juliasoft.com/docs/latest/Frameworks.html</a:t>
            </a:r>
            <a:endParaRPr lang="en-US" dirty="0"/>
          </a:p>
          <a:p>
            <a:r>
              <a:rPr lang="en-US" dirty="0"/>
              <a:t>Impact of SARL depends on how much the program relies on the framework</a:t>
            </a:r>
          </a:p>
          <a:p>
            <a:r>
              <a:rPr lang="en-US" dirty="0"/>
              <a:t>SARL requires a negligible amount of resources</a:t>
            </a:r>
          </a:p>
          <a:p>
            <a:r>
              <a:rPr lang="en-US" dirty="0"/>
              <a:t>We want to extend SARL to model other properties (i.e. objects lifecycle)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FD718A-5EE0-46FF-8A55-C70E031FB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4841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9696" y="1729641"/>
            <a:ext cx="3284617" cy="812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>
              <a:lnSpc>
                <a:spcPts val="4875"/>
              </a:lnSpc>
            </a:pPr>
            <a:r>
              <a:rPr lang="en-US" sz="7350" kern="1200" spc="113" dirty="0">
                <a:solidFill>
                  <a:srgbClr val="2E2E35"/>
                </a:solidFill>
                <a:latin typeface="Calibri" panose="020F0502020204030204" pitchFamily="34" charset="0"/>
                <a:ea typeface="League Gothic" charset="0"/>
                <a:cs typeface="Calibri" panose="020F0502020204030204" pitchFamily="34" charset="0"/>
              </a:rPr>
              <a:t>Thanks!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4883" y="2904714"/>
            <a:ext cx="241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/>
            <a:r>
              <a:rPr lang="en-US" sz="1600" kern="1200" dirty="0">
                <a:solidFill>
                  <a:srgbClr val="2E2E35"/>
                </a:solidFill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  <a:hlinkClick r:id="rId2"/>
              </a:rPr>
              <a:t>luca.negrini@juliasoft.com</a:t>
            </a:r>
            <a:endParaRPr lang="en-US" sz="1600" kern="1200" dirty="0">
              <a:solidFill>
                <a:srgbClr val="2E2E35"/>
              </a:solidFill>
              <a:latin typeface="Calibri" panose="020F0502020204030204" pitchFamily="34" charset="0"/>
              <a:ea typeface="Open Sans Light" charset="0"/>
              <a:cs typeface="Calibri" panose="020F0502020204030204" pitchFamily="34" charset="0"/>
            </a:endParaRPr>
          </a:p>
          <a:p>
            <a:pPr algn="ctr" defTabSz="685663"/>
            <a:r>
              <a:rPr lang="en-US" sz="1600" kern="1200" dirty="0">
                <a:solidFill>
                  <a:srgbClr val="2E2E35"/>
                </a:solidFill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  <a:hlinkClick r:id="rId3"/>
              </a:rPr>
              <a:t>pietro.ferrara@unive.it</a:t>
            </a:r>
            <a:endParaRPr lang="en-US" sz="1600" kern="1200" dirty="0">
              <a:solidFill>
                <a:srgbClr val="2E2E35"/>
              </a:solidFill>
              <a:latin typeface="Calibri" panose="020F0502020204030204" pitchFamily="34" charset="0"/>
              <a:ea typeface="Open Sans Light" charset="0"/>
              <a:cs typeface="Calibri" panose="020F0502020204030204" pitchFamily="34" charset="0"/>
            </a:endParaRPr>
          </a:p>
          <a:p>
            <a:pPr algn="ctr" defTabSz="685663"/>
            <a:endParaRPr lang="en-US" sz="1600" kern="1200" dirty="0">
              <a:solidFill>
                <a:srgbClr val="2E2E35"/>
              </a:solidFill>
              <a:latin typeface="Calibri" panose="020F0502020204030204" pitchFamily="34" charset="0"/>
              <a:ea typeface="Open Sans Light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7064" y="2346746"/>
            <a:ext cx="234333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/>
            <a:r>
              <a:rPr lang="en-US" sz="2475" kern="1200" spc="113" dirty="0">
                <a:solidFill>
                  <a:srgbClr val="5397DC"/>
                </a:solidFill>
                <a:latin typeface="Calibri" panose="020F0502020204030204" pitchFamily="34" charset="0"/>
                <a:ea typeface="League Gothic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4532825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 sz="1350" kern="12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763022" y="5068228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 sz="1350" kern="12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302628" y="5068229"/>
            <a:ext cx="93335" cy="75271"/>
          </a:xfrm>
          <a:prstGeom prst="rect">
            <a:avLst/>
          </a:prstGeom>
          <a:solidFill>
            <a:srgbClr val="5397D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 sz="1350" kern="120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3E5954-1E7B-4E9E-A07A-41CB07BED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3591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frameworks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highly tested common functionalities</a:t>
            </a:r>
          </a:p>
          <a:p>
            <a:r>
              <a:rPr lang="en-US" dirty="0"/>
              <a:t>Simplify the application structure</a:t>
            </a:r>
          </a:p>
          <a:p>
            <a:r>
              <a:rPr lang="en-US" dirty="0"/>
              <a:t>Allow focusing on functionalities rather than architecture</a:t>
            </a:r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Some examples: </a:t>
            </a:r>
          </a:p>
          <a:p>
            <a:pPr lvl="1"/>
            <a:r>
              <a:rPr lang="en-US" dirty="0"/>
              <a:t>Web application: Java Servlet API, ASP.NET, …</a:t>
            </a:r>
          </a:p>
          <a:p>
            <a:pPr lvl="1"/>
            <a:r>
              <a:rPr lang="en-US" dirty="0"/>
              <a:t>UI building: </a:t>
            </a:r>
            <a:r>
              <a:rPr lang="en-US" dirty="0" err="1"/>
              <a:t>JavaFx</a:t>
            </a:r>
            <a:r>
              <a:rPr lang="en-US" dirty="0"/>
              <a:t>, </a:t>
            </a:r>
            <a:r>
              <a:rPr lang="en-US" dirty="0" err="1"/>
              <a:t>WindowsForms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DB interaction: Hibernate, NHibernate, …</a:t>
            </a:r>
          </a:p>
          <a:p>
            <a:pPr marL="342900" lvl="1" indent="0">
              <a:buNone/>
            </a:pP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48DB0CE-1AAD-4FC2-A4A6-C8221D024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80012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426B8FA-104E-4043-837F-AE6C06A93F81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>
            <a:off x="6924338" y="1051642"/>
            <a:ext cx="1" cy="9473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B13E15A9-6D9C-4C6F-9EC2-CB1059AE84C1}"/>
              </a:ext>
            </a:extLst>
          </p:cNvPr>
          <p:cNvSpPr/>
          <p:nvPr/>
        </p:nvSpPr>
        <p:spPr>
          <a:xfrm>
            <a:off x="5025764" y="1999038"/>
            <a:ext cx="3797149" cy="2332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ASP.NET Runtime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2" y="1100030"/>
            <a:ext cx="4780802" cy="3588848"/>
          </a:xfrm>
        </p:spPr>
        <p:txBody>
          <a:bodyPr>
            <a:normAutofit/>
          </a:bodyPr>
          <a:lstStyle/>
          <a:p>
            <a:r>
              <a:rPr lang="en-US" dirty="0"/>
              <a:t>Supertype for application objects: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Global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HttpApplication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Supertype for web pages: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MyPage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Page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pPr marL="360363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ButtonLogOn_Click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3061323-58CC-40F4-A97A-31FABC4638CB}"/>
              </a:ext>
            </a:extLst>
          </p:cNvPr>
          <p:cNvSpPr/>
          <p:nvPr/>
        </p:nvSpPr>
        <p:spPr>
          <a:xfrm>
            <a:off x="5157101" y="2219690"/>
            <a:ext cx="3632256" cy="180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Global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537251B-33AB-4792-824F-04DE51E689EA}"/>
              </a:ext>
            </a:extLst>
          </p:cNvPr>
          <p:cNvSpPr/>
          <p:nvPr/>
        </p:nvSpPr>
        <p:spPr>
          <a:xfrm>
            <a:off x="5440316" y="2775507"/>
            <a:ext cx="3311241" cy="96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EC6C2DE-FC93-4E18-9B2F-124D3A166132}"/>
              </a:ext>
            </a:extLst>
          </p:cNvPr>
          <p:cNvSpPr/>
          <p:nvPr/>
        </p:nvSpPr>
        <p:spPr>
          <a:xfrm>
            <a:off x="6005368" y="2279065"/>
            <a:ext cx="2100251" cy="427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E3845AF-67BE-4E02-9F0A-385436BC243A}"/>
              </a:ext>
            </a:extLst>
          </p:cNvPr>
          <p:cNvSpPr/>
          <p:nvPr/>
        </p:nvSpPr>
        <p:spPr>
          <a:xfrm>
            <a:off x="5555677" y="2874097"/>
            <a:ext cx="1263985" cy="395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ABDF9B7-725C-4AC2-840A-885C99FF15A8}"/>
              </a:ext>
            </a:extLst>
          </p:cNvPr>
          <p:cNvSpPr/>
          <p:nvPr/>
        </p:nvSpPr>
        <p:spPr>
          <a:xfrm>
            <a:off x="6602222" y="3222243"/>
            <a:ext cx="2109783" cy="437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ButtonLogOn_Click</a:t>
            </a:r>
            <a:endParaRPr lang="en-US" sz="1100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CFEAE7C-9A02-4D06-B55D-0110AC204AAB}"/>
              </a:ext>
            </a:extLst>
          </p:cNvPr>
          <p:cNvSpPr/>
          <p:nvPr/>
        </p:nvSpPr>
        <p:spPr>
          <a:xfrm>
            <a:off x="6312883" y="515823"/>
            <a:ext cx="1222910" cy="5358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3DB1BFDB-28EE-4DCC-96BA-D2F68F4E3B4D}"/>
              </a:ext>
            </a:extLst>
          </p:cNvPr>
          <p:cNvSpPr/>
          <p:nvPr/>
        </p:nvSpPr>
        <p:spPr>
          <a:xfrm>
            <a:off x="6312883" y="515823"/>
            <a:ext cx="1222910" cy="528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App Access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0AD02567-CD15-495F-B0EE-799CD819EFCD}"/>
              </a:ext>
            </a:extLst>
          </p:cNvPr>
          <p:cNvSpPr/>
          <p:nvPr/>
        </p:nvSpPr>
        <p:spPr>
          <a:xfrm>
            <a:off x="6312883" y="515824"/>
            <a:ext cx="1222909" cy="535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click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2C57DBA-CD1B-4D9C-91B1-A020D15A78EC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>
            <a:off x="6924338" y="1044432"/>
            <a:ext cx="1" cy="95460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9CAACD9-A8E7-410A-8CEE-8690144C99E0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6924338" y="1051642"/>
            <a:ext cx="1" cy="9473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E0E938B-E797-4EB0-846A-BBE216462513}"/>
              </a:ext>
            </a:extLst>
          </p:cNvPr>
          <p:cNvCxnSpPr>
            <a:cxnSpLocks/>
            <a:stCxn id="54" idx="0"/>
            <a:endCxn id="7" idx="0"/>
          </p:cNvCxnSpPr>
          <p:nvPr/>
        </p:nvCxnSpPr>
        <p:spPr>
          <a:xfrm>
            <a:off x="6924339" y="1999038"/>
            <a:ext cx="131155" cy="280027"/>
          </a:xfrm>
          <a:prstGeom prst="straightConnector1">
            <a:avLst/>
          </a:prstGeom>
          <a:ln w="95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628CB73-1322-44BD-9783-1EE1C8099022}"/>
              </a:ext>
            </a:extLst>
          </p:cNvPr>
          <p:cNvCxnSpPr>
            <a:cxnSpLocks/>
            <a:stCxn id="54" idx="0"/>
            <a:endCxn id="8" idx="0"/>
          </p:cNvCxnSpPr>
          <p:nvPr/>
        </p:nvCxnSpPr>
        <p:spPr>
          <a:xfrm flipH="1">
            <a:off x="6187670" y="1999038"/>
            <a:ext cx="736669" cy="875059"/>
          </a:xfrm>
          <a:prstGeom prst="straightConnector1">
            <a:avLst/>
          </a:prstGeom>
          <a:ln w="95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46B1A7E9-D5AA-4F08-B696-9B2CB5787C48}"/>
              </a:ext>
            </a:extLst>
          </p:cNvPr>
          <p:cNvCxnSpPr>
            <a:cxnSpLocks/>
            <a:stCxn id="54" idx="0"/>
            <a:endCxn id="9" idx="0"/>
          </p:cNvCxnSpPr>
          <p:nvPr/>
        </p:nvCxnSpPr>
        <p:spPr>
          <a:xfrm>
            <a:off x="6924339" y="1999038"/>
            <a:ext cx="732775" cy="1223205"/>
          </a:xfrm>
          <a:prstGeom prst="straightConnector1">
            <a:avLst/>
          </a:prstGeom>
          <a:ln w="9525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8EE332-E54F-47BC-8448-3CE3EDE4D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85064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2" grpId="0" animBg="1"/>
      <p:bldP spid="22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static 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Frameworks may:</a:t>
            </a:r>
          </a:p>
          <a:p>
            <a:pPr lvl="1"/>
            <a:r>
              <a:rPr lang="en-US" dirty="0"/>
              <a:t>Modify the execution model</a:t>
            </a:r>
          </a:p>
          <a:p>
            <a:pPr lvl="1"/>
            <a:r>
              <a:rPr lang="en-US" dirty="0"/>
              <a:t>Provide methods introducing security concerns</a:t>
            </a:r>
          </a:p>
          <a:p>
            <a:pPr lvl="1"/>
            <a:r>
              <a:rPr lang="en-US" dirty="0"/>
              <a:t>Automatically handle objects lifecycle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Lots of frameworks, each with lots of versions!</a:t>
            </a:r>
          </a:p>
          <a:p>
            <a:pPr lvl="1"/>
            <a:r>
              <a:rPr lang="en-US" dirty="0"/>
              <a:t>Cannot hardcode everything into the analyzer</a:t>
            </a:r>
          </a:p>
          <a:p>
            <a:pPr lvl="1"/>
            <a:r>
              <a:rPr lang="en-US" dirty="0"/>
              <a:t>Need to quickly add support for new frameworks</a:t>
            </a:r>
          </a:p>
          <a:p>
            <a:pPr lvl="1"/>
            <a:r>
              <a:rPr lang="en-US" dirty="0"/>
              <a:t>Which part of each framework is supported? How?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3FFDE6-B3B7-4135-9E13-0DA28C1FC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9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SARL: The idea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analysis component is parametric to annotations</a:t>
            </a:r>
          </a:p>
          <a:p>
            <a:pPr lvl="1"/>
            <a:r>
              <a:rPr lang="en-US" dirty="0"/>
              <a:t>Annotations are natively supported by OO languages</a:t>
            </a:r>
          </a:p>
          <a:p>
            <a:pPr lvl="1"/>
            <a:r>
              <a:rPr lang="en-US" dirty="0"/>
              <a:t>Annotations are part of the analysis input</a:t>
            </a:r>
          </a:p>
          <a:p>
            <a:r>
              <a:rPr lang="en-US" dirty="0"/>
              <a:t>Generate application-specific annotations</a:t>
            </a:r>
          </a:p>
          <a:p>
            <a:pPr lvl="1"/>
            <a:r>
              <a:rPr lang="en-US" dirty="0"/>
              <a:t>Apply a model to the input program!</a:t>
            </a:r>
          </a:p>
          <a:p>
            <a:r>
              <a:rPr lang="en-US" dirty="0"/>
              <a:t>The model of the framework contains all the knowledge needed during the analysis </a:t>
            </a:r>
          </a:p>
          <a:p>
            <a:pPr lvl="1"/>
            <a:r>
              <a:rPr lang="en-US" dirty="0"/>
              <a:t>All in one place: easy to maintain</a:t>
            </a:r>
          </a:p>
          <a:p>
            <a:pPr lvl="1"/>
            <a:r>
              <a:rPr lang="en-US" dirty="0"/>
              <a:t>External to the analyzer: easy to add new models</a:t>
            </a:r>
          </a:p>
          <a:p>
            <a:pPr lvl="1"/>
            <a:r>
              <a:rPr lang="en-US" dirty="0"/>
              <a:t>Self-describing: free documentation!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06072D-D038-49C4-AEAC-D13E19E95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9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8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for modeling frameworks of object oriented programs</a:t>
            </a:r>
          </a:p>
          <a:p>
            <a:r>
              <a:rPr lang="en-US" dirty="0"/>
              <a:t>Language for defining the frameworks models, called </a:t>
            </a:r>
            <a:r>
              <a:rPr lang="en-US" i="1" dirty="0"/>
              <a:t>framework specifications</a:t>
            </a:r>
          </a:p>
          <a:p>
            <a:r>
              <a:rPr lang="en-US" dirty="0"/>
              <a:t>Loosely coupled with the analyzer code</a:t>
            </a:r>
          </a:p>
          <a:p>
            <a:pPr lvl="1"/>
            <a:r>
              <a:rPr lang="en-US" dirty="0"/>
              <a:t>Can make existing analyses framework-aware</a:t>
            </a:r>
          </a:p>
          <a:p>
            <a:pPr lvl="1"/>
            <a:r>
              <a:rPr lang="en-US" dirty="0"/>
              <a:t>No need to change the analyzer for new frameworks/new versions</a:t>
            </a:r>
          </a:p>
          <a:p>
            <a:pPr lvl="1"/>
            <a:r>
              <a:rPr lang="en-US" dirty="0"/>
              <a:t>The analyzer just needs to know how to handle the generated annotations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E2473D-5407-4AA1-A1BB-1B45D9125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8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2" y="1100030"/>
            <a:ext cx="4164200" cy="3588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Exploits syntactic structure of the program</a:t>
            </a:r>
          </a:p>
          <a:p>
            <a:pPr lvl="1"/>
            <a:r>
              <a:rPr lang="en-US" dirty="0"/>
              <a:t>Applied in the early stages of the analysis</a:t>
            </a:r>
          </a:p>
          <a:p>
            <a:r>
              <a:rPr lang="en-US" dirty="0"/>
              <a:t>Annotations are serialized to an xml file that becomes an input of the analysis</a:t>
            </a:r>
          </a:p>
          <a:p>
            <a:r>
              <a:rPr lang="en-US" dirty="0"/>
              <a:t>Has been interfaced with the Julia static analyzer</a:t>
            </a:r>
          </a:p>
          <a:p>
            <a:pPr lvl="1"/>
            <a:r>
              <a:rPr lang="en-US" dirty="0"/>
              <a:t>Most of Julia’s analysis components use annotations to identify program members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3464F5-0EEA-44B7-977F-4525C703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58" y="1250005"/>
            <a:ext cx="3959690" cy="264348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0819AE-5897-4FAF-ABBE-AFD3DC0B9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92538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Introduce new entry points with </a:t>
            </a:r>
            <a:r>
              <a:rPr lang="en-US" dirty="0" err="1"/>
              <a:t>sarl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rule:</a:t>
            </a: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 err="1">
                <a:latin typeface="HP Simplified" panose="020B0604020204020204" pitchFamily="34" charset="0"/>
              </a:rPr>
              <a:t>rte</a:t>
            </a:r>
            <a:r>
              <a:rPr lang="it-IT" sz="1500" dirty="0">
                <a:latin typeface="HP Simplified" panose="020B0604020204020204" pitchFamily="34" charset="0"/>
              </a:rPr>
              <a:t> "</a:t>
            </a:r>
            <a:r>
              <a:rPr lang="it-IT" sz="1500" dirty="0" err="1">
                <a:latin typeface="HP Simplified" panose="020B0604020204020204" pitchFamily="34" charset="0"/>
              </a:rPr>
              <a:t>.net</a:t>
            </a:r>
            <a:r>
              <a:rPr lang="it-IT" sz="1500" dirty="0">
                <a:latin typeface="HP Simplified" panose="020B0604020204020204" pitchFamily="34" charset="0"/>
              </a:rPr>
              <a:t>"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rule: </a:t>
            </a:r>
            <a:r>
              <a:rPr lang="it-IT" sz="1500" b="1" dirty="0" err="1">
                <a:latin typeface="HP Simplified" panose="020B0604020204020204" pitchFamily="34" charset="0"/>
              </a:rPr>
              <a:t>superclass</a:t>
            </a:r>
            <a:r>
              <a:rPr lang="it-IT" sz="1500" dirty="0">
                <a:latin typeface="HP Simplified" panose="020B0604020204020204" pitchFamily="34" charset="0"/>
              </a:rPr>
              <a:t> "</a:t>
            </a:r>
            <a:r>
              <a:rPr lang="it-IT" sz="1500" dirty="0" err="1">
                <a:latin typeface="HP Simplified" panose="020B0604020204020204" pitchFamily="34" charset="0"/>
              </a:rPr>
              <a:t>HttpApplication</a:t>
            </a:r>
            <a:r>
              <a:rPr lang="it-IT" sz="1500" dirty="0">
                <a:latin typeface="HP Simplified" panose="020B0604020204020204" pitchFamily="34" charset="0"/>
              </a:rPr>
              <a:t>"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predicate:</a:t>
            </a: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isWebPage</a:t>
            </a:r>
            <a:r>
              <a:rPr lang="it-IT" sz="1500" dirty="0">
                <a:latin typeface="HP Simplified" panose="020B0604020204020204" pitchFamily="34" charset="0"/>
              </a:rPr>
              <a:t> = </a:t>
            </a:r>
            <a:r>
              <a:rPr lang="it-IT" sz="1500" i="1" dirty="0" err="1">
                <a:latin typeface="HP Simplified" panose="020B0604020204020204" pitchFamily="34" charset="0"/>
              </a:rPr>
              <a:t>cls</a:t>
            </a:r>
            <a:r>
              <a:rPr lang="it-IT" sz="1500" dirty="0">
                <a:latin typeface="HP Simplified" panose="020B0604020204020204" pitchFamily="34" charset="0"/>
              </a:rPr>
              <a:t> -&gt; </a:t>
            </a:r>
            <a:r>
              <a:rPr lang="it-IT" sz="1500" i="1" dirty="0" err="1">
                <a:latin typeface="HP Simplified" panose="020B0604020204020204" pitchFamily="34" charset="0"/>
              </a:rPr>
              <a:t>subtypeOf</a:t>
            </a:r>
            <a:r>
              <a:rPr lang="it-IT" sz="1500" dirty="0">
                <a:latin typeface="HP Simplified" panose="020B0604020204020204" pitchFamily="34" charset="0"/>
              </a:rPr>
              <a:t>:: "Page"</a:t>
            </a:r>
            <a:endParaRPr lang="it-IT" sz="1500" b="1" dirty="0">
              <a:latin typeface="HP Simplified" panose="020B0604020204020204" pitchFamily="34" charset="0"/>
            </a:endParaRP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predicate:</a:t>
            </a: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isWebApplication</a:t>
            </a:r>
            <a:r>
              <a:rPr lang="it-IT" sz="1500" dirty="0">
                <a:latin typeface="HP Simplified" panose="020B0604020204020204" pitchFamily="34" charset="0"/>
              </a:rPr>
              <a:t> = </a:t>
            </a:r>
            <a:r>
              <a:rPr lang="it-IT" sz="1500" i="1" dirty="0" err="1">
                <a:latin typeface="HP Simplified" panose="020B0604020204020204" pitchFamily="34" charset="0"/>
              </a:rPr>
              <a:t>cls</a:t>
            </a:r>
            <a:r>
              <a:rPr lang="it-IT" sz="1500" dirty="0">
                <a:latin typeface="HP Simplified" panose="020B0604020204020204" pitchFamily="34" charset="0"/>
              </a:rPr>
              <a:t> -&gt; </a:t>
            </a:r>
            <a:r>
              <a:rPr lang="it-IT" sz="1500" i="1" dirty="0" err="1">
                <a:latin typeface="HP Simplified" panose="020B0604020204020204" pitchFamily="34" charset="0"/>
              </a:rPr>
              <a:t>subtypeOf</a:t>
            </a:r>
            <a:r>
              <a:rPr lang="it-IT" sz="1500" dirty="0">
                <a:latin typeface="HP Simplified" panose="020B0604020204020204" pitchFamily="34" charset="0"/>
              </a:rPr>
              <a:t>:: "</a:t>
            </a:r>
            <a:r>
              <a:rPr lang="it-IT" sz="1500" dirty="0" err="1">
                <a:latin typeface="HP Simplified" panose="020B0604020204020204" pitchFamily="34" charset="0"/>
              </a:rPr>
              <a:t>HttpApplication</a:t>
            </a:r>
            <a:r>
              <a:rPr lang="it-IT" sz="1500" dirty="0">
                <a:latin typeface="HP Simplified" panose="020B0604020204020204" pitchFamily="34" charset="0"/>
              </a:rPr>
              <a:t>"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predicate:</a:t>
            </a: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isEventHandler</a:t>
            </a:r>
            <a:r>
              <a:rPr lang="it-IT" sz="1500" dirty="0">
                <a:latin typeface="HP Simplified" panose="020B0604020204020204" pitchFamily="34" charset="0"/>
              </a:rPr>
              <a:t> =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	      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basicReturnType</a:t>
            </a:r>
            <a:r>
              <a:rPr lang="it-IT" sz="1500" dirty="0">
                <a:latin typeface="HP Simplified" panose="020B0604020204020204" pitchFamily="34" charset="0"/>
              </a:rPr>
              <a:t>:: "</a:t>
            </a:r>
            <a:r>
              <a:rPr lang="it-IT" sz="1500" dirty="0" err="1">
                <a:latin typeface="HP Simplified" panose="020B0604020204020204" pitchFamily="34" charset="0"/>
              </a:rPr>
              <a:t>void</a:t>
            </a:r>
            <a:r>
              <a:rPr lang="it-IT" sz="1500" dirty="0">
                <a:latin typeface="HP Simplified" panose="020B0604020204020204" pitchFamily="34" charset="0"/>
              </a:rPr>
              <a:t>",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	              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numberOfParameters</a:t>
            </a:r>
            <a:r>
              <a:rPr lang="it-IT" sz="1500" dirty="0">
                <a:latin typeface="HP Simplified" panose="020B0604020204020204" pitchFamily="34" charset="0"/>
              </a:rPr>
              <a:t>:: 2,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	  	       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hasParameter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i="1" dirty="0">
                <a:latin typeface="HP Simplified" panose="020B0604020204020204" pitchFamily="34" charset="0"/>
              </a:rPr>
              <a:t>par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>
                <a:latin typeface="HP Simplified" panose="020B0604020204020204" pitchFamily="34" charset="0"/>
              </a:rPr>
              <a:t>index</a:t>
            </a:r>
            <a:r>
              <a:rPr lang="it-IT" sz="1500" dirty="0">
                <a:latin typeface="HP Simplified" panose="020B0604020204020204" pitchFamily="34" charset="0"/>
              </a:rPr>
              <a:t>:: 0, </a:t>
            </a:r>
            <a:r>
              <a:rPr lang="it-IT" sz="1500" i="1" dirty="0">
                <a:latin typeface="HP Simplified" panose="020B0604020204020204" pitchFamily="34" charset="0"/>
              </a:rPr>
              <a:t>par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type</a:t>
            </a:r>
            <a:r>
              <a:rPr lang="it-IT" sz="1500" dirty="0">
                <a:latin typeface="HP Simplified" panose="020B0604020204020204" pitchFamily="34" charset="0"/>
              </a:rPr>
              <a:t>:: "Object"),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i="1" dirty="0">
                <a:latin typeface="HP Simplified" panose="020B0604020204020204" pitchFamily="34" charset="0"/>
              </a:rPr>
              <a:t>		               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hasParameter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i="1" dirty="0">
                <a:latin typeface="HP Simplified" panose="020B0604020204020204" pitchFamily="34" charset="0"/>
              </a:rPr>
              <a:t>par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>
                <a:latin typeface="HP Simplified" panose="020B0604020204020204" pitchFamily="34" charset="0"/>
              </a:rPr>
              <a:t>index</a:t>
            </a:r>
            <a:r>
              <a:rPr lang="it-IT" sz="1500" dirty="0">
                <a:latin typeface="HP Simplified" panose="020B0604020204020204" pitchFamily="34" charset="0"/>
              </a:rPr>
              <a:t>:: 1, par -&gt; </a:t>
            </a:r>
            <a:r>
              <a:rPr lang="it-IT" sz="1500" i="1" dirty="0" err="1">
                <a:latin typeface="HP Simplified" panose="020B0604020204020204" pitchFamily="34" charset="0"/>
              </a:rPr>
              <a:t>type.subtypeOf</a:t>
            </a:r>
            <a:r>
              <a:rPr lang="it-IT" sz="1500" dirty="0">
                <a:latin typeface="HP Simplified" panose="020B0604020204020204" pitchFamily="34" charset="0"/>
              </a:rPr>
              <a:t>:: "</a:t>
            </a:r>
            <a:r>
              <a:rPr lang="it-IT" sz="1500" dirty="0" err="1">
                <a:latin typeface="HP Simplified" panose="020B0604020204020204" pitchFamily="34" charset="0"/>
              </a:rPr>
              <a:t>EventArgs</a:t>
            </a:r>
            <a:r>
              <a:rPr lang="it-IT" sz="1500" dirty="0">
                <a:latin typeface="HP Simplified" panose="020B0604020204020204" pitchFamily="34" charset="0"/>
              </a:rPr>
              <a:t>")))))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 err="1">
                <a:latin typeface="HP Simplified" panose="020B0604020204020204" pitchFamily="34" charset="0"/>
              </a:rPr>
              <a:t>specification</a:t>
            </a:r>
            <a:r>
              <a:rPr lang="it-IT" sz="1500" b="1" dirty="0">
                <a:latin typeface="HP Simplified" panose="020B0604020204020204" pitchFamily="34" charset="0"/>
              </a:rPr>
              <a:t>: annotate 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with </a:t>
            </a:r>
            <a:r>
              <a:rPr lang="it-IT" sz="1500" dirty="0" err="1">
                <a:latin typeface="HP Simplified" panose="020B0604020204020204" pitchFamily="34" charset="0"/>
              </a:rPr>
              <a:t>EntryPoint</a:t>
            </a: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b="1" dirty="0" err="1">
                <a:latin typeface="HP Simplified" panose="020B0604020204020204" pitchFamily="34" charset="0"/>
              </a:rPr>
              <a:t>if</a:t>
            </a:r>
            <a:r>
              <a:rPr lang="it-IT" sz="1500" b="1" dirty="0">
                <a:latin typeface="HP Simplified" panose="020B0604020204020204" pitchFamily="34" charset="0"/>
              </a:rPr>
              <a:t> and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b="1" dirty="0" err="1">
                <a:latin typeface="HP Simplified" panose="020B0604020204020204" pitchFamily="34" charset="0"/>
              </a:rPr>
              <a:t>satisfies</a:t>
            </a:r>
            <a:r>
              <a:rPr lang="it-IT" sz="1500" b="1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isEventHandler</a:t>
            </a:r>
            <a:r>
              <a:rPr lang="it-IT" sz="1500" dirty="0">
                <a:latin typeface="HP Simplified" panose="020B0604020204020204" pitchFamily="34" charset="0"/>
              </a:rPr>
              <a:t>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500" dirty="0">
                <a:latin typeface="HP Simplified" panose="020B0604020204020204" pitchFamily="34" charset="0"/>
              </a:rPr>
              <a:t> </a:t>
            </a:r>
            <a:r>
              <a:rPr lang="it-IT" sz="1500" i="1" dirty="0">
                <a:latin typeface="HP Simplified" panose="020B0604020204020204" pitchFamily="34" charset="0"/>
              </a:rPr>
              <a:t>                                                      </a:t>
            </a:r>
            <a:r>
              <a:rPr lang="it-IT" sz="1500" i="1" dirty="0" err="1">
                <a:latin typeface="HP Simplified" panose="020B0604020204020204" pitchFamily="34" charset="0"/>
              </a:rPr>
              <a:t>mtd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dirty="0">
                <a:latin typeface="HP Simplified" panose="020B0604020204020204" pitchFamily="34" charset="0"/>
              </a:rPr>
              <a:t>-&gt; </a:t>
            </a:r>
            <a:r>
              <a:rPr lang="it-IT" sz="1500" i="1" dirty="0" err="1">
                <a:latin typeface="HP Simplified" panose="020B0604020204020204" pitchFamily="34" charset="0"/>
              </a:rPr>
              <a:t>definingClass</a:t>
            </a:r>
            <a:r>
              <a:rPr lang="it-IT" sz="1500" i="1" dirty="0">
                <a:latin typeface="HP Simplified" panose="020B0604020204020204" pitchFamily="34" charset="0"/>
              </a:rPr>
              <a:t> </a:t>
            </a:r>
            <a:r>
              <a:rPr lang="it-IT" sz="1500" b="1" dirty="0">
                <a:latin typeface="HP Simplified" panose="020B0604020204020204" pitchFamily="34" charset="0"/>
              </a:rPr>
              <a:t>or</a:t>
            </a:r>
            <a:r>
              <a:rPr lang="it-IT" sz="1500" dirty="0">
                <a:latin typeface="HP Simplified" panose="020B0604020204020204" pitchFamily="34" charset="0"/>
              </a:rPr>
              <a:t>(</a:t>
            </a:r>
            <a:r>
              <a:rPr lang="it-IT" sz="1500" b="1" dirty="0" err="1">
                <a:latin typeface="HP Simplified" panose="020B0604020204020204" pitchFamily="34" charset="0"/>
              </a:rPr>
              <a:t>satisfies</a:t>
            </a:r>
            <a:r>
              <a:rPr lang="it-IT" sz="1500" b="1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isWebPage</a:t>
            </a:r>
            <a:r>
              <a:rPr lang="it-IT" sz="1500" dirty="0">
                <a:latin typeface="HP Simplified" panose="020B0604020204020204" pitchFamily="34" charset="0"/>
              </a:rPr>
              <a:t>, </a:t>
            </a:r>
            <a:r>
              <a:rPr lang="it-IT" sz="1500" b="1" dirty="0" err="1">
                <a:latin typeface="HP Simplified" panose="020B0604020204020204" pitchFamily="34" charset="0"/>
              </a:rPr>
              <a:t>satisfies</a:t>
            </a:r>
            <a:r>
              <a:rPr lang="it-IT" sz="1500" b="1" dirty="0">
                <a:latin typeface="HP Simplified" panose="020B0604020204020204" pitchFamily="34" charset="0"/>
              </a:rPr>
              <a:t> </a:t>
            </a:r>
            <a:r>
              <a:rPr lang="it-IT" sz="1500" dirty="0" err="1">
                <a:latin typeface="HP Simplified" panose="020B0604020204020204" pitchFamily="34" charset="0"/>
              </a:rPr>
              <a:t>isWebApplication</a:t>
            </a:r>
            <a:r>
              <a:rPr lang="it-IT" sz="1500" dirty="0">
                <a:latin typeface="HP Simplified" panose="020B0604020204020204" pitchFamily="34" charset="0"/>
              </a:rPr>
              <a:t>))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3BCDE-16AD-44B2-9D2C-844A05997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86275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FDE75-5102-4077-B93B-85AA43AD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CONSTRUCTS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655C-BAEA-43CF-A7D6-50F1FFAA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1" y="1100030"/>
            <a:ext cx="8625769" cy="3588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Rules defining when a framework specification should be applied</a:t>
            </a:r>
          </a:p>
          <a:p>
            <a:pPr lvl="1"/>
            <a:r>
              <a:rPr lang="en-US" dirty="0"/>
              <a:t>On the analysis: </a:t>
            </a:r>
            <a:r>
              <a:rPr lang="en-US" b="1" dirty="0">
                <a:latin typeface="HP Simplified" panose="020B0604020204020204" pitchFamily="34" charset="0"/>
              </a:rPr>
              <a:t>rule: </a:t>
            </a:r>
            <a:r>
              <a:rPr lang="it-IT" sz="1800" b="1" dirty="0" err="1">
                <a:latin typeface="HP Simplified" panose="020B0604020204020204" pitchFamily="34" charset="0"/>
              </a:rPr>
              <a:t>rte</a:t>
            </a:r>
            <a:r>
              <a:rPr lang="it-IT" sz="1800" dirty="0">
                <a:latin typeface="HP Simplified" panose="020B0604020204020204" pitchFamily="34" charset="0"/>
              </a:rPr>
              <a:t> "</a:t>
            </a:r>
            <a:r>
              <a:rPr lang="it-IT" sz="1800" dirty="0" err="1">
                <a:latin typeface="HP Simplified" panose="020B0604020204020204" pitchFamily="34" charset="0"/>
              </a:rPr>
              <a:t>.net</a:t>
            </a:r>
            <a:r>
              <a:rPr lang="it-IT" sz="1800" dirty="0">
                <a:latin typeface="HP Simplified" panose="020B0604020204020204" pitchFamily="34" charset="0"/>
              </a:rPr>
              <a:t>"</a:t>
            </a:r>
            <a:endParaRPr lang="en-US" dirty="0">
              <a:latin typeface="HP Simplified" panose="020B0604020204020204" pitchFamily="34" charset="0"/>
            </a:endParaRPr>
          </a:p>
          <a:p>
            <a:pPr lvl="1"/>
            <a:r>
              <a:rPr lang="en-US" dirty="0"/>
              <a:t>On the contents of the program: </a:t>
            </a:r>
          </a:p>
          <a:p>
            <a:pPr lvl="2"/>
            <a:r>
              <a:rPr lang="en-US" b="1" dirty="0">
                <a:latin typeface="HP Simplified" panose="020B0604020204020204" pitchFamily="34" charset="0"/>
              </a:rPr>
              <a:t>rule: </a:t>
            </a:r>
            <a:r>
              <a:rPr lang="it-IT" b="1" dirty="0" err="1">
                <a:latin typeface="HP Simplified" panose="020B0604020204020204" pitchFamily="34" charset="0"/>
              </a:rPr>
              <a:t>superclass</a:t>
            </a:r>
            <a:r>
              <a:rPr lang="it-IT" dirty="0">
                <a:latin typeface="HP Simplified" panose="020B0604020204020204" pitchFamily="34" charset="0"/>
              </a:rPr>
              <a:t> "</a:t>
            </a:r>
            <a:r>
              <a:rPr lang="it-IT" dirty="0" err="1">
                <a:latin typeface="HP Simplified" panose="020B0604020204020204" pitchFamily="34" charset="0"/>
              </a:rPr>
              <a:t>HttpApplication</a:t>
            </a:r>
            <a:r>
              <a:rPr lang="it-IT" dirty="0">
                <a:latin typeface="HP Simplified" panose="020B0604020204020204" pitchFamily="34" charset="0"/>
              </a:rPr>
              <a:t>"</a:t>
            </a:r>
          </a:p>
          <a:p>
            <a:pPr lvl="2"/>
            <a:r>
              <a:rPr lang="en-US" b="1" dirty="0">
                <a:latin typeface="HP Simplified" panose="020B0604020204020204" pitchFamily="34" charset="0"/>
              </a:rPr>
              <a:t>rule: annotation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it-IT" dirty="0">
                <a:latin typeface="HP Simplified" panose="020B0604020204020204" pitchFamily="34" charset="0"/>
              </a:rPr>
              <a:t>"</a:t>
            </a:r>
            <a:r>
              <a:rPr lang="en-US" dirty="0" err="1">
                <a:latin typeface="HP Simplified" panose="020B0604020204020204" pitchFamily="34" charset="0"/>
              </a:rPr>
              <a:t>SpringBootApplication</a:t>
            </a:r>
            <a:r>
              <a:rPr lang="it-IT" dirty="0">
                <a:latin typeface="HP Simplified" panose="020B0604020204020204" pitchFamily="34" charset="0"/>
              </a:rPr>
              <a:t>"</a:t>
            </a:r>
            <a:endParaRPr lang="en-US" dirty="0">
              <a:latin typeface="HP Simplified" panose="020B0604020204020204" pitchFamily="34" charset="0"/>
            </a:endParaRPr>
          </a:p>
          <a:p>
            <a:pPr lvl="2"/>
            <a:r>
              <a:rPr lang="en-US" b="1" dirty="0">
                <a:latin typeface="HP Simplified" panose="020B0604020204020204" pitchFamily="34" charset="0"/>
              </a:rPr>
              <a:t>rule: uses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en-US" b="1" dirty="0">
                <a:latin typeface="HP Simplified" panose="020B0604020204020204" pitchFamily="34" charset="0"/>
              </a:rPr>
              <a:t>type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it-IT" dirty="0">
                <a:latin typeface="HP Simplified" panose="020B0604020204020204" pitchFamily="34" charset="0"/>
              </a:rPr>
              <a:t>"</a:t>
            </a:r>
            <a:r>
              <a:rPr lang="en-US" dirty="0" err="1">
                <a:latin typeface="HP Simplified" panose="020B0604020204020204" pitchFamily="34" charset="0"/>
              </a:rPr>
              <a:t>SessionFactory</a:t>
            </a:r>
            <a:r>
              <a:rPr lang="it-IT" dirty="0">
                <a:latin typeface="HP Simplified" panose="020B0604020204020204" pitchFamily="34" charset="0"/>
              </a:rPr>
              <a:t>"</a:t>
            </a:r>
            <a:endParaRPr lang="en-US" dirty="0">
              <a:latin typeface="HP Simplified" panose="020B0604020204020204" pitchFamily="34" charset="0"/>
            </a:endParaRPr>
          </a:p>
          <a:p>
            <a:pPr lvl="2"/>
            <a:endParaRPr lang="en-US" dirty="0">
              <a:latin typeface="HP Simplified" panose="020B0604020204020204" pitchFamily="34" charset="0"/>
            </a:endParaRPr>
          </a:p>
          <a:p>
            <a:r>
              <a:rPr lang="en-US" dirty="0"/>
              <a:t>Implications defining relations between annotations</a:t>
            </a:r>
          </a:p>
          <a:p>
            <a:pPr lvl="1"/>
            <a:r>
              <a:rPr lang="en-US" b="1" dirty="0">
                <a:latin typeface="HP Simplified" panose="020B0604020204020204" pitchFamily="34" charset="0"/>
              </a:rPr>
              <a:t>implication: </a:t>
            </a:r>
            <a:r>
              <a:rPr lang="it-IT" dirty="0">
                <a:latin typeface="HP Simplified" panose="020B0604020204020204" pitchFamily="34" charset="0"/>
              </a:rPr>
              <a:t>"</a:t>
            </a:r>
            <a:r>
              <a:rPr lang="en-US" dirty="0" err="1">
                <a:latin typeface="HP Simplified" panose="020B0604020204020204" pitchFamily="34" charset="0"/>
              </a:rPr>
              <a:t>GetMapping</a:t>
            </a:r>
            <a:r>
              <a:rPr lang="en-US" dirty="0">
                <a:latin typeface="HP Simplified" panose="020B0604020204020204" pitchFamily="34" charset="0"/>
              </a:rPr>
              <a:t>" </a:t>
            </a:r>
            <a:r>
              <a:rPr lang="en-US" b="1" dirty="0">
                <a:latin typeface="HP Simplified" panose="020B0604020204020204" pitchFamily="34" charset="0"/>
              </a:rPr>
              <a:t>implies</a:t>
            </a:r>
            <a:r>
              <a:rPr lang="en-US" dirty="0">
                <a:latin typeface="HP Simplified" panose="020B0604020204020204" pitchFamily="34" charset="0"/>
              </a:rPr>
              <a:t> "</a:t>
            </a:r>
            <a:r>
              <a:rPr lang="en-US" dirty="0" err="1">
                <a:latin typeface="HP Simplified" panose="020B0604020204020204" pitchFamily="34" charset="0"/>
              </a:rPr>
              <a:t>EntryPoint</a:t>
            </a:r>
            <a:r>
              <a:rPr lang="en-US" dirty="0">
                <a:latin typeface="HP Simplified" panose="020B0604020204020204" pitchFamily="34" charset="0"/>
              </a:rPr>
              <a:t>"</a:t>
            </a:r>
          </a:p>
          <a:p>
            <a:pPr lvl="1"/>
            <a:endParaRPr lang="en-US" dirty="0">
              <a:latin typeface="HP Simplified" panose="020B0604020204020204" pitchFamily="34" charset="0"/>
            </a:endParaRPr>
          </a:p>
          <a:p>
            <a:r>
              <a:rPr lang="en-US" dirty="0"/>
              <a:t>Predicates assigning a name to a condition</a:t>
            </a:r>
          </a:p>
          <a:p>
            <a:pPr lvl="1"/>
            <a:r>
              <a:rPr lang="it-IT" sz="1800" b="1" dirty="0">
                <a:latin typeface="HP Simplified" panose="020B0604020204020204" pitchFamily="34" charset="0"/>
              </a:rPr>
              <a:t>predicate:</a:t>
            </a:r>
            <a:r>
              <a:rPr lang="it-IT" sz="1800" dirty="0">
                <a:latin typeface="HP Simplified" panose="020B0604020204020204" pitchFamily="34" charset="0"/>
              </a:rPr>
              <a:t> </a:t>
            </a:r>
            <a:r>
              <a:rPr lang="it-IT" sz="1800" dirty="0" err="1">
                <a:latin typeface="HP Simplified" panose="020B0604020204020204" pitchFamily="34" charset="0"/>
              </a:rPr>
              <a:t>isWebPage</a:t>
            </a:r>
            <a:r>
              <a:rPr lang="it-IT" sz="1800" dirty="0">
                <a:latin typeface="HP Simplified" panose="020B0604020204020204" pitchFamily="34" charset="0"/>
              </a:rPr>
              <a:t> = </a:t>
            </a:r>
            <a:r>
              <a:rPr lang="it-IT" sz="1800" i="1" dirty="0" err="1">
                <a:latin typeface="HP Simplified" panose="020B0604020204020204" pitchFamily="34" charset="0"/>
              </a:rPr>
              <a:t>cls</a:t>
            </a:r>
            <a:r>
              <a:rPr lang="it-IT" sz="1800" dirty="0">
                <a:latin typeface="HP Simplified" panose="020B0604020204020204" pitchFamily="34" charset="0"/>
              </a:rPr>
              <a:t> -&gt; </a:t>
            </a:r>
            <a:r>
              <a:rPr lang="it-IT" sz="1800" i="1" dirty="0" err="1">
                <a:latin typeface="HP Simplified" panose="020B0604020204020204" pitchFamily="34" charset="0"/>
              </a:rPr>
              <a:t>subtypeOf</a:t>
            </a:r>
            <a:r>
              <a:rPr lang="it-IT" sz="1800" dirty="0">
                <a:latin typeface="HP Simplified" panose="020B0604020204020204" pitchFamily="34" charset="0"/>
              </a:rPr>
              <a:t>:: "Page"</a:t>
            </a:r>
            <a:endParaRPr lang="it-IT" b="1" dirty="0">
              <a:latin typeface="HP Simplified" panose="020B06040202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A0A0FF-7572-4C17-8559-431BE8D6B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4786275"/>
            <a:ext cx="2057400" cy="274637"/>
          </a:xfrm>
        </p:spPr>
        <p:txBody>
          <a:bodyPr/>
          <a:lstStyle/>
          <a:p>
            <a:fld id="{E022C29D-4C31-4602-9D6E-3CAFFB5298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86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PPT-template-JS-UNIVE.pptx" id="{A3EE321C-5B88-442C-9A15-D0755D05C98A}" vid="{64C71C69-27FE-4AF7-BF4C-2F1C4EF175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_PPT-template-JS-UNIVE</Template>
  <TotalTime>2325</TotalTime>
  <Words>1034</Words>
  <Application>Microsoft Office PowerPoint</Application>
  <PresentationFormat>Presentazione su schermo (16:9)</PresentationFormat>
  <Paragraphs>202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Wingdings 2</vt:lpstr>
      <vt:lpstr>Consolas</vt:lpstr>
      <vt:lpstr>HP Simplified</vt:lpstr>
      <vt:lpstr>Calibri Light</vt:lpstr>
      <vt:lpstr>Calibri</vt:lpstr>
      <vt:lpstr>Arial</vt:lpstr>
      <vt:lpstr>HDOfficeLightV0</vt:lpstr>
      <vt:lpstr>SARL OO Framework specification for static analysis</vt:lpstr>
      <vt:lpstr>Software frameworks</vt:lpstr>
      <vt:lpstr>ASP.NET</vt:lpstr>
      <vt:lpstr>THE problem with static analysis</vt:lpstr>
      <vt:lpstr>SARL: The idea</vt:lpstr>
      <vt:lpstr>SARL</vt:lpstr>
      <vt:lpstr>SARL</vt:lpstr>
      <vt:lpstr>ASP.NET: Introduce new entry points with sarl</vt:lpstr>
      <vt:lpstr>LANGUAGE CONSTRUCTS</vt:lpstr>
      <vt:lpstr>LANGUAGE CONSTRUCTS</vt:lpstr>
      <vt:lpstr>experiments</vt:lpstr>
      <vt:lpstr>ASP.NET EXPERIMENTS</vt:lpstr>
      <vt:lpstr>WINDOWSforms EXPERIMENTS</vt:lpstr>
      <vt:lpstr>Summing up and next steps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SARL Framework specification for static analysis</dc:title>
  <dc:creator>Negrini Luca</dc:creator>
  <cp:lastModifiedBy>Negrini Luca</cp:lastModifiedBy>
  <cp:revision>95</cp:revision>
  <cp:lastPrinted>2018-10-17T11:14:43Z</cp:lastPrinted>
  <dcterms:created xsi:type="dcterms:W3CDTF">2020-07-06T08:09:33Z</dcterms:created>
  <dcterms:modified xsi:type="dcterms:W3CDTF">2020-07-20T12:05:31Z</dcterms:modified>
</cp:coreProperties>
</file>