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A3C6E4A-1C16-44D1-A9A4-A3B66DF7060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4C0E006-3218-4BBD-84CD-F49950CE0F3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7DADF89-CCF9-4C88-895A-AC81744DF69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D99D3A3-3EC6-4E40-85C9-0FA3A91B045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DD95505-8B58-40BA-B4A1-15F2A130A05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35A225C-FCE4-4518-B3B7-BB6B69330C7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9FFA209-D3E1-4029-BB01-DE39608F841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3FF5B0-71CC-41DA-9D51-A4D78BEFB3F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2F9943D-099B-471F-B7C0-0099AAAFB28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8F8F4B9-30B2-4808-9EFC-AF2BF5666F9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F3743AD-0165-4E89-B81E-184C7815291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DDB60CD-5AC5-4CCE-93BF-722931875A6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5707480-19E2-4EF3-B1AF-DDFF44D3766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024D215-524F-42FC-AF19-6596F84B8B9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DB6ADF2-7DDF-4F2D-BB6C-8F2A858B756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5AA4781-3D83-41F2-BDE8-E59C64C51BD6}"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EF07D4F-3FEC-4845-8519-4887C039DBC8}"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417EAEC-4918-4290-893D-7075D76A8DB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48A0F66-9EAE-4EB9-85EF-07FC4522532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24BBD38-7D87-444E-9082-3B53A360C2D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CF65410-5BE0-45C7-90E2-2D738117BE2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043E665-6110-4EFD-BFDB-AE4F7F65AA4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DC0A9E6-5091-425D-9D95-CF10DC7F033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E04F8EB-92C5-4692-8CBD-92A6475C2A2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BEDB4B8-196B-4802-B05F-9B073131A90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B1109EF-3873-4E68-A34A-6765184141E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F5D36AD-4921-4A67-8D64-A81C2D3AD9B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3C78F53-6A40-4C97-B73E-C34837D10D9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523AD0E-5F51-4678-B085-251D98B1D28A}"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F704C00-B6F4-4101-9DC3-8E05F42121D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396EDD3A-2937-4B08-ADB5-A6F14333AAA3}"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13CC86C-F1DA-4F01-8D43-B56B4A533BC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A27FBA7-3D92-4782-AB4B-656E0367298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53E854-CB38-4CE8-B478-BC2D88AEF64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408A38B-EA75-427E-83E9-D1A1B3BDFBC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96EABF0-B052-454C-A232-931BC15854E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280D3E5-F5C1-4B69-844F-A313262471D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EED4758-038F-421D-BF4B-7972474B944B}"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26CAEEE-51FA-4840-9F2C-A2069540A3C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0E7304B-BF79-4CA2-B556-ADECFB8EF5E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8D34A8C-8E00-4FFC-B52E-ECFE57FE148D}"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40C2148-27F1-4975-B1FA-C8969E3AA15B}"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6D749D4-22B0-41CC-890A-68D4B2F1B44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D26994-951C-47F2-8205-50ED0CB42A1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6E71CDE-3413-4F39-9924-2E6E966316D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195619-D93D-49E8-8CFC-504E5780F85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DA636D-F610-4008-9D51-2608664997A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32DF83-4201-4A41-B67B-E15E2805783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4767120"/>
            <a:ext cx="28947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4767120"/>
            <a:ext cx="213300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5E5AF03B-65BC-4599-808D-67494301E9EC}" type="slidenum">
              <a:rPr b="0" lang="es-419" sz="1200" spc="-1" strike="noStrike">
                <a:solidFill>
                  <a:srgbClr val="888888"/>
                </a:solidFill>
                <a:latin typeface="Calibri"/>
                <a:ea typeface="Calibri"/>
              </a:rPr>
              <a:t>3</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4767120"/>
            <a:ext cx="213300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4767120"/>
            <a:ext cx="28947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6553080" y="4767120"/>
            <a:ext cx="213300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DB7FD7E2-D747-4675-975D-0E5C71F76DFF}"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457200" y="4767120"/>
            <a:ext cx="213300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124080" y="4767120"/>
            <a:ext cx="28947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6553080" y="4767120"/>
            <a:ext cx="213300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DF7BEF6C-CE82-4064-8415-2DF6BAB9562B}"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dt" idx="9"/>
          </p:nvPr>
        </p:nvSpPr>
        <p:spPr>
          <a:xfrm>
            <a:off x="457200" y="4767120"/>
            <a:ext cx="213300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57200" y="1200240"/>
            <a:ext cx="4015440" cy="3393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4674240" y="1200240"/>
            <a:ext cx="4015440" cy="3393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124080" y="4767120"/>
            <a:ext cx="28947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6553080" y="4767120"/>
            <a:ext cx="213300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AC70D52F-D162-44C7-ABDE-527110D8EDFE}"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128" name="PlaceHolder 6"/>
          <p:cNvSpPr>
            <a:spLocks noGrp="1"/>
          </p:cNvSpPr>
          <p:nvPr>
            <p:ph type="dt" idx="12"/>
          </p:nvPr>
        </p:nvSpPr>
        <p:spPr>
          <a:xfrm>
            <a:off x="457200" y="4767120"/>
            <a:ext cx="213300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howtodoinjava.com/best-practices/java-exception-handling-best-practices/" TargetMode="External"/><Relationship Id="rId2" Type="http://schemas.openxmlformats.org/officeDocument/2006/relationships/hyperlink" Target="https://docs.oracle.com/javase/tutorial/essential/exceptions/tryResourceClose.html"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85800" y="1641240"/>
            <a:ext cx="7771680" cy="110196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0" lang="es-419" sz="2600" spc="-1" strike="noStrike">
                <a:solidFill>
                  <a:schemeClr val="dk1"/>
                </a:solidFill>
                <a:latin typeface="Calibri"/>
                <a:ea typeface="Calibri"/>
              </a:rPr>
              <a:t>HTML Only</a:t>
            </a:r>
            <a:endParaRPr b="0" lang="en-US" sz="2600" spc="-1" strike="noStrike">
              <a:solidFill>
                <a:srgbClr val="000000"/>
              </a:solidFill>
              <a:latin typeface="Arial"/>
            </a:endParaRPr>
          </a:p>
        </p:txBody>
      </p:sp>
      <p:sp>
        <p:nvSpPr>
          <p:cNvPr id="166" name="PlaceHolder 2"/>
          <p:cNvSpPr>
            <a:spLocks noGrp="1"/>
          </p:cNvSpPr>
          <p:nvPr>
            <p:ph type="subTitle"/>
          </p:nvPr>
        </p:nvSpPr>
        <p:spPr>
          <a:xfrm>
            <a:off x="2286000" y="4001400"/>
            <a:ext cx="4571280" cy="79920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i="1"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i="1"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48" name="Google Shape;244;p35"/>
          <p:cNvSpPr/>
          <p:nvPr/>
        </p:nvSpPr>
        <p:spPr>
          <a:xfrm>
            <a:off x="569160" y="951480"/>
            <a:ext cx="4032360" cy="409860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MISSION_DETAILS</a:t>
            </a:r>
            <a:endParaRPr b="0" lang="en-US" sz="1800" spc="-1" strike="noStrike">
              <a:solidFill>
                <a:srgbClr val="000000"/>
              </a:solidFill>
              <a:latin typeface="Arial"/>
            </a:endParaRPr>
          </a:p>
        </p:txBody>
      </p:sp>
      <p:sp>
        <p:nvSpPr>
          <p:cNvPr id="249" name="Google Shape;245;p35"/>
          <p:cNvSpPr/>
          <p:nvPr/>
        </p:nvSpPr>
        <p:spPr>
          <a:xfrm>
            <a:off x="1422000" y="1453320"/>
            <a:ext cx="1948320" cy="16635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Expenses creation form</a:t>
            </a:r>
            <a:br>
              <a:rPr sz="1600"/>
            </a:br>
            <a:r>
              <a:rPr b="0" lang="es-419" sz="1600" spc="-1" strike="noStrike">
                <a:solidFill>
                  <a:schemeClr val="dk1"/>
                </a:solidFill>
                <a:latin typeface="Calibri"/>
                <a:ea typeface="Calibri"/>
              </a:rPr>
              <a:t>[field: travel</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food</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accomodation]</a:t>
            </a:r>
            <a:endParaRPr b="0" lang="en-US" sz="1600" spc="-1" strike="noStrike">
              <a:solidFill>
                <a:srgbClr val="000000"/>
              </a:solidFill>
              <a:latin typeface="Arial"/>
            </a:endParaRPr>
          </a:p>
        </p:txBody>
      </p:sp>
      <p:sp>
        <p:nvSpPr>
          <p:cNvPr id="250" name="Google Shape;246;p35"/>
          <p:cNvSpPr/>
          <p:nvPr/>
        </p:nvSpPr>
        <p:spPr>
          <a:xfrm>
            <a:off x="3260520" y="163584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51" name="Google Shape;247;p35"/>
          <p:cNvCxnSpPr>
            <a:stCxn id="250" idx="6"/>
            <a:endCxn id="252" idx="5"/>
          </p:cNvCxnSpPr>
          <p:nvPr/>
        </p:nvCxnSpPr>
        <p:spPr>
          <a:xfrm>
            <a:off x="3547800" y="1743480"/>
            <a:ext cx="1949760" cy="360"/>
          </a:xfrm>
          <a:prstGeom prst="bentConnector2">
            <a:avLst/>
          </a:prstGeom>
          <a:ln w="25400">
            <a:solidFill>
              <a:srgbClr val="4f81bd"/>
            </a:solidFill>
            <a:round/>
            <a:tailEnd len="med" type="stealth" w="med"/>
          </a:ln>
        </p:spPr>
      </p:cxnSp>
      <p:sp>
        <p:nvSpPr>
          <p:cNvPr id="253" name="Google Shape;249;p35"/>
          <p:cNvSpPr/>
          <p:nvPr/>
        </p:nvSpPr>
        <p:spPr>
          <a:xfrm>
            <a:off x="3548520" y="141732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54" name="Google Shape;250;p35"/>
          <p:cNvSpPr/>
          <p:nvPr/>
        </p:nvSpPr>
        <p:spPr>
          <a:xfrm>
            <a:off x="5077800" y="951480"/>
            <a:ext cx="273492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travel, food, accomodation</a:t>
            </a:r>
            <a:endParaRPr b="0" lang="en-US" sz="1800" spc="-1" strike="noStrike">
              <a:solidFill>
                <a:srgbClr val="000000"/>
              </a:solidFill>
              <a:latin typeface="Arial"/>
            </a:endParaRPr>
          </a:p>
        </p:txBody>
      </p:sp>
      <p:cxnSp>
        <p:nvCxnSpPr>
          <p:cNvPr id="255" name="Google Shape;251;p35"/>
          <p:cNvCxnSpPr/>
          <p:nvPr/>
        </p:nvCxnSpPr>
        <p:spPr>
          <a:xfrm flipH="1">
            <a:off x="4728600" y="1308240"/>
            <a:ext cx="581760" cy="436680"/>
          </a:xfrm>
          <a:prstGeom prst="straightConnector1">
            <a:avLst/>
          </a:prstGeom>
          <a:ln w="9525">
            <a:solidFill>
              <a:srgbClr val="4a7dba"/>
            </a:solidFill>
            <a:round/>
          </a:ln>
        </p:spPr>
      </p:cxnSp>
      <p:sp>
        <p:nvSpPr>
          <p:cNvPr id="252" name="Google Shape;248;p35"/>
          <p:cNvSpPr/>
          <p:nvPr/>
        </p:nvSpPr>
        <p:spPr>
          <a:xfrm>
            <a:off x="5436000" y="1498320"/>
            <a:ext cx="155412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Add expenses</a:t>
            </a:r>
            <a:endParaRPr b="0" lang="en-US" sz="1800" spc="-1" strike="noStrike">
              <a:solidFill>
                <a:srgbClr val="000000"/>
              </a:solidFill>
              <a:latin typeface="Arial"/>
            </a:endParaRPr>
          </a:p>
        </p:txBody>
      </p:sp>
      <p:cxnSp>
        <p:nvCxnSpPr>
          <p:cNvPr id="256" name="Google Shape;252;p35"/>
          <p:cNvCxnSpPr>
            <a:stCxn id="252" idx="4"/>
          </p:cNvCxnSpPr>
          <p:nvPr/>
        </p:nvCxnSpPr>
        <p:spPr>
          <a:xfrm rot="5400000">
            <a:off x="5262120" y="1334160"/>
            <a:ext cx="297360" cy="1605240"/>
          </a:xfrm>
          <a:prstGeom prst="bentConnector3">
            <a:avLst>
              <a:gd name="adj1" fmla="val 100000"/>
            </a:avLst>
          </a:prstGeom>
          <a:ln w="25400">
            <a:solidFill>
              <a:srgbClr val="4f81bd"/>
            </a:solidFill>
            <a:round/>
            <a:tailEnd len="med" type="stealth" w="med"/>
          </a:ln>
        </p:spPr>
      </p:cxnSp>
      <p:sp>
        <p:nvSpPr>
          <p:cNvPr id="257" name="Google Shape;253;p35"/>
          <p:cNvSpPr/>
          <p:nvPr/>
        </p:nvSpPr>
        <p:spPr>
          <a:xfrm>
            <a:off x="5343840" y="4416840"/>
            <a:ext cx="169776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58" name="Google Shape;254;p35"/>
          <p:cNvCxnSpPr>
            <a:stCxn id="257" idx="1"/>
          </p:cNvCxnSpPr>
          <p:nvPr/>
        </p:nvCxnSpPr>
        <p:spPr>
          <a:xfrm flipH="1" flipV="1">
            <a:off x="4608360" y="4279320"/>
            <a:ext cx="735840" cy="308160"/>
          </a:xfrm>
          <a:prstGeom prst="straightConnector1">
            <a:avLst/>
          </a:prstGeom>
          <a:ln w="25400">
            <a:solidFill>
              <a:srgbClr val="4f81bd"/>
            </a:solidFill>
            <a:round/>
            <a:tailEnd len="med" type="stealth" w="med"/>
          </a:ln>
        </p:spPr>
      </p:cxnSp>
      <p:sp>
        <p:nvSpPr>
          <p:cNvPr id="259" name="Google Shape;255;p35"/>
          <p:cNvSpPr/>
          <p:nvPr/>
        </p:nvSpPr>
        <p:spPr>
          <a:xfrm>
            <a:off x="4428000" y="291744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60" name="Google Shape;256;p35"/>
          <p:cNvCxnSpPr>
            <a:stCxn id="259" idx="6"/>
            <a:endCxn id="261" idx="5"/>
          </p:cNvCxnSpPr>
          <p:nvPr/>
        </p:nvCxnSpPr>
        <p:spPr>
          <a:xfrm>
            <a:off x="4715280" y="3025080"/>
            <a:ext cx="1880640" cy="720"/>
          </a:xfrm>
          <a:prstGeom prst="bentConnector3">
            <a:avLst>
              <a:gd name="adj1" fmla="val 98391"/>
            </a:avLst>
          </a:prstGeom>
          <a:ln w="25400">
            <a:solidFill>
              <a:srgbClr val="4f81bd"/>
            </a:solidFill>
            <a:round/>
            <a:tailEnd len="med" type="stealth" w="med"/>
          </a:ln>
        </p:spPr>
      </p:cxnSp>
      <p:sp>
        <p:nvSpPr>
          <p:cNvPr id="262" name="Google Shape;258;p35"/>
          <p:cNvSpPr/>
          <p:nvPr/>
        </p:nvSpPr>
        <p:spPr>
          <a:xfrm>
            <a:off x="5364720" y="2444760"/>
            <a:ext cx="116892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mission.id</a:t>
            </a:r>
            <a:endParaRPr b="0" lang="en-US" sz="1800" spc="-1" strike="noStrike">
              <a:solidFill>
                <a:srgbClr val="000000"/>
              </a:solidFill>
              <a:latin typeface="Arial"/>
            </a:endParaRPr>
          </a:p>
        </p:txBody>
      </p:sp>
      <p:cxnSp>
        <p:nvCxnSpPr>
          <p:cNvPr id="263" name="Google Shape;259;p35"/>
          <p:cNvCxnSpPr>
            <a:stCxn id="262" idx="2"/>
          </p:cNvCxnSpPr>
          <p:nvPr/>
        </p:nvCxnSpPr>
        <p:spPr>
          <a:xfrm flipH="1">
            <a:off x="5401800" y="2785680"/>
            <a:ext cx="547560" cy="222840"/>
          </a:xfrm>
          <a:prstGeom prst="straightConnector1">
            <a:avLst/>
          </a:prstGeom>
          <a:ln w="9525">
            <a:solidFill>
              <a:srgbClr val="4a7dba"/>
            </a:solidFill>
            <a:round/>
          </a:ln>
        </p:spPr>
      </p:cxnSp>
      <p:sp>
        <p:nvSpPr>
          <p:cNvPr id="261" name="Google Shape;257;p35"/>
          <p:cNvSpPr/>
          <p:nvPr/>
        </p:nvSpPr>
        <p:spPr>
          <a:xfrm>
            <a:off x="6534360" y="2780280"/>
            <a:ext cx="136764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Close mission</a:t>
            </a:r>
            <a:endParaRPr b="0" lang="en-US" sz="1800" spc="-1" strike="noStrike">
              <a:solidFill>
                <a:srgbClr val="000000"/>
              </a:solidFill>
              <a:latin typeface="Arial"/>
            </a:endParaRPr>
          </a:p>
        </p:txBody>
      </p:sp>
      <p:cxnSp>
        <p:nvCxnSpPr>
          <p:cNvPr id="264" name="Google Shape;260;p35"/>
          <p:cNvCxnSpPr>
            <a:stCxn id="261" idx="3"/>
          </p:cNvCxnSpPr>
          <p:nvPr/>
        </p:nvCxnSpPr>
        <p:spPr>
          <a:xfrm rot="5400000">
            <a:off x="5745600" y="2106360"/>
            <a:ext cx="247320" cy="2575440"/>
          </a:xfrm>
          <a:prstGeom prst="bentConnector3">
            <a:avLst>
              <a:gd name="adj1" fmla="val 100000"/>
            </a:avLst>
          </a:prstGeom>
          <a:ln w="25400">
            <a:solidFill>
              <a:srgbClr val="4f81bd"/>
            </a:solidFill>
            <a:round/>
            <a:tailEnd len="med" type="stealth" w="med"/>
          </a:ln>
        </p:spPr>
      </p:cxnSp>
      <p:sp>
        <p:nvSpPr>
          <p:cNvPr id="265" name="Google Shape;245;p35"/>
          <p:cNvSpPr/>
          <p:nvPr/>
        </p:nvSpPr>
        <p:spPr>
          <a:xfrm>
            <a:off x="1411200" y="3517560"/>
            <a:ext cx="1948320" cy="12862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Mission details</a:t>
            </a:r>
            <a:br>
              <a:rPr sz="1600"/>
            </a:br>
            <a:r>
              <a:rPr b="0" lang="es-419" sz="1600" spc="-1" strike="noStrike">
                <a:solidFill>
                  <a:schemeClr val="dk1"/>
                </a:solidFill>
                <a:latin typeface="Calibri"/>
                <a:ea typeface="Calibri"/>
              </a:rPr>
              <a:t>[</a:t>
            </a:r>
            <a:r>
              <a:rPr b="0" lang="it-IT" sz="1600" spc="-1" strike="noStrike">
                <a:solidFill>
                  <a:schemeClr val="dk1"/>
                </a:solidFill>
                <a:latin typeface="Calibri"/>
                <a:ea typeface="Calibri"/>
              </a:rPr>
              <a:t>all attributes &amp; expenses</a:t>
            </a:r>
            <a:r>
              <a:rPr b="0" lang="es-419" sz="1600" spc="-1" strike="noStrike">
                <a:solidFill>
                  <a:schemeClr val="dk1"/>
                </a:solidFill>
                <a:latin typeface="Calibri"/>
                <a:ea typeface="Calibri"/>
              </a:rPr>
              <a:t>]</a:t>
            </a:r>
            <a:endParaRPr b="0" lang="en-US" sz="1600" spc="-1" strike="noStrike">
              <a:solidFill>
                <a:srgbClr val="000000"/>
              </a:solidFill>
              <a:latin typeface="Arial"/>
            </a:endParaRPr>
          </a:p>
        </p:txBody>
      </p:sp>
      <p:sp>
        <p:nvSpPr>
          <p:cNvPr id="266" name="Google Shape;249;p35"/>
          <p:cNvSpPr/>
          <p:nvPr/>
        </p:nvSpPr>
        <p:spPr>
          <a:xfrm>
            <a:off x="3733560" y="291960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close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Components</a:t>
            </a:r>
            <a:endParaRPr b="0" lang="en-US" sz="4400" spc="-1" strike="noStrike">
              <a:solidFill>
                <a:srgbClr val="000000"/>
              </a:solidFill>
              <a:latin typeface="Arial"/>
            </a:endParaRPr>
          </a:p>
        </p:txBody>
      </p:sp>
      <p:sp>
        <p:nvSpPr>
          <p:cNvPr id="268" name="PlaceHolder 2"/>
          <p:cNvSpPr>
            <a:spLocks noGrp="1"/>
          </p:cNvSpPr>
          <p:nvPr>
            <p:ph/>
          </p:nvPr>
        </p:nvSpPr>
        <p:spPr>
          <a:xfrm>
            <a:off x="194400" y="1030320"/>
            <a:ext cx="4315680" cy="339372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Model objects (Beans)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ExpenseReport</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Data Access Objects (Classes)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UserDAO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checkCredentials(username, pwd)</a:t>
            </a:r>
            <a:endParaRPr b="0" lang="en-US" sz="12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createMission(mission)</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findMissionsByUser(userid)</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findMissionById(missionid)</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200" spc="-1" strike="noStrike">
                <a:solidFill>
                  <a:schemeClr val="dk1"/>
                </a:solidFill>
                <a:latin typeface="Calibri"/>
                <a:ea typeface="Calibri"/>
              </a:rPr>
              <a:t>changeMissionStatus(missionid, status)</a:t>
            </a:r>
            <a:endParaRPr b="0" lang="en-US" sz="12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ExpensesDAO</a:t>
            </a:r>
            <a:endParaRPr b="0" lang="en-US" sz="15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n-US" sz="1200" spc="-1" strike="noStrike">
                <a:solidFill>
                  <a:schemeClr val="dk1"/>
                </a:solidFill>
                <a:latin typeface="Calibri"/>
                <a:ea typeface="Calibri"/>
              </a:rPr>
              <a:t>addExpenseReport</a:t>
            </a:r>
            <a:r>
              <a:rPr b="0" lang="es-419" sz="1200" spc="-1" strike="noStrike">
                <a:solidFill>
                  <a:schemeClr val="dk1"/>
                </a:solidFill>
                <a:latin typeface="Calibri"/>
                <a:ea typeface="Calibri"/>
              </a:rPr>
              <a:t>(expenseReport, mission)</a:t>
            </a:r>
            <a:endParaRPr b="0" lang="en-US" sz="12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sp>
        <p:nvSpPr>
          <p:cNvPr id="269" name="PlaceHolder 3"/>
          <p:cNvSpPr>
            <a:spLocks noGrp="1"/>
          </p:cNvSpPr>
          <p:nvPr>
            <p:ph/>
          </p:nvPr>
        </p:nvSpPr>
        <p:spPr>
          <a:xfrm>
            <a:off x="4648320" y="1030320"/>
            <a:ext cx="4037760" cy="339372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750" spc="-1" strike="noStrike">
                <a:solidFill>
                  <a:schemeClr val="dk1"/>
                </a:solidFill>
                <a:latin typeface="Calibri"/>
                <a:ea typeface="Calibri"/>
              </a:rPr>
              <a:t>Controllers (servlets)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rgbClr val="ff0000"/>
                </a:solidFill>
                <a:latin typeface="Calibri"/>
                <a:ea typeface="Calibri"/>
              </a:rPr>
              <a:t>CheckLogin + GoToHomePage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CreateMission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GetMissionDetails</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CreateExpenses</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CloseMission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Logout</a:t>
            </a:r>
            <a:endParaRPr b="0" lang="en-US" sz="15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750" spc="-1" strike="noStrike">
                <a:solidFill>
                  <a:schemeClr val="dk1"/>
                </a:solidFill>
                <a:latin typeface="Calibri"/>
                <a:ea typeface="Calibri"/>
              </a:rPr>
              <a:t>Views (Templates)</a:t>
            </a:r>
            <a:endParaRPr b="0" lang="en-US" sz="175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Login</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Home</a:t>
            </a:r>
            <a:endParaRPr b="0" lang="en-US" sz="15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500" spc="-1" strike="noStrike">
                <a:solidFill>
                  <a:schemeClr val="dk1"/>
                </a:solidFill>
                <a:latin typeface="Calibri"/>
                <a:ea typeface="Calibri"/>
              </a:rPr>
              <a:t>Mission Details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920"/>
            <a:ext cx="8228880" cy="755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login</a:t>
            </a:r>
            <a:endParaRPr b="0" lang="en-US" sz="4400" spc="-1" strike="noStrike">
              <a:solidFill>
                <a:srgbClr val="000000"/>
              </a:solidFill>
              <a:latin typeface="Arial"/>
            </a:endParaRPr>
          </a:p>
        </p:txBody>
      </p:sp>
      <p:sp>
        <p:nvSpPr>
          <p:cNvPr id="271" name="Google Shape;273;p37"/>
          <p:cNvSpPr/>
          <p:nvPr/>
        </p:nvSpPr>
        <p:spPr>
          <a:xfrm>
            <a:off x="867600" y="1071000"/>
            <a:ext cx="13140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CheckLogin</a:t>
            </a:r>
            <a:endParaRPr b="0" lang="en-US" sz="1400" spc="-1" strike="noStrike">
              <a:solidFill>
                <a:srgbClr val="000000"/>
              </a:solidFill>
              <a:latin typeface="Arial"/>
            </a:endParaRPr>
          </a:p>
        </p:txBody>
      </p:sp>
      <p:cxnSp>
        <p:nvCxnSpPr>
          <p:cNvPr id="272" name="Google Shape;274;p37"/>
          <p:cNvCxnSpPr>
            <a:stCxn id="271" idx="2"/>
          </p:cNvCxnSpPr>
          <p:nvPr/>
        </p:nvCxnSpPr>
        <p:spPr>
          <a:xfrm flipH="1">
            <a:off x="1500120" y="1356120"/>
            <a:ext cx="24840" cy="3366720"/>
          </a:xfrm>
          <a:prstGeom prst="straightConnector1">
            <a:avLst/>
          </a:prstGeom>
          <a:ln w="38100">
            <a:solidFill>
              <a:srgbClr val="4f81bd"/>
            </a:solidFill>
            <a:prstDash val="dot"/>
            <a:round/>
          </a:ln>
        </p:spPr>
      </p:cxnSp>
      <p:cxnSp>
        <p:nvCxnSpPr>
          <p:cNvPr id="273" name="Google Shape;275;p37"/>
          <p:cNvCxnSpPr/>
          <p:nvPr/>
        </p:nvCxnSpPr>
        <p:spPr>
          <a:xfrm>
            <a:off x="429120" y="2214000"/>
            <a:ext cx="877320" cy="720"/>
          </a:xfrm>
          <a:prstGeom prst="straightConnector1">
            <a:avLst/>
          </a:prstGeom>
          <a:ln w="25400">
            <a:solidFill>
              <a:srgbClr val="4f81bd"/>
            </a:solidFill>
            <a:round/>
            <a:tailEnd len="med" type="stealth" w="med"/>
          </a:ln>
        </p:spPr>
      </p:cxnSp>
      <p:sp>
        <p:nvSpPr>
          <p:cNvPr id="274" name="Google Shape;276;p37"/>
          <p:cNvSpPr/>
          <p:nvPr/>
        </p:nvSpPr>
        <p:spPr>
          <a:xfrm>
            <a:off x="353160" y="193716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275" name="Google Shape;277;p37"/>
          <p:cNvSpPr/>
          <p:nvPr/>
        </p:nvSpPr>
        <p:spPr>
          <a:xfrm>
            <a:off x="1342080" y="1518840"/>
            <a:ext cx="306000" cy="2899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276" name="Google Shape;278;p37"/>
          <p:cNvSpPr/>
          <p:nvPr/>
        </p:nvSpPr>
        <p:spPr>
          <a:xfrm>
            <a:off x="2881080" y="1071000"/>
            <a:ext cx="983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UserDAO</a:t>
            </a:r>
            <a:endParaRPr b="0" lang="en-US" sz="1400" spc="-1" strike="noStrike">
              <a:solidFill>
                <a:srgbClr val="000000"/>
              </a:solidFill>
              <a:latin typeface="Arial"/>
            </a:endParaRPr>
          </a:p>
        </p:txBody>
      </p:sp>
      <p:cxnSp>
        <p:nvCxnSpPr>
          <p:cNvPr id="277" name="Google Shape;279;p37"/>
          <p:cNvCxnSpPr/>
          <p:nvPr/>
        </p:nvCxnSpPr>
        <p:spPr>
          <a:xfrm flipH="1">
            <a:off x="3398040" y="1356480"/>
            <a:ext cx="30960" cy="3258720"/>
          </a:xfrm>
          <a:prstGeom prst="straightConnector1">
            <a:avLst/>
          </a:prstGeom>
          <a:ln w="38100">
            <a:solidFill>
              <a:srgbClr val="4f81bd"/>
            </a:solidFill>
            <a:prstDash val="dot"/>
            <a:round/>
          </a:ln>
        </p:spPr>
      </p:cxnSp>
      <p:cxnSp>
        <p:nvCxnSpPr>
          <p:cNvPr id="278" name="Google Shape;280;p37"/>
          <p:cNvCxnSpPr/>
          <p:nvPr/>
        </p:nvCxnSpPr>
        <p:spPr>
          <a:xfrm>
            <a:off x="1648440" y="1870920"/>
            <a:ext cx="1596600" cy="720"/>
          </a:xfrm>
          <a:prstGeom prst="straightConnector1">
            <a:avLst/>
          </a:prstGeom>
          <a:ln w="25400">
            <a:solidFill>
              <a:srgbClr val="4f81bd"/>
            </a:solidFill>
            <a:round/>
            <a:tailEnd len="med" type="stealth" w="med"/>
          </a:ln>
        </p:spPr>
      </p:cxnSp>
      <p:sp>
        <p:nvSpPr>
          <p:cNvPr id="279" name="Google Shape;281;p37"/>
          <p:cNvSpPr/>
          <p:nvPr/>
        </p:nvSpPr>
        <p:spPr>
          <a:xfrm>
            <a:off x="1692360" y="1594080"/>
            <a:ext cx="171756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UserDAO()</a:t>
            </a:r>
            <a:endParaRPr b="0" lang="en-US" sz="1400" spc="-1" strike="noStrike">
              <a:solidFill>
                <a:srgbClr val="000000"/>
              </a:solidFill>
              <a:latin typeface="Arial"/>
            </a:endParaRPr>
          </a:p>
        </p:txBody>
      </p:sp>
      <p:sp>
        <p:nvSpPr>
          <p:cNvPr id="280" name="Google Shape;282;p37"/>
          <p:cNvSpPr/>
          <p:nvPr/>
        </p:nvSpPr>
        <p:spPr>
          <a:xfrm>
            <a:off x="3274560" y="1531440"/>
            <a:ext cx="304200" cy="942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81" name="Google Shape;283;p37"/>
          <p:cNvCxnSpPr/>
          <p:nvPr/>
        </p:nvCxnSpPr>
        <p:spPr>
          <a:xfrm flipH="1">
            <a:off x="1666080" y="2394000"/>
            <a:ext cx="1600920" cy="720"/>
          </a:xfrm>
          <a:prstGeom prst="straightConnector1">
            <a:avLst/>
          </a:prstGeom>
          <a:ln w="25400">
            <a:solidFill>
              <a:srgbClr val="4f81bd"/>
            </a:solidFill>
            <a:round/>
            <a:tailEnd len="med" type="stealth" w="med"/>
          </a:ln>
        </p:spPr>
      </p:cxnSp>
      <p:sp>
        <p:nvSpPr>
          <p:cNvPr id="282" name="Google Shape;284;p37"/>
          <p:cNvSpPr/>
          <p:nvPr/>
        </p:nvSpPr>
        <p:spPr>
          <a:xfrm>
            <a:off x="1893240" y="2092680"/>
            <a:ext cx="11361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283" name="Google Shape;285;p37"/>
          <p:cNvSpPr/>
          <p:nvPr/>
        </p:nvSpPr>
        <p:spPr>
          <a:xfrm>
            <a:off x="5221440" y="1071000"/>
            <a:ext cx="7506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284" name="Google Shape;286;p37"/>
          <p:cNvCxnSpPr>
            <a:stCxn id="283" idx="2"/>
          </p:cNvCxnSpPr>
          <p:nvPr/>
        </p:nvCxnSpPr>
        <p:spPr>
          <a:xfrm flipH="1">
            <a:off x="5566680" y="1356120"/>
            <a:ext cx="30240" cy="3259080"/>
          </a:xfrm>
          <a:prstGeom prst="straightConnector1">
            <a:avLst/>
          </a:prstGeom>
          <a:ln w="38100">
            <a:solidFill>
              <a:srgbClr val="4f81bd"/>
            </a:solidFill>
            <a:prstDash val="dot"/>
            <a:round/>
          </a:ln>
        </p:spPr>
      </p:cxnSp>
      <p:sp>
        <p:nvSpPr>
          <p:cNvPr id="285" name="Google Shape;287;p37"/>
          <p:cNvSpPr/>
          <p:nvPr/>
        </p:nvSpPr>
        <p:spPr>
          <a:xfrm>
            <a:off x="5434200" y="3190320"/>
            <a:ext cx="3042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86" name="Google Shape;288;p37"/>
          <p:cNvCxnSpPr/>
          <p:nvPr/>
        </p:nvCxnSpPr>
        <p:spPr>
          <a:xfrm flipV="1">
            <a:off x="1648800" y="3331440"/>
            <a:ext cx="3794400" cy="3960"/>
          </a:xfrm>
          <a:prstGeom prst="straightConnector1">
            <a:avLst/>
          </a:prstGeom>
          <a:ln w="25400">
            <a:solidFill>
              <a:srgbClr val="4f81bd"/>
            </a:solidFill>
            <a:round/>
            <a:tailEnd len="med" type="stealth" w="med"/>
          </a:ln>
        </p:spPr>
      </p:cxnSp>
      <p:sp>
        <p:nvSpPr>
          <p:cNvPr id="287" name="Google Shape;289;p37"/>
          <p:cNvSpPr/>
          <p:nvPr/>
        </p:nvSpPr>
        <p:spPr>
          <a:xfrm>
            <a:off x="1741320" y="3068640"/>
            <a:ext cx="3112920" cy="27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[user != null ] setAttribute  ("user", user)</a:t>
            </a:r>
            <a:endParaRPr b="0" lang="en-US" sz="1400" spc="-1" strike="noStrike">
              <a:solidFill>
                <a:srgbClr val="000000"/>
              </a:solidFill>
              <a:latin typeface="Arial"/>
            </a:endParaRPr>
          </a:p>
        </p:txBody>
      </p:sp>
      <p:sp>
        <p:nvSpPr>
          <p:cNvPr id="288" name="Google Shape;290;p37"/>
          <p:cNvSpPr/>
          <p:nvPr/>
        </p:nvSpPr>
        <p:spPr>
          <a:xfrm>
            <a:off x="4092840" y="1071000"/>
            <a:ext cx="1055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index.html</a:t>
            </a:r>
            <a:endParaRPr b="0" lang="en-US" sz="1400" spc="-1" strike="noStrike">
              <a:solidFill>
                <a:srgbClr val="000000"/>
              </a:solidFill>
              <a:latin typeface="Arial"/>
            </a:endParaRPr>
          </a:p>
        </p:txBody>
      </p:sp>
      <p:cxnSp>
        <p:nvCxnSpPr>
          <p:cNvPr id="289" name="Google Shape;291;p37"/>
          <p:cNvCxnSpPr>
            <a:stCxn id="288" idx="2"/>
          </p:cNvCxnSpPr>
          <p:nvPr/>
        </p:nvCxnSpPr>
        <p:spPr>
          <a:xfrm flipH="1">
            <a:off x="4590360" y="1356120"/>
            <a:ext cx="30240" cy="3259080"/>
          </a:xfrm>
          <a:prstGeom prst="straightConnector1">
            <a:avLst/>
          </a:prstGeom>
          <a:ln w="38100">
            <a:solidFill>
              <a:srgbClr val="4f81bd"/>
            </a:solidFill>
            <a:prstDash val="dot"/>
            <a:round/>
          </a:ln>
        </p:spPr>
      </p:cxnSp>
      <p:sp>
        <p:nvSpPr>
          <p:cNvPr id="290" name="Google Shape;292;p37"/>
          <p:cNvSpPr/>
          <p:nvPr/>
        </p:nvSpPr>
        <p:spPr>
          <a:xfrm>
            <a:off x="4464000" y="2498760"/>
            <a:ext cx="304200" cy="6645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291" name="Google Shape;293;p37"/>
          <p:cNvCxnSpPr/>
          <p:nvPr/>
        </p:nvCxnSpPr>
        <p:spPr>
          <a:xfrm>
            <a:off x="1670040" y="2901600"/>
            <a:ext cx="2775600" cy="3240"/>
          </a:xfrm>
          <a:prstGeom prst="straightConnector1">
            <a:avLst/>
          </a:prstGeom>
          <a:ln w="25400">
            <a:solidFill>
              <a:srgbClr val="4f81bd"/>
            </a:solidFill>
            <a:round/>
            <a:tailEnd len="med" type="stealth" w="med"/>
          </a:ln>
        </p:spPr>
      </p:cxnSp>
      <p:sp>
        <p:nvSpPr>
          <p:cNvPr id="292" name="Google Shape;294;p37"/>
          <p:cNvSpPr/>
          <p:nvPr/>
        </p:nvSpPr>
        <p:spPr>
          <a:xfrm>
            <a:off x="96120" y="2311200"/>
            <a:ext cx="1208880" cy="2107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/CheckLogin</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username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password</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index.html</a:t>
            </a:r>
            <a:endParaRPr b="0" lang="en-US" sz="1600" spc="-1" strike="noStrike">
              <a:solidFill>
                <a:srgbClr val="000000"/>
              </a:solidFill>
              <a:latin typeface="Arial"/>
            </a:endParaRPr>
          </a:p>
        </p:txBody>
      </p:sp>
      <p:cxnSp>
        <p:nvCxnSpPr>
          <p:cNvPr id="293" name="Google Shape;295;p37"/>
          <p:cNvCxnSpPr/>
          <p:nvPr/>
        </p:nvCxnSpPr>
        <p:spPr>
          <a:xfrm flipH="1">
            <a:off x="6593400" y="1389960"/>
            <a:ext cx="5400" cy="3299400"/>
          </a:xfrm>
          <a:prstGeom prst="straightConnector1">
            <a:avLst/>
          </a:prstGeom>
          <a:ln w="38100">
            <a:solidFill>
              <a:srgbClr val="4f81bd"/>
            </a:solidFill>
            <a:prstDash val="dot"/>
            <a:round/>
          </a:ln>
        </p:spPr>
      </p:cxnSp>
      <p:sp>
        <p:nvSpPr>
          <p:cNvPr id="294" name="Google Shape;296;p37"/>
          <p:cNvSpPr/>
          <p:nvPr/>
        </p:nvSpPr>
        <p:spPr>
          <a:xfrm>
            <a:off x="6443640" y="3421800"/>
            <a:ext cx="304200" cy="7552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295" name="Google Shape;297;p37"/>
          <p:cNvSpPr/>
          <p:nvPr/>
        </p:nvSpPr>
        <p:spPr>
          <a:xfrm>
            <a:off x="1707120" y="3502440"/>
            <a:ext cx="286236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[user != null ] redirect</a:t>
            </a:r>
            <a:endParaRPr b="0" lang="en-US" sz="1600" spc="-1" strike="noStrike">
              <a:solidFill>
                <a:srgbClr val="000000"/>
              </a:solidFill>
              <a:latin typeface="Arial"/>
            </a:endParaRPr>
          </a:p>
        </p:txBody>
      </p:sp>
      <p:sp>
        <p:nvSpPr>
          <p:cNvPr id="296" name="Google Shape;298;p37"/>
          <p:cNvSpPr/>
          <p:nvPr/>
        </p:nvSpPr>
        <p:spPr>
          <a:xfrm>
            <a:off x="1826280" y="2612880"/>
            <a:ext cx="211680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[user == null ] redirect</a:t>
            </a:r>
            <a:endParaRPr b="0" lang="en-US" sz="1400" spc="-1" strike="noStrike">
              <a:solidFill>
                <a:srgbClr val="000000"/>
              </a:solidFill>
              <a:latin typeface="Arial"/>
            </a:endParaRPr>
          </a:p>
        </p:txBody>
      </p:sp>
      <p:cxnSp>
        <p:nvCxnSpPr>
          <p:cNvPr id="297" name="Google Shape;299;p37"/>
          <p:cNvCxnSpPr>
            <a:endCxn id="294" idx="1"/>
          </p:cNvCxnSpPr>
          <p:nvPr/>
        </p:nvCxnSpPr>
        <p:spPr>
          <a:xfrm flipV="1">
            <a:off x="1670040" y="3799440"/>
            <a:ext cx="4773960" cy="6840"/>
          </a:xfrm>
          <a:prstGeom prst="straightConnector1">
            <a:avLst/>
          </a:prstGeom>
          <a:ln w="25400">
            <a:solidFill>
              <a:srgbClr val="4f81bd"/>
            </a:solidFill>
            <a:round/>
            <a:tailEnd len="med" type="stealth" w="med"/>
          </a:ln>
        </p:spPr>
      </p:cxnSp>
      <p:cxnSp>
        <p:nvCxnSpPr>
          <p:cNvPr id="298" name="Google Shape;300;p37"/>
          <p:cNvCxnSpPr/>
          <p:nvPr/>
        </p:nvCxnSpPr>
        <p:spPr>
          <a:xfrm flipH="1">
            <a:off x="1660320" y="2134440"/>
            <a:ext cx="1606680" cy="720"/>
          </a:xfrm>
          <a:prstGeom prst="straightConnector1">
            <a:avLst/>
          </a:prstGeom>
          <a:ln w="25400">
            <a:solidFill>
              <a:srgbClr val="4f81bd"/>
            </a:solidFill>
            <a:round/>
            <a:tailEnd len="med" type="stealth" w="med"/>
          </a:ln>
        </p:spPr>
      </p:cxnSp>
      <p:sp>
        <p:nvSpPr>
          <p:cNvPr id="299" name="Google Shape;301;p37"/>
          <p:cNvSpPr/>
          <p:nvPr/>
        </p:nvSpPr>
        <p:spPr>
          <a:xfrm>
            <a:off x="1591920" y="1887480"/>
            <a:ext cx="1813320" cy="267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100" spc="-1" strike="noStrike">
                <a:solidFill>
                  <a:schemeClr val="dk1"/>
                </a:solidFill>
                <a:latin typeface="Calibri"/>
                <a:ea typeface="Calibri"/>
              </a:rPr>
              <a:t>checkCredentials(user, pass)</a:t>
            </a:r>
            <a:endParaRPr b="0" lang="en-US" sz="1100" spc="-1" strike="noStrike">
              <a:solidFill>
                <a:srgbClr val="000000"/>
              </a:solidFill>
              <a:latin typeface="Arial"/>
            </a:endParaRPr>
          </a:p>
        </p:txBody>
      </p:sp>
      <p:sp>
        <p:nvSpPr>
          <p:cNvPr id="300" name="Google Shape;302;p37"/>
          <p:cNvSpPr/>
          <p:nvPr/>
        </p:nvSpPr>
        <p:spPr>
          <a:xfrm>
            <a:off x="6133320" y="1075320"/>
            <a:ext cx="1136160" cy="276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a:t>
            </a:r>
            <a:endParaRPr b="0" lang="en-US" sz="1400" spc="-1" strike="noStrike">
              <a:solidFill>
                <a:srgbClr val="000000"/>
              </a:solidFill>
              <a:latin typeface="Arial"/>
            </a:endParaRPr>
          </a:p>
        </p:txBody>
      </p:sp>
      <p:cxnSp>
        <p:nvCxnSpPr>
          <p:cNvPr id="301" name="Google Shape;303;p37"/>
          <p:cNvCxnSpPr/>
          <p:nvPr/>
        </p:nvCxnSpPr>
        <p:spPr>
          <a:xfrm>
            <a:off x="6748200" y="3799800"/>
            <a:ext cx="1119600" cy="720"/>
          </a:xfrm>
          <a:prstGeom prst="straightConnector1">
            <a:avLst/>
          </a:prstGeom>
          <a:ln w="25400">
            <a:solidFill>
              <a:srgbClr val="4f81bd"/>
            </a:solidFill>
            <a:round/>
            <a:tailEnd len="med" type="stealth" w="med"/>
          </a:ln>
        </p:spPr>
      </p:cxnSp>
      <p:sp>
        <p:nvSpPr>
          <p:cNvPr id="302" name="Google Shape;304;p37"/>
          <p:cNvSpPr/>
          <p:nvPr/>
        </p:nvSpPr>
        <p:spPr>
          <a:xfrm>
            <a:off x="6842520" y="3502440"/>
            <a:ext cx="226872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“go to home”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303" name="Google Shape;291;p37"/>
          <p:cNvCxnSpPr>
            <a:stCxn id="304" idx="2"/>
          </p:cNvCxnSpPr>
          <p:nvPr/>
        </p:nvCxnSpPr>
        <p:spPr>
          <a:xfrm flipH="1">
            <a:off x="5185800" y="1356120"/>
            <a:ext cx="5400" cy="3567600"/>
          </a:xfrm>
          <a:prstGeom prst="straightConnector1">
            <a:avLst/>
          </a:prstGeom>
          <a:ln w="38100">
            <a:solidFill>
              <a:srgbClr val="4f81bd"/>
            </a:solidFill>
            <a:prstDash val="dot"/>
            <a:round/>
          </a:ln>
        </p:spPr>
      </p:cxnSp>
      <p:sp>
        <p:nvSpPr>
          <p:cNvPr id="305"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it-IT" sz="4400" spc="-1" strike="noStrike">
                <a:solidFill>
                  <a:schemeClr val="dk1"/>
                </a:solidFill>
                <a:latin typeface="Calibri"/>
                <a:ea typeface="Calibri"/>
              </a:rPr>
              <a:t>Checking if the user is logged in</a:t>
            </a:r>
            <a:endParaRPr b="0" lang="en-US" sz="4400" spc="-1" strike="noStrike">
              <a:solidFill>
                <a:srgbClr val="000000"/>
              </a:solidFill>
              <a:latin typeface="Arial"/>
            </a:endParaRPr>
          </a:p>
        </p:txBody>
      </p:sp>
      <p:sp>
        <p:nvSpPr>
          <p:cNvPr id="306" name="Google Shape;273;p37"/>
          <p:cNvSpPr/>
          <p:nvPr/>
        </p:nvSpPr>
        <p:spPr>
          <a:xfrm>
            <a:off x="867600" y="1071000"/>
            <a:ext cx="13140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CtrlXXX</a:t>
            </a:r>
            <a:endParaRPr b="0" lang="en-US" sz="1400" spc="-1" strike="noStrike">
              <a:solidFill>
                <a:srgbClr val="000000"/>
              </a:solidFill>
              <a:latin typeface="Arial"/>
            </a:endParaRPr>
          </a:p>
        </p:txBody>
      </p:sp>
      <p:cxnSp>
        <p:nvCxnSpPr>
          <p:cNvPr id="307" name="Google Shape;274;p37"/>
          <p:cNvCxnSpPr>
            <a:stCxn id="306" idx="2"/>
          </p:cNvCxnSpPr>
          <p:nvPr/>
        </p:nvCxnSpPr>
        <p:spPr>
          <a:xfrm flipH="1">
            <a:off x="1500120" y="1356120"/>
            <a:ext cx="24840" cy="3366720"/>
          </a:xfrm>
          <a:prstGeom prst="straightConnector1">
            <a:avLst/>
          </a:prstGeom>
          <a:ln w="38100">
            <a:solidFill>
              <a:srgbClr val="4f81bd"/>
            </a:solidFill>
            <a:prstDash val="dot"/>
            <a:round/>
          </a:ln>
        </p:spPr>
      </p:cxnSp>
      <p:cxnSp>
        <p:nvCxnSpPr>
          <p:cNvPr id="308" name="Google Shape;275;p37"/>
          <p:cNvCxnSpPr/>
          <p:nvPr/>
        </p:nvCxnSpPr>
        <p:spPr>
          <a:xfrm>
            <a:off x="429120" y="2214000"/>
            <a:ext cx="877320" cy="720"/>
          </a:xfrm>
          <a:prstGeom prst="straightConnector1">
            <a:avLst/>
          </a:prstGeom>
          <a:ln w="25400">
            <a:solidFill>
              <a:srgbClr val="4f81bd"/>
            </a:solidFill>
            <a:round/>
            <a:tailEnd len="med" type="stealth" w="med"/>
          </a:ln>
        </p:spPr>
      </p:cxnSp>
      <p:sp>
        <p:nvSpPr>
          <p:cNvPr id="309" name="Google Shape;276;p37"/>
          <p:cNvSpPr/>
          <p:nvPr/>
        </p:nvSpPr>
        <p:spPr>
          <a:xfrm>
            <a:off x="0" y="1878480"/>
            <a:ext cx="126828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doGet/doPost</a:t>
            </a:r>
            <a:endParaRPr b="0" lang="en-US" sz="1400" spc="-1" strike="noStrike">
              <a:solidFill>
                <a:srgbClr val="000000"/>
              </a:solidFill>
              <a:latin typeface="Arial"/>
            </a:endParaRPr>
          </a:p>
        </p:txBody>
      </p:sp>
      <p:sp>
        <p:nvSpPr>
          <p:cNvPr id="310" name="Google Shape;277;p37"/>
          <p:cNvSpPr/>
          <p:nvPr/>
        </p:nvSpPr>
        <p:spPr>
          <a:xfrm>
            <a:off x="1342080" y="1518840"/>
            <a:ext cx="306000" cy="3403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11" name="Google Shape;278;p37"/>
          <p:cNvSpPr/>
          <p:nvPr/>
        </p:nvSpPr>
        <p:spPr>
          <a:xfrm>
            <a:off x="2881080" y="1071000"/>
            <a:ext cx="983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Request</a:t>
            </a:r>
            <a:endParaRPr b="0" lang="en-US" sz="1400" spc="-1" strike="noStrike">
              <a:solidFill>
                <a:srgbClr val="000000"/>
              </a:solidFill>
              <a:latin typeface="Arial"/>
            </a:endParaRPr>
          </a:p>
        </p:txBody>
      </p:sp>
      <p:cxnSp>
        <p:nvCxnSpPr>
          <p:cNvPr id="312" name="Google Shape;279;p37"/>
          <p:cNvCxnSpPr/>
          <p:nvPr/>
        </p:nvCxnSpPr>
        <p:spPr>
          <a:xfrm flipH="1">
            <a:off x="3362400" y="1356480"/>
            <a:ext cx="66600" cy="3567240"/>
          </a:xfrm>
          <a:prstGeom prst="straightConnector1">
            <a:avLst/>
          </a:prstGeom>
          <a:ln w="38100">
            <a:solidFill>
              <a:srgbClr val="4f81bd"/>
            </a:solidFill>
            <a:prstDash val="dot"/>
            <a:round/>
          </a:ln>
        </p:spPr>
      </p:cxnSp>
      <p:cxnSp>
        <p:nvCxnSpPr>
          <p:cNvPr id="313" name="Google Shape;280;p37"/>
          <p:cNvCxnSpPr/>
          <p:nvPr/>
        </p:nvCxnSpPr>
        <p:spPr>
          <a:xfrm>
            <a:off x="1648440" y="1724760"/>
            <a:ext cx="1596600" cy="720"/>
          </a:xfrm>
          <a:prstGeom prst="straightConnector1">
            <a:avLst/>
          </a:prstGeom>
          <a:ln w="25400">
            <a:solidFill>
              <a:srgbClr val="4f81bd"/>
            </a:solidFill>
            <a:round/>
            <a:tailEnd len="med" type="stealth" w="med"/>
          </a:ln>
        </p:spPr>
      </p:cxnSp>
      <p:sp>
        <p:nvSpPr>
          <p:cNvPr id="314" name="Google Shape;281;p37"/>
          <p:cNvSpPr/>
          <p:nvPr/>
        </p:nvSpPr>
        <p:spPr>
          <a:xfrm>
            <a:off x="1644480" y="1433160"/>
            <a:ext cx="171756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getSession()</a:t>
            </a:r>
            <a:endParaRPr b="0" lang="en-US" sz="1400" spc="-1" strike="noStrike">
              <a:solidFill>
                <a:srgbClr val="000000"/>
              </a:solidFill>
              <a:latin typeface="Arial"/>
            </a:endParaRPr>
          </a:p>
        </p:txBody>
      </p:sp>
      <p:sp>
        <p:nvSpPr>
          <p:cNvPr id="315" name="Google Shape;282;p37"/>
          <p:cNvSpPr/>
          <p:nvPr/>
        </p:nvSpPr>
        <p:spPr>
          <a:xfrm>
            <a:off x="3274560" y="1531440"/>
            <a:ext cx="304200" cy="717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16" name="Google Shape;285;p37"/>
          <p:cNvSpPr/>
          <p:nvPr/>
        </p:nvSpPr>
        <p:spPr>
          <a:xfrm>
            <a:off x="5792040" y="1071000"/>
            <a:ext cx="980640" cy="3006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200" spc="-1" strike="noStrike">
                <a:solidFill>
                  <a:schemeClr val="dk1"/>
                </a:solidFill>
                <a:latin typeface="Calibri"/>
                <a:ea typeface="Calibri"/>
              </a:rPr>
              <a:t>Index.html</a:t>
            </a:r>
            <a:endParaRPr b="0" lang="en-US" sz="1200" spc="-1" strike="noStrike">
              <a:solidFill>
                <a:srgbClr val="000000"/>
              </a:solidFill>
              <a:latin typeface="Arial"/>
            </a:endParaRPr>
          </a:p>
        </p:txBody>
      </p:sp>
      <p:cxnSp>
        <p:nvCxnSpPr>
          <p:cNvPr id="317" name="Google Shape;286;p37"/>
          <p:cNvCxnSpPr>
            <a:stCxn id="316" idx="2"/>
          </p:cNvCxnSpPr>
          <p:nvPr/>
        </p:nvCxnSpPr>
        <p:spPr>
          <a:xfrm flipH="1">
            <a:off x="6269040" y="1371600"/>
            <a:ext cx="13680" cy="3552120"/>
          </a:xfrm>
          <a:prstGeom prst="straightConnector1">
            <a:avLst/>
          </a:prstGeom>
          <a:ln w="38100">
            <a:solidFill>
              <a:srgbClr val="4f81bd"/>
            </a:solidFill>
            <a:prstDash val="dot"/>
            <a:round/>
          </a:ln>
        </p:spPr>
      </p:cxnSp>
      <p:sp>
        <p:nvSpPr>
          <p:cNvPr id="304" name="Google Shape;290;p37"/>
          <p:cNvSpPr/>
          <p:nvPr/>
        </p:nvSpPr>
        <p:spPr>
          <a:xfrm>
            <a:off x="4663440" y="1071000"/>
            <a:ext cx="1055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18" name="Google Shape;292;p37"/>
          <p:cNvSpPr/>
          <p:nvPr/>
        </p:nvSpPr>
        <p:spPr>
          <a:xfrm>
            <a:off x="6080760" y="3003480"/>
            <a:ext cx="304200" cy="6645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19" name="Google Shape;293;p37"/>
          <p:cNvCxnSpPr/>
          <p:nvPr/>
        </p:nvCxnSpPr>
        <p:spPr>
          <a:xfrm flipV="1">
            <a:off x="1670040" y="3372480"/>
            <a:ext cx="4411440" cy="41760"/>
          </a:xfrm>
          <a:prstGeom prst="straightConnector1">
            <a:avLst/>
          </a:prstGeom>
          <a:ln w="25400">
            <a:solidFill>
              <a:srgbClr val="4f81bd"/>
            </a:solidFill>
            <a:round/>
            <a:tailEnd len="med" type="stealth" w="med"/>
          </a:ln>
        </p:spPr>
      </p:cxnSp>
      <p:cxnSp>
        <p:nvCxnSpPr>
          <p:cNvPr id="320" name="Google Shape;295;p37"/>
          <p:cNvCxnSpPr/>
          <p:nvPr/>
        </p:nvCxnSpPr>
        <p:spPr>
          <a:xfrm flipH="1">
            <a:off x="7810200" y="1389960"/>
            <a:ext cx="10440" cy="3533760"/>
          </a:xfrm>
          <a:prstGeom prst="straightConnector1">
            <a:avLst/>
          </a:prstGeom>
          <a:ln w="38100">
            <a:solidFill>
              <a:srgbClr val="4f81bd"/>
            </a:solidFill>
            <a:prstDash val="dot"/>
            <a:round/>
          </a:ln>
        </p:spPr>
      </p:cxnSp>
      <p:sp>
        <p:nvSpPr>
          <p:cNvPr id="321" name="Google Shape;296;p37"/>
          <p:cNvSpPr/>
          <p:nvPr/>
        </p:nvSpPr>
        <p:spPr>
          <a:xfrm>
            <a:off x="7665120" y="3853440"/>
            <a:ext cx="304200" cy="5846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22" name="Google Shape;297;p37"/>
          <p:cNvSpPr/>
          <p:nvPr/>
        </p:nvSpPr>
        <p:spPr>
          <a:xfrm>
            <a:off x="1707120" y="3934080"/>
            <a:ext cx="2862360" cy="2530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p:txBody>
      </p:sp>
      <p:sp>
        <p:nvSpPr>
          <p:cNvPr id="323" name="Google Shape;298;p37"/>
          <p:cNvSpPr/>
          <p:nvPr/>
        </p:nvSpPr>
        <p:spPr>
          <a:xfrm>
            <a:off x="2017440" y="3066120"/>
            <a:ext cx="2766600" cy="298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s-419" sz="1400" spc="-1" strike="noStrike">
                <a:solidFill>
                  <a:schemeClr val="dk1"/>
                </a:solidFill>
                <a:latin typeface="Calibri"/>
                <a:ea typeface="Calibri"/>
              </a:rPr>
              <a:t>[session.isNew()   || user == null ]</a:t>
            </a:r>
            <a:endParaRPr b="0" lang="en-US" sz="1400" spc="-1" strike="noStrike">
              <a:solidFill>
                <a:srgbClr val="000000"/>
              </a:solidFill>
              <a:latin typeface="Arial"/>
            </a:endParaRPr>
          </a:p>
        </p:txBody>
      </p:sp>
      <p:cxnSp>
        <p:nvCxnSpPr>
          <p:cNvPr id="324" name="Google Shape;299;p37"/>
          <p:cNvCxnSpPr/>
          <p:nvPr/>
        </p:nvCxnSpPr>
        <p:spPr>
          <a:xfrm flipV="1">
            <a:off x="1636920" y="4231080"/>
            <a:ext cx="6028920" cy="1080"/>
          </a:xfrm>
          <a:prstGeom prst="straightConnector1">
            <a:avLst/>
          </a:prstGeom>
          <a:ln w="25400">
            <a:solidFill>
              <a:srgbClr val="4f81bd"/>
            </a:solidFill>
            <a:round/>
            <a:tailEnd len="med" type="stealth" w="med"/>
          </a:ln>
        </p:spPr>
      </p:cxnSp>
      <p:cxnSp>
        <p:nvCxnSpPr>
          <p:cNvPr id="325" name="Google Shape;300;p37"/>
          <p:cNvCxnSpPr/>
          <p:nvPr/>
        </p:nvCxnSpPr>
        <p:spPr>
          <a:xfrm flipH="1">
            <a:off x="1660320" y="2061360"/>
            <a:ext cx="1606680" cy="720"/>
          </a:xfrm>
          <a:prstGeom prst="straightConnector1">
            <a:avLst/>
          </a:prstGeom>
          <a:ln w="25400">
            <a:solidFill>
              <a:srgbClr val="4f81bd"/>
            </a:solidFill>
            <a:round/>
            <a:tailEnd len="med" type="stealth" w="med"/>
          </a:ln>
        </p:spPr>
      </p:cxnSp>
      <p:sp>
        <p:nvSpPr>
          <p:cNvPr id="326" name="Google Shape;301;p37"/>
          <p:cNvSpPr/>
          <p:nvPr/>
        </p:nvSpPr>
        <p:spPr>
          <a:xfrm>
            <a:off x="1756080" y="1785240"/>
            <a:ext cx="16056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sp>
        <p:nvSpPr>
          <p:cNvPr id="327" name="Google Shape;302;p37"/>
          <p:cNvSpPr/>
          <p:nvPr/>
        </p:nvSpPr>
        <p:spPr>
          <a:xfrm>
            <a:off x="7259760" y="1075320"/>
            <a:ext cx="1136160" cy="276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objectY</a:t>
            </a:r>
            <a:endParaRPr b="0" lang="en-US" sz="1400" spc="-1" strike="noStrike">
              <a:solidFill>
                <a:srgbClr val="000000"/>
              </a:solidFill>
              <a:latin typeface="Arial"/>
            </a:endParaRPr>
          </a:p>
        </p:txBody>
      </p:sp>
      <p:cxnSp>
        <p:nvCxnSpPr>
          <p:cNvPr id="328" name="Google Shape;280;p37"/>
          <p:cNvCxnSpPr/>
          <p:nvPr/>
        </p:nvCxnSpPr>
        <p:spPr>
          <a:xfrm>
            <a:off x="1676520" y="2542680"/>
            <a:ext cx="3364920" cy="2520"/>
          </a:xfrm>
          <a:prstGeom prst="straightConnector1">
            <a:avLst/>
          </a:prstGeom>
          <a:ln w="25400">
            <a:solidFill>
              <a:srgbClr val="4f81bd"/>
            </a:solidFill>
            <a:round/>
            <a:tailEnd len="med" type="stealth" w="med"/>
          </a:ln>
        </p:spPr>
      </p:cxnSp>
      <p:cxnSp>
        <p:nvCxnSpPr>
          <p:cNvPr id="329" name="Google Shape;300;p37"/>
          <p:cNvCxnSpPr/>
          <p:nvPr/>
        </p:nvCxnSpPr>
        <p:spPr>
          <a:xfrm flipH="1">
            <a:off x="1681200" y="2850120"/>
            <a:ext cx="3360240" cy="720"/>
          </a:xfrm>
          <a:prstGeom prst="straightConnector1">
            <a:avLst/>
          </a:prstGeom>
          <a:ln w="25400">
            <a:solidFill>
              <a:srgbClr val="4f81bd"/>
            </a:solidFill>
            <a:round/>
            <a:tailEnd len="med" type="stealth" w="med"/>
          </a:ln>
        </p:spPr>
      </p:cxnSp>
      <p:sp>
        <p:nvSpPr>
          <p:cNvPr id="330" name="Google Shape;301;p37"/>
          <p:cNvSpPr/>
          <p:nvPr/>
        </p:nvSpPr>
        <p:spPr>
          <a:xfrm>
            <a:off x="1689480" y="2559240"/>
            <a:ext cx="16056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user </a:t>
            </a:r>
            <a:endParaRPr b="0" lang="en-US" sz="1400" spc="-1" strike="noStrike">
              <a:solidFill>
                <a:srgbClr val="000000"/>
              </a:solidFill>
              <a:latin typeface="Arial"/>
            </a:endParaRPr>
          </a:p>
        </p:txBody>
      </p:sp>
      <p:sp>
        <p:nvSpPr>
          <p:cNvPr id="331" name="Google Shape;292;p37"/>
          <p:cNvSpPr/>
          <p:nvPr/>
        </p:nvSpPr>
        <p:spPr>
          <a:xfrm>
            <a:off x="5040720" y="2328840"/>
            <a:ext cx="304200" cy="6645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32" name="Google Shape;281;p37"/>
          <p:cNvSpPr/>
          <p:nvPr/>
        </p:nvSpPr>
        <p:spPr>
          <a:xfrm>
            <a:off x="1796760" y="2280240"/>
            <a:ext cx="3209760" cy="2833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 session.isNew()]        getAttribute (user)</a:t>
            </a:r>
            <a:endParaRPr b="0" lang="en-US" sz="1400" spc="-1" strike="noStrike">
              <a:solidFill>
                <a:srgbClr val="000000"/>
              </a:solidFill>
              <a:latin typeface="Arial"/>
            </a:endParaRPr>
          </a:p>
        </p:txBody>
      </p:sp>
      <p:sp>
        <p:nvSpPr>
          <p:cNvPr id="333" name="Rectangle 47"/>
          <p:cNvSpPr/>
          <p:nvPr/>
        </p:nvSpPr>
        <p:spPr>
          <a:xfrm>
            <a:off x="5194440" y="3083400"/>
            <a:ext cx="7444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334" name="Rectangle 54"/>
          <p:cNvSpPr/>
          <p:nvPr/>
        </p:nvSpPr>
        <p:spPr>
          <a:xfrm>
            <a:off x="6632640" y="3923640"/>
            <a:ext cx="9442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methodY()</a:t>
            </a:r>
            <a:endParaRPr b="0" lang="en-US" sz="1400" spc="-1" strike="noStrike">
              <a:solidFill>
                <a:srgbClr val="000000"/>
              </a:solidFill>
              <a:latin typeface="Arial"/>
            </a:endParaRPr>
          </a:p>
        </p:txBody>
      </p:sp>
      <p:cxnSp>
        <p:nvCxnSpPr>
          <p:cNvPr id="335" name="Google Shape;299;p37"/>
          <p:cNvCxnSpPr/>
          <p:nvPr/>
        </p:nvCxnSpPr>
        <p:spPr>
          <a:xfrm>
            <a:off x="1660320" y="4758840"/>
            <a:ext cx="6935760" cy="18360"/>
          </a:xfrm>
          <a:prstGeom prst="straightConnector1">
            <a:avLst/>
          </a:prstGeom>
          <a:ln w="25400">
            <a:solidFill>
              <a:srgbClr val="4f81bd"/>
            </a:solidFill>
            <a:round/>
            <a:tailEnd len="med" type="stealth" w="med"/>
          </a:ln>
        </p:spPr>
      </p:cxnSp>
      <p:sp>
        <p:nvSpPr>
          <p:cNvPr id="336" name="Rectangle 61"/>
          <p:cNvSpPr/>
          <p:nvPr/>
        </p:nvSpPr>
        <p:spPr>
          <a:xfrm>
            <a:off x="6377760" y="4435560"/>
            <a:ext cx="13831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419" sz="1400" spc="-1" strike="noStrike">
                <a:solidFill>
                  <a:schemeClr val="dk1"/>
                </a:solidFill>
                <a:latin typeface="Calibri"/>
                <a:ea typeface="Calibri"/>
              </a:rPr>
              <a:t>forward/redirect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go to home</a:t>
            </a:r>
            <a:endParaRPr b="0" lang="en-US" sz="4400" spc="-1" strike="noStrike">
              <a:solidFill>
                <a:srgbClr val="000000"/>
              </a:solidFill>
              <a:latin typeface="Arial"/>
            </a:endParaRPr>
          </a:p>
        </p:txBody>
      </p:sp>
      <p:sp>
        <p:nvSpPr>
          <p:cNvPr id="338" name="Google Shape;310;p38"/>
          <p:cNvSpPr/>
          <p:nvPr/>
        </p:nvSpPr>
        <p:spPr>
          <a:xfrm>
            <a:off x="1270080" y="1085760"/>
            <a:ext cx="13752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GoToHomePage</a:t>
            </a:r>
            <a:endParaRPr b="0" lang="en-US" sz="1400" spc="-1" strike="noStrike">
              <a:solidFill>
                <a:srgbClr val="000000"/>
              </a:solidFill>
              <a:latin typeface="Arial"/>
            </a:endParaRPr>
          </a:p>
        </p:txBody>
      </p:sp>
      <p:cxnSp>
        <p:nvCxnSpPr>
          <p:cNvPr id="339" name="Google Shape;311;p38"/>
          <p:cNvCxnSpPr>
            <a:stCxn id="338" idx="2"/>
          </p:cNvCxnSpPr>
          <p:nvPr/>
        </p:nvCxnSpPr>
        <p:spPr>
          <a:xfrm>
            <a:off x="1957680" y="1370880"/>
            <a:ext cx="720" cy="3259080"/>
          </a:xfrm>
          <a:prstGeom prst="straightConnector1">
            <a:avLst/>
          </a:prstGeom>
          <a:ln w="38100">
            <a:solidFill>
              <a:srgbClr val="4f81bd"/>
            </a:solidFill>
            <a:prstDash val="dot"/>
            <a:round/>
          </a:ln>
        </p:spPr>
      </p:cxnSp>
      <p:cxnSp>
        <p:nvCxnSpPr>
          <p:cNvPr id="340" name="Google Shape;312;p38"/>
          <p:cNvCxnSpPr/>
          <p:nvPr/>
        </p:nvCxnSpPr>
        <p:spPr>
          <a:xfrm>
            <a:off x="831600" y="2228760"/>
            <a:ext cx="876960" cy="720"/>
          </a:xfrm>
          <a:prstGeom prst="straightConnector1">
            <a:avLst/>
          </a:prstGeom>
          <a:ln w="25400">
            <a:solidFill>
              <a:srgbClr val="4f81bd"/>
            </a:solidFill>
            <a:round/>
            <a:tailEnd len="med" type="stealth" w="med"/>
          </a:ln>
        </p:spPr>
      </p:cxnSp>
      <p:sp>
        <p:nvSpPr>
          <p:cNvPr id="341" name="Google Shape;313;p38"/>
          <p:cNvSpPr/>
          <p:nvPr/>
        </p:nvSpPr>
        <p:spPr>
          <a:xfrm>
            <a:off x="755640" y="195192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342" name="Google Shape;314;p38"/>
          <p:cNvSpPr/>
          <p:nvPr/>
        </p:nvSpPr>
        <p:spPr>
          <a:xfrm>
            <a:off x="1744560" y="1533600"/>
            <a:ext cx="306000" cy="2752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43" name="Google Shape;315;p38"/>
          <p:cNvSpPr/>
          <p:nvPr/>
        </p:nvSpPr>
        <p:spPr>
          <a:xfrm>
            <a:off x="4477680" y="1057680"/>
            <a:ext cx="111744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44" name="Google Shape;316;p38"/>
          <p:cNvCxnSpPr>
            <a:stCxn id="343" idx="2"/>
          </p:cNvCxnSpPr>
          <p:nvPr/>
        </p:nvCxnSpPr>
        <p:spPr>
          <a:xfrm flipH="1">
            <a:off x="5006160" y="1342800"/>
            <a:ext cx="30600" cy="3259080"/>
          </a:xfrm>
          <a:prstGeom prst="straightConnector1">
            <a:avLst/>
          </a:prstGeom>
          <a:ln w="38100">
            <a:solidFill>
              <a:srgbClr val="4f81bd"/>
            </a:solidFill>
            <a:prstDash val="dot"/>
            <a:round/>
          </a:ln>
        </p:spPr>
      </p:cxnSp>
      <p:cxnSp>
        <p:nvCxnSpPr>
          <p:cNvPr id="345" name="Google Shape;317;p38"/>
          <p:cNvCxnSpPr/>
          <p:nvPr/>
        </p:nvCxnSpPr>
        <p:spPr>
          <a:xfrm flipH="1">
            <a:off x="2069280" y="2423880"/>
            <a:ext cx="2816280" cy="720"/>
          </a:xfrm>
          <a:prstGeom prst="straightConnector1">
            <a:avLst/>
          </a:prstGeom>
          <a:ln w="25400">
            <a:solidFill>
              <a:srgbClr val="4f81bd"/>
            </a:solidFill>
            <a:round/>
            <a:tailEnd len="med" type="stealth" w="med"/>
          </a:ln>
        </p:spPr>
      </p:cxnSp>
      <p:sp>
        <p:nvSpPr>
          <p:cNvPr id="346" name="Google Shape;318;p38"/>
          <p:cNvSpPr/>
          <p:nvPr/>
        </p:nvSpPr>
        <p:spPr>
          <a:xfrm>
            <a:off x="2553480" y="2173680"/>
            <a:ext cx="9147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347" name="Google Shape;319;p38"/>
          <p:cNvSpPr/>
          <p:nvPr/>
        </p:nvSpPr>
        <p:spPr>
          <a:xfrm>
            <a:off x="4884120" y="1715040"/>
            <a:ext cx="304200" cy="7606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48" name="Google Shape;320;p38"/>
          <p:cNvCxnSpPr/>
          <p:nvPr/>
        </p:nvCxnSpPr>
        <p:spPr>
          <a:xfrm flipV="1">
            <a:off x="2061720" y="1876680"/>
            <a:ext cx="2823120" cy="1080"/>
          </a:xfrm>
          <a:prstGeom prst="straightConnector1">
            <a:avLst/>
          </a:prstGeom>
          <a:ln w="25400">
            <a:solidFill>
              <a:srgbClr val="4f81bd"/>
            </a:solidFill>
            <a:round/>
            <a:tailEnd len="med" type="stealth" w="med"/>
          </a:ln>
        </p:spPr>
      </p:cxnSp>
      <p:sp>
        <p:nvSpPr>
          <p:cNvPr id="349" name="Google Shape;321;p38"/>
          <p:cNvSpPr/>
          <p:nvPr/>
        </p:nvSpPr>
        <p:spPr>
          <a:xfrm>
            <a:off x="2124360" y="1599480"/>
            <a:ext cx="265968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sp>
        <p:nvSpPr>
          <p:cNvPr id="350" name="Google Shape;322;p38"/>
          <p:cNvSpPr/>
          <p:nvPr/>
        </p:nvSpPr>
        <p:spPr>
          <a:xfrm>
            <a:off x="5782680" y="1057680"/>
            <a:ext cx="107928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351" name="Google Shape;323;p38"/>
          <p:cNvCxnSpPr>
            <a:stCxn id="350" idx="2"/>
          </p:cNvCxnSpPr>
          <p:nvPr/>
        </p:nvCxnSpPr>
        <p:spPr>
          <a:xfrm>
            <a:off x="6322320" y="1342800"/>
            <a:ext cx="15480" cy="3259080"/>
          </a:xfrm>
          <a:prstGeom prst="straightConnector1">
            <a:avLst/>
          </a:prstGeom>
          <a:ln w="38100">
            <a:solidFill>
              <a:srgbClr val="4f81bd"/>
            </a:solidFill>
            <a:prstDash val="dot"/>
            <a:round/>
          </a:ln>
        </p:spPr>
      </p:cxnSp>
      <p:cxnSp>
        <p:nvCxnSpPr>
          <p:cNvPr id="352" name="Google Shape;324;p38"/>
          <p:cNvCxnSpPr>
            <a:endCxn id="353" idx="1"/>
          </p:cNvCxnSpPr>
          <p:nvPr/>
        </p:nvCxnSpPr>
        <p:spPr>
          <a:xfrm flipV="1">
            <a:off x="2043360" y="3803040"/>
            <a:ext cx="5619240" cy="720"/>
          </a:xfrm>
          <a:prstGeom prst="straightConnector1">
            <a:avLst/>
          </a:prstGeom>
          <a:ln w="25400">
            <a:solidFill>
              <a:srgbClr val="4f81bd"/>
            </a:solidFill>
            <a:round/>
            <a:tailEnd len="med" type="stealth" w="med"/>
          </a:ln>
        </p:spPr>
      </p:cxnSp>
      <p:sp>
        <p:nvSpPr>
          <p:cNvPr id="354" name="Google Shape;326;p38"/>
          <p:cNvSpPr/>
          <p:nvPr/>
        </p:nvSpPr>
        <p:spPr>
          <a:xfrm>
            <a:off x="7274520" y="1057680"/>
            <a:ext cx="1079280" cy="475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355" name="Google Shape;327;p38"/>
          <p:cNvCxnSpPr>
            <a:stCxn id="354" idx="2"/>
          </p:cNvCxnSpPr>
          <p:nvPr/>
        </p:nvCxnSpPr>
        <p:spPr>
          <a:xfrm>
            <a:off x="7814160" y="1532880"/>
            <a:ext cx="15840" cy="3258720"/>
          </a:xfrm>
          <a:prstGeom prst="straightConnector1">
            <a:avLst/>
          </a:prstGeom>
          <a:ln w="38100">
            <a:solidFill>
              <a:srgbClr val="4f81bd"/>
            </a:solidFill>
            <a:prstDash val="dot"/>
            <a:round/>
          </a:ln>
        </p:spPr>
      </p:cxnSp>
      <p:sp>
        <p:nvSpPr>
          <p:cNvPr id="353" name="Google Shape;325;p38"/>
          <p:cNvSpPr/>
          <p:nvPr/>
        </p:nvSpPr>
        <p:spPr>
          <a:xfrm>
            <a:off x="7662240" y="346356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56" name="Google Shape;328;p38"/>
          <p:cNvCxnSpPr/>
          <p:nvPr/>
        </p:nvCxnSpPr>
        <p:spPr>
          <a:xfrm>
            <a:off x="2069280" y="3134520"/>
            <a:ext cx="4128120" cy="720"/>
          </a:xfrm>
          <a:prstGeom prst="straightConnector1">
            <a:avLst/>
          </a:prstGeom>
          <a:ln w="25400">
            <a:solidFill>
              <a:srgbClr val="4f81bd"/>
            </a:solidFill>
            <a:round/>
            <a:tailEnd len="med" type="stealth" w="med"/>
          </a:ln>
        </p:spPr>
      </p:cxnSp>
      <p:sp>
        <p:nvSpPr>
          <p:cNvPr id="357" name="Google Shape;329;p38"/>
          <p:cNvSpPr/>
          <p:nvPr/>
        </p:nvSpPr>
        <p:spPr>
          <a:xfrm>
            <a:off x="6197040" y="278424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58" name="Google Shape;330;p38"/>
          <p:cNvSpPr/>
          <p:nvPr/>
        </p:nvSpPr>
        <p:spPr>
          <a:xfrm>
            <a:off x="2175840" y="2851920"/>
            <a:ext cx="186588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setVariable(missions)</a:t>
            </a:r>
            <a:endParaRPr b="0" lang="en-US" sz="1400" spc="-1" strike="noStrike">
              <a:solidFill>
                <a:srgbClr val="000000"/>
              </a:solidFill>
              <a:latin typeface="Arial"/>
            </a:endParaRPr>
          </a:p>
        </p:txBody>
      </p:sp>
      <p:sp>
        <p:nvSpPr>
          <p:cNvPr id="359" name="Google Shape;331;p38"/>
          <p:cNvSpPr/>
          <p:nvPr/>
        </p:nvSpPr>
        <p:spPr>
          <a:xfrm>
            <a:off x="2175840" y="3432960"/>
            <a:ext cx="2581560" cy="327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"Home.html", ..)</a:t>
            </a:r>
            <a:endParaRPr b="0" lang="en-US" sz="1600" spc="-1" strike="noStrike">
              <a:solidFill>
                <a:srgbClr val="000000"/>
              </a:solidFill>
              <a:latin typeface="Arial"/>
            </a:endParaRPr>
          </a:p>
        </p:txBody>
      </p:sp>
      <p:cxnSp>
        <p:nvCxnSpPr>
          <p:cNvPr id="360" name="Google Shape;332;p38"/>
          <p:cNvCxnSpPr/>
          <p:nvPr/>
        </p:nvCxnSpPr>
        <p:spPr>
          <a:xfrm flipV="1">
            <a:off x="2055240" y="2200320"/>
            <a:ext cx="2823120" cy="1080"/>
          </a:xfrm>
          <a:prstGeom prst="straightConnector1">
            <a:avLst/>
          </a:prstGeom>
          <a:ln w="25400">
            <a:solidFill>
              <a:srgbClr val="4f81bd"/>
            </a:solidFill>
            <a:round/>
            <a:tailEnd len="med" type="stealth" w="med"/>
          </a:ln>
        </p:spPr>
      </p:cxnSp>
      <p:sp>
        <p:nvSpPr>
          <p:cNvPr id="361" name="Google Shape;333;p38"/>
          <p:cNvSpPr/>
          <p:nvPr/>
        </p:nvSpPr>
        <p:spPr>
          <a:xfrm>
            <a:off x="2118240" y="1923480"/>
            <a:ext cx="265968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200" spc="-1" strike="noStrike">
                <a:solidFill>
                  <a:schemeClr val="dk1"/>
                </a:solidFill>
                <a:latin typeface="Calibri"/>
                <a:ea typeface="Calibri"/>
              </a:rPr>
              <a:t>findMissionsByUser(session.user.id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a new mission</a:t>
            </a:r>
            <a:endParaRPr b="0" lang="en-US" sz="4400" spc="-1" strike="noStrike">
              <a:solidFill>
                <a:srgbClr val="000000"/>
              </a:solidFill>
              <a:latin typeface="Arial"/>
            </a:endParaRPr>
          </a:p>
        </p:txBody>
      </p:sp>
      <p:sp>
        <p:nvSpPr>
          <p:cNvPr id="363" name="Google Shape;339;p39"/>
          <p:cNvSpPr/>
          <p:nvPr/>
        </p:nvSpPr>
        <p:spPr>
          <a:xfrm>
            <a:off x="1270080" y="1085760"/>
            <a:ext cx="131364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CreateMission</a:t>
            </a:r>
            <a:endParaRPr b="0" lang="en-US" sz="1400" spc="-1" strike="noStrike">
              <a:solidFill>
                <a:srgbClr val="000000"/>
              </a:solidFill>
              <a:latin typeface="Arial"/>
            </a:endParaRPr>
          </a:p>
        </p:txBody>
      </p:sp>
      <p:cxnSp>
        <p:nvCxnSpPr>
          <p:cNvPr id="364" name="Google Shape;340;p39"/>
          <p:cNvCxnSpPr>
            <a:stCxn id="363" idx="2"/>
          </p:cNvCxnSpPr>
          <p:nvPr/>
        </p:nvCxnSpPr>
        <p:spPr>
          <a:xfrm>
            <a:off x="1926720" y="1370880"/>
            <a:ext cx="1080" cy="3259080"/>
          </a:xfrm>
          <a:prstGeom prst="straightConnector1">
            <a:avLst/>
          </a:prstGeom>
          <a:ln w="38100">
            <a:solidFill>
              <a:srgbClr val="4f81bd"/>
            </a:solidFill>
            <a:prstDash val="dot"/>
            <a:round/>
          </a:ln>
        </p:spPr>
      </p:cxnSp>
      <p:cxnSp>
        <p:nvCxnSpPr>
          <p:cNvPr id="365" name="Google Shape;341;p39"/>
          <p:cNvCxnSpPr/>
          <p:nvPr/>
        </p:nvCxnSpPr>
        <p:spPr>
          <a:xfrm>
            <a:off x="831600" y="2228760"/>
            <a:ext cx="876960" cy="720"/>
          </a:xfrm>
          <a:prstGeom prst="straightConnector1">
            <a:avLst/>
          </a:prstGeom>
          <a:ln w="25400">
            <a:solidFill>
              <a:srgbClr val="4f81bd"/>
            </a:solidFill>
            <a:round/>
            <a:tailEnd len="med" type="stealth" w="med"/>
          </a:ln>
        </p:spPr>
      </p:cxnSp>
      <p:sp>
        <p:nvSpPr>
          <p:cNvPr id="366" name="Google Shape;342;p39"/>
          <p:cNvSpPr/>
          <p:nvPr/>
        </p:nvSpPr>
        <p:spPr>
          <a:xfrm>
            <a:off x="755640" y="195192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367" name="Google Shape;343;p39"/>
          <p:cNvSpPr/>
          <p:nvPr/>
        </p:nvSpPr>
        <p:spPr>
          <a:xfrm>
            <a:off x="1744560" y="1533600"/>
            <a:ext cx="306000" cy="22795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68" name="Google Shape;344;p39"/>
          <p:cNvSpPr/>
          <p:nvPr/>
        </p:nvSpPr>
        <p:spPr>
          <a:xfrm>
            <a:off x="4409640" y="1085760"/>
            <a:ext cx="13140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69" name="Google Shape;345;p39"/>
          <p:cNvCxnSpPr>
            <a:stCxn id="368" idx="2"/>
          </p:cNvCxnSpPr>
          <p:nvPr/>
        </p:nvCxnSpPr>
        <p:spPr>
          <a:xfrm flipH="1">
            <a:off x="5036400" y="1370880"/>
            <a:ext cx="30600" cy="3259080"/>
          </a:xfrm>
          <a:prstGeom prst="straightConnector1">
            <a:avLst/>
          </a:prstGeom>
          <a:ln w="38100">
            <a:solidFill>
              <a:srgbClr val="4f81bd"/>
            </a:solidFill>
            <a:prstDash val="dot"/>
            <a:round/>
          </a:ln>
        </p:spPr>
      </p:cxnSp>
      <p:cxnSp>
        <p:nvCxnSpPr>
          <p:cNvPr id="370" name="Google Shape;346;p39"/>
          <p:cNvCxnSpPr/>
          <p:nvPr/>
        </p:nvCxnSpPr>
        <p:spPr>
          <a:xfrm>
            <a:off x="2064960" y="2335320"/>
            <a:ext cx="2833920" cy="720"/>
          </a:xfrm>
          <a:prstGeom prst="straightConnector1">
            <a:avLst/>
          </a:prstGeom>
          <a:ln w="25400">
            <a:solidFill>
              <a:srgbClr val="4f81bd"/>
            </a:solidFill>
            <a:round/>
            <a:tailEnd len="med" type="stealth" w="med"/>
          </a:ln>
        </p:spPr>
      </p:cxnSp>
      <p:sp>
        <p:nvSpPr>
          <p:cNvPr id="371" name="Google Shape;347;p39"/>
          <p:cNvSpPr/>
          <p:nvPr/>
        </p:nvSpPr>
        <p:spPr>
          <a:xfrm>
            <a:off x="2066040" y="2058480"/>
            <a:ext cx="25815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createMission(place, date, days, description, session.user.id)</a:t>
            </a:r>
            <a:endParaRPr b="0" lang="en-US" sz="1400" spc="-1" strike="noStrike">
              <a:solidFill>
                <a:srgbClr val="000000"/>
              </a:solidFill>
              <a:latin typeface="Arial"/>
            </a:endParaRPr>
          </a:p>
        </p:txBody>
      </p:sp>
      <p:sp>
        <p:nvSpPr>
          <p:cNvPr id="372" name="Google Shape;348;p39"/>
          <p:cNvSpPr/>
          <p:nvPr/>
        </p:nvSpPr>
        <p:spPr>
          <a:xfrm>
            <a:off x="4884120" y="1715040"/>
            <a:ext cx="304200" cy="1045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73" name="Google Shape;349;p39"/>
          <p:cNvSpPr/>
          <p:nvPr/>
        </p:nvSpPr>
        <p:spPr>
          <a:xfrm>
            <a:off x="5940000" y="1085760"/>
            <a:ext cx="16416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GoToHome</a:t>
            </a:r>
            <a:endParaRPr b="0" lang="en-US" sz="1400" spc="-1" strike="noStrike">
              <a:solidFill>
                <a:srgbClr val="000000"/>
              </a:solidFill>
              <a:latin typeface="Arial"/>
            </a:endParaRPr>
          </a:p>
        </p:txBody>
      </p:sp>
      <p:cxnSp>
        <p:nvCxnSpPr>
          <p:cNvPr id="374" name="Google Shape;350;p39"/>
          <p:cNvCxnSpPr>
            <a:stCxn id="373" idx="2"/>
          </p:cNvCxnSpPr>
          <p:nvPr/>
        </p:nvCxnSpPr>
        <p:spPr>
          <a:xfrm flipH="1">
            <a:off x="6739920" y="1370880"/>
            <a:ext cx="21240" cy="3259080"/>
          </a:xfrm>
          <a:prstGeom prst="straightConnector1">
            <a:avLst/>
          </a:prstGeom>
          <a:ln w="38100">
            <a:solidFill>
              <a:srgbClr val="4f81bd"/>
            </a:solidFill>
            <a:prstDash val="dot"/>
            <a:round/>
          </a:ln>
        </p:spPr>
      </p:cxnSp>
      <p:sp>
        <p:nvSpPr>
          <p:cNvPr id="375" name="Google Shape;351;p39"/>
          <p:cNvSpPr/>
          <p:nvPr/>
        </p:nvSpPr>
        <p:spPr>
          <a:xfrm>
            <a:off x="6558840" y="303516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376" name="Google Shape;352;p39"/>
          <p:cNvCxnSpPr/>
          <p:nvPr/>
        </p:nvCxnSpPr>
        <p:spPr>
          <a:xfrm>
            <a:off x="2051640" y="3485880"/>
            <a:ext cx="4507560" cy="720"/>
          </a:xfrm>
          <a:prstGeom prst="straightConnector1">
            <a:avLst/>
          </a:prstGeom>
          <a:ln w="25400">
            <a:solidFill>
              <a:srgbClr val="4f81bd"/>
            </a:solidFill>
            <a:round/>
            <a:tailEnd len="med" type="stealth" w="med"/>
          </a:ln>
        </p:spPr>
      </p:cxnSp>
      <p:sp>
        <p:nvSpPr>
          <p:cNvPr id="377" name="Google Shape;353;p39"/>
          <p:cNvSpPr/>
          <p:nvPr/>
        </p:nvSpPr>
        <p:spPr>
          <a:xfrm>
            <a:off x="2149560" y="3165840"/>
            <a:ext cx="83736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378" name="Google Shape;354;p39"/>
          <p:cNvSpPr/>
          <p:nvPr/>
        </p:nvSpPr>
        <p:spPr>
          <a:xfrm>
            <a:off x="261720" y="2346120"/>
            <a:ext cx="1445760" cy="2279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/CreateMission</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place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date</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days</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description</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379" name="Google Shape;355;p39"/>
          <p:cNvCxnSpPr/>
          <p:nvPr/>
        </p:nvCxnSpPr>
        <p:spPr>
          <a:xfrm>
            <a:off x="2123640" y="1876320"/>
            <a:ext cx="2761200" cy="720"/>
          </a:xfrm>
          <a:prstGeom prst="straightConnector1">
            <a:avLst/>
          </a:prstGeom>
          <a:ln w="25400">
            <a:solidFill>
              <a:srgbClr val="4f81bd"/>
            </a:solidFill>
            <a:round/>
            <a:tailEnd len="med" type="stealth" w="med"/>
          </a:ln>
        </p:spPr>
      </p:cxnSp>
      <p:sp>
        <p:nvSpPr>
          <p:cNvPr id="380" name="Google Shape;356;p39"/>
          <p:cNvSpPr/>
          <p:nvPr/>
        </p:nvSpPr>
        <p:spPr>
          <a:xfrm>
            <a:off x="2124360" y="1599480"/>
            <a:ext cx="26784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381" name="Google Shape;357;p39"/>
          <p:cNvCxnSpPr/>
          <p:nvPr/>
        </p:nvCxnSpPr>
        <p:spPr>
          <a:xfrm>
            <a:off x="6863400" y="3485880"/>
            <a:ext cx="1383480" cy="720"/>
          </a:xfrm>
          <a:prstGeom prst="straightConnector1">
            <a:avLst/>
          </a:prstGeom>
          <a:ln w="25400">
            <a:solidFill>
              <a:srgbClr val="4f81bd"/>
            </a:solidFill>
            <a:round/>
            <a:tailEnd len="med" type="stealth" w="med"/>
          </a:ln>
        </p:spPr>
      </p:cxnSp>
      <p:sp>
        <p:nvSpPr>
          <p:cNvPr id="382" name="Google Shape;358;p39"/>
          <p:cNvSpPr/>
          <p:nvPr/>
        </p:nvSpPr>
        <p:spPr>
          <a:xfrm>
            <a:off x="6960600" y="3133080"/>
            <a:ext cx="226872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“go to home”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see mission details</a:t>
            </a:r>
            <a:endParaRPr b="0" lang="en-US" sz="4400" spc="-1" strike="noStrike">
              <a:solidFill>
                <a:srgbClr val="000000"/>
              </a:solidFill>
              <a:latin typeface="Arial"/>
            </a:endParaRPr>
          </a:p>
        </p:txBody>
      </p:sp>
      <p:sp>
        <p:nvSpPr>
          <p:cNvPr id="384" name="Google Shape;364;p40"/>
          <p:cNvSpPr/>
          <p:nvPr/>
        </p:nvSpPr>
        <p:spPr>
          <a:xfrm>
            <a:off x="1128600" y="1085760"/>
            <a:ext cx="15375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GetMissionDetails</a:t>
            </a:r>
            <a:endParaRPr b="0" lang="en-US" sz="1400" spc="-1" strike="noStrike">
              <a:solidFill>
                <a:srgbClr val="000000"/>
              </a:solidFill>
              <a:latin typeface="Arial"/>
            </a:endParaRPr>
          </a:p>
        </p:txBody>
      </p:sp>
      <p:cxnSp>
        <p:nvCxnSpPr>
          <p:cNvPr id="385" name="Google Shape;365;p40"/>
          <p:cNvCxnSpPr>
            <a:stCxn id="384" idx="2"/>
          </p:cNvCxnSpPr>
          <p:nvPr/>
        </p:nvCxnSpPr>
        <p:spPr>
          <a:xfrm flipH="1">
            <a:off x="1891440" y="1370880"/>
            <a:ext cx="6120" cy="3588480"/>
          </a:xfrm>
          <a:prstGeom prst="straightConnector1">
            <a:avLst/>
          </a:prstGeom>
          <a:ln w="38100">
            <a:solidFill>
              <a:srgbClr val="4f81bd"/>
            </a:solidFill>
            <a:prstDash val="dot"/>
            <a:round/>
          </a:ln>
        </p:spPr>
      </p:cxnSp>
      <p:cxnSp>
        <p:nvCxnSpPr>
          <p:cNvPr id="386" name="Google Shape;366;p40"/>
          <p:cNvCxnSpPr/>
          <p:nvPr/>
        </p:nvCxnSpPr>
        <p:spPr>
          <a:xfrm>
            <a:off x="831600" y="2228760"/>
            <a:ext cx="876960" cy="720"/>
          </a:xfrm>
          <a:prstGeom prst="straightConnector1">
            <a:avLst/>
          </a:prstGeom>
          <a:ln w="25400">
            <a:solidFill>
              <a:srgbClr val="4f81bd"/>
            </a:solidFill>
            <a:round/>
            <a:tailEnd len="med" type="stealth" w="med"/>
          </a:ln>
        </p:spPr>
      </p:cxnSp>
      <p:sp>
        <p:nvSpPr>
          <p:cNvPr id="387" name="Google Shape;367;p40"/>
          <p:cNvSpPr/>
          <p:nvPr/>
        </p:nvSpPr>
        <p:spPr>
          <a:xfrm>
            <a:off x="755640" y="195192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doGet</a:t>
            </a:r>
            <a:endParaRPr b="0" lang="en-US" sz="1800" spc="-1" strike="noStrike">
              <a:solidFill>
                <a:srgbClr val="000000"/>
              </a:solidFill>
              <a:latin typeface="Arial"/>
            </a:endParaRPr>
          </a:p>
        </p:txBody>
      </p:sp>
      <p:sp>
        <p:nvSpPr>
          <p:cNvPr id="388" name="Google Shape;368;p40"/>
          <p:cNvSpPr/>
          <p:nvPr/>
        </p:nvSpPr>
        <p:spPr>
          <a:xfrm>
            <a:off x="1744560" y="1533600"/>
            <a:ext cx="306000" cy="32248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89" name="Google Shape;369;p40"/>
          <p:cNvSpPr/>
          <p:nvPr/>
        </p:nvSpPr>
        <p:spPr>
          <a:xfrm>
            <a:off x="3573360" y="1085760"/>
            <a:ext cx="11145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390" name="Google Shape;370;p40"/>
          <p:cNvCxnSpPr>
            <a:stCxn id="389" idx="2"/>
          </p:cNvCxnSpPr>
          <p:nvPr/>
        </p:nvCxnSpPr>
        <p:spPr>
          <a:xfrm flipH="1">
            <a:off x="4086360" y="1370880"/>
            <a:ext cx="44640" cy="3455640"/>
          </a:xfrm>
          <a:prstGeom prst="straightConnector1">
            <a:avLst/>
          </a:prstGeom>
          <a:ln w="38100">
            <a:solidFill>
              <a:srgbClr val="4f81bd"/>
            </a:solidFill>
            <a:prstDash val="dot"/>
            <a:round/>
          </a:ln>
        </p:spPr>
      </p:cxnSp>
      <p:cxnSp>
        <p:nvCxnSpPr>
          <p:cNvPr id="391" name="Google Shape;371;p40"/>
          <p:cNvCxnSpPr/>
          <p:nvPr/>
        </p:nvCxnSpPr>
        <p:spPr>
          <a:xfrm>
            <a:off x="2064960" y="2335320"/>
            <a:ext cx="1904040" cy="15480"/>
          </a:xfrm>
          <a:prstGeom prst="straightConnector1">
            <a:avLst/>
          </a:prstGeom>
          <a:ln w="25400">
            <a:solidFill>
              <a:srgbClr val="4f81bd"/>
            </a:solidFill>
            <a:round/>
            <a:tailEnd len="med" type="stealth" w="med"/>
          </a:ln>
        </p:spPr>
      </p:cxnSp>
      <p:sp>
        <p:nvSpPr>
          <p:cNvPr id="392" name="Google Shape;372;p40"/>
          <p:cNvSpPr/>
          <p:nvPr/>
        </p:nvSpPr>
        <p:spPr>
          <a:xfrm>
            <a:off x="2066040" y="2058480"/>
            <a:ext cx="25815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200" spc="-1" strike="noStrike">
                <a:solidFill>
                  <a:schemeClr val="dk1"/>
                </a:solidFill>
                <a:latin typeface="Calibri"/>
                <a:ea typeface="Calibri"/>
              </a:rPr>
              <a:t>findMissionById(X</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
        <p:nvSpPr>
          <p:cNvPr id="393" name="Google Shape;373;p40"/>
          <p:cNvSpPr/>
          <p:nvPr/>
        </p:nvSpPr>
        <p:spPr>
          <a:xfrm>
            <a:off x="3978720" y="1705680"/>
            <a:ext cx="304200" cy="1045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394" name="Google Shape;374;p40"/>
          <p:cNvSpPr/>
          <p:nvPr/>
        </p:nvSpPr>
        <p:spPr>
          <a:xfrm>
            <a:off x="16920" y="2289240"/>
            <a:ext cx="1763280" cy="14533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GET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a:p>
            <a:pPr>
              <a:lnSpc>
                <a:spcPct val="100000"/>
              </a:lnSpc>
              <a:tabLst>
                <a:tab algn="l" pos="0"/>
              </a:tabLst>
            </a:pPr>
            <a:r>
              <a:rPr b="0" lang="es-419" sz="1400" spc="-1" strike="noStrike">
                <a:solidFill>
                  <a:srgbClr val="ff0000"/>
                </a:solidFill>
                <a:latin typeface="Calibri"/>
                <a:ea typeface="Calibri"/>
              </a:rPr>
              <a:t>?missionid=X</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Home.html</a:t>
            </a:r>
            <a:endParaRPr b="0" lang="en-US" sz="1600" spc="-1" strike="noStrike">
              <a:solidFill>
                <a:srgbClr val="000000"/>
              </a:solidFill>
              <a:latin typeface="Arial"/>
            </a:endParaRPr>
          </a:p>
        </p:txBody>
      </p:sp>
      <p:cxnSp>
        <p:nvCxnSpPr>
          <p:cNvPr id="395" name="Google Shape;375;p40"/>
          <p:cNvCxnSpPr/>
          <p:nvPr/>
        </p:nvCxnSpPr>
        <p:spPr>
          <a:xfrm>
            <a:off x="2054160" y="1876320"/>
            <a:ext cx="1907280" cy="8640"/>
          </a:xfrm>
          <a:prstGeom prst="straightConnector1">
            <a:avLst/>
          </a:prstGeom>
          <a:ln w="25400">
            <a:solidFill>
              <a:srgbClr val="4f81bd"/>
            </a:solidFill>
            <a:round/>
            <a:tailEnd len="med" type="stealth" w="med"/>
          </a:ln>
        </p:spPr>
      </p:cxnSp>
      <p:sp>
        <p:nvSpPr>
          <p:cNvPr id="396" name="Google Shape;376;p40"/>
          <p:cNvSpPr/>
          <p:nvPr/>
        </p:nvSpPr>
        <p:spPr>
          <a:xfrm>
            <a:off x="2124360" y="1599480"/>
            <a:ext cx="160992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397" name="Google Shape;377;p40"/>
          <p:cNvCxnSpPr/>
          <p:nvPr/>
        </p:nvCxnSpPr>
        <p:spPr>
          <a:xfrm flipH="1">
            <a:off x="2048400" y="2673360"/>
            <a:ext cx="1920600" cy="720"/>
          </a:xfrm>
          <a:prstGeom prst="straightConnector1">
            <a:avLst/>
          </a:prstGeom>
          <a:ln w="25400">
            <a:solidFill>
              <a:srgbClr val="4f81bd"/>
            </a:solidFill>
            <a:round/>
            <a:tailEnd len="med" type="stealth" w="med"/>
          </a:ln>
        </p:spPr>
      </p:cxnSp>
      <p:sp>
        <p:nvSpPr>
          <p:cNvPr id="398" name="Google Shape;378;p40"/>
          <p:cNvSpPr/>
          <p:nvPr/>
        </p:nvSpPr>
        <p:spPr>
          <a:xfrm>
            <a:off x="2819520" y="2388960"/>
            <a:ext cx="9147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399" name="Google Shape;379;p40"/>
          <p:cNvSpPr/>
          <p:nvPr/>
        </p:nvSpPr>
        <p:spPr>
          <a:xfrm>
            <a:off x="4863960" y="1085760"/>
            <a:ext cx="1217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ExpensesDAO</a:t>
            </a:r>
            <a:endParaRPr b="0" lang="en-US" sz="1400" spc="-1" strike="noStrike">
              <a:solidFill>
                <a:srgbClr val="000000"/>
              </a:solidFill>
              <a:latin typeface="Arial"/>
            </a:endParaRPr>
          </a:p>
        </p:txBody>
      </p:sp>
      <p:cxnSp>
        <p:nvCxnSpPr>
          <p:cNvPr id="400" name="Google Shape;380;p40"/>
          <p:cNvCxnSpPr/>
          <p:nvPr/>
        </p:nvCxnSpPr>
        <p:spPr>
          <a:xfrm flipH="1">
            <a:off x="5409360" y="1371600"/>
            <a:ext cx="27360" cy="3425040"/>
          </a:xfrm>
          <a:prstGeom prst="straightConnector1">
            <a:avLst/>
          </a:prstGeom>
          <a:ln w="38100">
            <a:solidFill>
              <a:srgbClr val="4f81bd"/>
            </a:solidFill>
            <a:prstDash val="dot"/>
            <a:round/>
          </a:ln>
        </p:spPr>
      </p:cxnSp>
      <p:sp>
        <p:nvSpPr>
          <p:cNvPr id="401" name="Google Shape;381;p40"/>
          <p:cNvSpPr/>
          <p:nvPr/>
        </p:nvSpPr>
        <p:spPr>
          <a:xfrm>
            <a:off x="5268600" y="2806200"/>
            <a:ext cx="304200" cy="1045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02" name="Google Shape;382;p40"/>
          <p:cNvCxnSpPr/>
          <p:nvPr/>
        </p:nvCxnSpPr>
        <p:spPr>
          <a:xfrm flipV="1">
            <a:off x="2047320" y="3406680"/>
            <a:ext cx="3200040" cy="16200"/>
          </a:xfrm>
          <a:prstGeom prst="straightConnector1">
            <a:avLst/>
          </a:prstGeom>
          <a:ln w="25400">
            <a:solidFill>
              <a:srgbClr val="4f81bd"/>
            </a:solidFill>
            <a:round/>
            <a:tailEnd len="med" type="stealth" w="med"/>
          </a:ln>
        </p:spPr>
      </p:cxnSp>
      <p:sp>
        <p:nvSpPr>
          <p:cNvPr id="403" name="Google Shape;383;p40"/>
          <p:cNvSpPr/>
          <p:nvPr/>
        </p:nvSpPr>
        <p:spPr>
          <a:xfrm>
            <a:off x="2066040" y="3136680"/>
            <a:ext cx="2797200" cy="26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alibri"/>
                <a:ea typeface="Calibri"/>
              </a:rPr>
              <a:t>findExpensesForMission</a:t>
            </a:r>
            <a:r>
              <a:rPr b="0" lang="es-419" sz="1400" spc="-1" strike="noStrike">
                <a:solidFill>
                  <a:schemeClr val="dk1"/>
                </a:solidFill>
                <a:latin typeface="Calibri"/>
                <a:ea typeface="Calibri"/>
              </a:rPr>
              <a:t>(X)</a:t>
            </a:r>
            <a:endParaRPr b="0" lang="en-US" sz="1400" spc="-1" strike="noStrike">
              <a:solidFill>
                <a:srgbClr val="000000"/>
              </a:solidFill>
              <a:latin typeface="Arial"/>
            </a:endParaRPr>
          </a:p>
        </p:txBody>
      </p:sp>
      <p:cxnSp>
        <p:nvCxnSpPr>
          <p:cNvPr id="404" name="Google Shape;384;p40"/>
          <p:cNvCxnSpPr/>
          <p:nvPr/>
        </p:nvCxnSpPr>
        <p:spPr>
          <a:xfrm flipV="1">
            <a:off x="2045880" y="3081240"/>
            <a:ext cx="3209040" cy="16920"/>
          </a:xfrm>
          <a:prstGeom prst="straightConnector1">
            <a:avLst/>
          </a:prstGeom>
          <a:ln w="25400">
            <a:solidFill>
              <a:srgbClr val="4f81bd"/>
            </a:solidFill>
            <a:round/>
            <a:tailEnd len="med" type="stealth" w="med"/>
          </a:ln>
        </p:spPr>
      </p:cxnSp>
      <p:sp>
        <p:nvSpPr>
          <p:cNvPr id="405" name="Google Shape;385;p40"/>
          <p:cNvSpPr/>
          <p:nvPr/>
        </p:nvSpPr>
        <p:spPr>
          <a:xfrm>
            <a:off x="2135520" y="2806200"/>
            <a:ext cx="17168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ExpensesDAO()</a:t>
            </a:r>
            <a:endParaRPr b="0" lang="en-US" sz="1400" spc="-1" strike="noStrike">
              <a:solidFill>
                <a:srgbClr val="000000"/>
              </a:solidFill>
              <a:latin typeface="Arial"/>
            </a:endParaRPr>
          </a:p>
        </p:txBody>
      </p:sp>
      <p:cxnSp>
        <p:nvCxnSpPr>
          <p:cNvPr id="406" name="Google Shape;386;p40"/>
          <p:cNvCxnSpPr/>
          <p:nvPr/>
        </p:nvCxnSpPr>
        <p:spPr>
          <a:xfrm flipH="1">
            <a:off x="2039040" y="3681720"/>
            <a:ext cx="3208320" cy="720"/>
          </a:xfrm>
          <a:prstGeom prst="straightConnector1">
            <a:avLst/>
          </a:prstGeom>
          <a:ln w="25400">
            <a:solidFill>
              <a:srgbClr val="4f81bd"/>
            </a:solidFill>
            <a:round/>
            <a:tailEnd len="med" type="stealth" w="med"/>
          </a:ln>
        </p:spPr>
      </p:cxnSp>
      <p:sp>
        <p:nvSpPr>
          <p:cNvPr id="407" name="Google Shape;387;p40"/>
          <p:cNvSpPr/>
          <p:nvPr/>
        </p:nvSpPr>
        <p:spPr>
          <a:xfrm>
            <a:off x="2767680" y="3409200"/>
            <a:ext cx="9147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p:txBody>
      </p:sp>
      <p:sp>
        <p:nvSpPr>
          <p:cNvPr id="408" name="Google Shape;388;p40"/>
          <p:cNvSpPr/>
          <p:nvPr/>
        </p:nvSpPr>
        <p:spPr>
          <a:xfrm>
            <a:off x="6203880" y="1085760"/>
            <a:ext cx="107928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ctx</a:t>
            </a:r>
            <a:endParaRPr b="0" lang="en-US" sz="1400" spc="-1" strike="noStrike">
              <a:solidFill>
                <a:srgbClr val="000000"/>
              </a:solidFill>
              <a:latin typeface="Arial"/>
            </a:endParaRPr>
          </a:p>
        </p:txBody>
      </p:sp>
      <p:cxnSp>
        <p:nvCxnSpPr>
          <p:cNvPr id="409" name="Google Shape;389;p40"/>
          <p:cNvCxnSpPr>
            <a:stCxn id="408" idx="2"/>
          </p:cNvCxnSpPr>
          <p:nvPr/>
        </p:nvCxnSpPr>
        <p:spPr>
          <a:xfrm>
            <a:off x="6743520" y="1370880"/>
            <a:ext cx="26280" cy="3418200"/>
          </a:xfrm>
          <a:prstGeom prst="straightConnector1">
            <a:avLst/>
          </a:prstGeom>
          <a:ln w="38100">
            <a:solidFill>
              <a:srgbClr val="4f81bd"/>
            </a:solidFill>
            <a:prstDash val="dot"/>
            <a:round/>
          </a:ln>
        </p:spPr>
      </p:cxnSp>
      <p:cxnSp>
        <p:nvCxnSpPr>
          <p:cNvPr id="410" name="Google Shape;390;p40"/>
          <p:cNvCxnSpPr/>
          <p:nvPr/>
        </p:nvCxnSpPr>
        <p:spPr>
          <a:xfrm>
            <a:off x="2064960" y="4577040"/>
            <a:ext cx="5857920" cy="19080"/>
          </a:xfrm>
          <a:prstGeom prst="straightConnector1">
            <a:avLst/>
          </a:prstGeom>
          <a:ln w="25400">
            <a:solidFill>
              <a:srgbClr val="4f81bd"/>
            </a:solidFill>
            <a:round/>
            <a:tailEnd len="med" type="stealth" w="med"/>
          </a:ln>
        </p:spPr>
      </p:cxnSp>
      <p:sp>
        <p:nvSpPr>
          <p:cNvPr id="411" name="Google Shape;391;p40"/>
          <p:cNvSpPr/>
          <p:nvPr/>
        </p:nvSpPr>
        <p:spPr>
          <a:xfrm>
            <a:off x="7548120" y="1085760"/>
            <a:ext cx="1079280" cy="475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Template</a:t>
            </a:r>
            <a:br>
              <a:rPr sz="1400"/>
            </a:br>
            <a:r>
              <a:rPr b="0" lang="es-419" sz="1400" spc="-1" strike="noStrike">
                <a:solidFill>
                  <a:schemeClr val="dk1"/>
                </a:solidFill>
                <a:latin typeface="Calibri"/>
                <a:ea typeface="Calibri"/>
              </a:rPr>
              <a:t>Engine</a:t>
            </a:r>
            <a:endParaRPr b="0" lang="en-US" sz="1400" spc="-1" strike="noStrike">
              <a:solidFill>
                <a:srgbClr val="000000"/>
              </a:solidFill>
              <a:latin typeface="Arial"/>
            </a:endParaRPr>
          </a:p>
        </p:txBody>
      </p:sp>
      <p:cxnSp>
        <p:nvCxnSpPr>
          <p:cNvPr id="412" name="Google Shape;392;p40"/>
          <p:cNvCxnSpPr>
            <a:stCxn id="411" idx="2"/>
          </p:cNvCxnSpPr>
          <p:nvPr/>
        </p:nvCxnSpPr>
        <p:spPr>
          <a:xfrm>
            <a:off x="8087760" y="1560960"/>
            <a:ext cx="15480" cy="3258720"/>
          </a:xfrm>
          <a:prstGeom prst="straightConnector1">
            <a:avLst/>
          </a:prstGeom>
          <a:ln w="38100">
            <a:solidFill>
              <a:srgbClr val="4f81bd"/>
            </a:solidFill>
            <a:prstDash val="dot"/>
            <a:round/>
          </a:ln>
        </p:spPr>
      </p:cxnSp>
      <p:sp>
        <p:nvSpPr>
          <p:cNvPr id="413" name="Google Shape;393;p40"/>
          <p:cNvSpPr/>
          <p:nvPr/>
        </p:nvSpPr>
        <p:spPr>
          <a:xfrm>
            <a:off x="7936560" y="424656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14" name="Google Shape;394;p40"/>
          <p:cNvCxnSpPr>
            <a:endCxn id="415" idx="1"/>
          </p:cNvCxnSpPr>
          <p:nvPr/>
        </p:nvCxnSpPr>
        <p:spPr>
          <a:xfrm flipV="1">
            <a:off x="2069280" y="4082760"/>
            <a:ext cx="4529880" cy="11880"/>
          </a:xfrm>
          <a:prstGeom prst="straightConnector1">
            <a:avLst/>
          </a:prstGeom>
          <a:ln w="25400">
            <a:solidFill>
              <a:srgbClr val="4f81bd"/>
            </a:solidFill>
            <a:round/>
            <a:tailEnd len="med" type="stealth" w="med"/>
          </a:ln>
        </p:spPr>
      </p:cxnSp>
      <p:sp>
        <p:nvSpPr>
          <p:cNvPr id="415" name="Google Shape;395;p40"/>
          <p:cNvSpPr/>
          <p:nvPr/>
        </p:nvSpPr>
        <p:spPr>
          <a:xfrm>
            <a:off x="6598800" y="374328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16" name="Google Shape;396;p40"/>
          <p:cNvSpPr/>
          <p:nvPr/>
        </p:nvSpPr>
        <p:spPr>
          <a:xfrm>
            <a:off x="2270160" y="3809160"/>
            <a:ext cx="1865880" cy="25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419" sz="1400" spc="-1" strike="noStrike">
                <a:solidFill>
                  <a:schemeClr val="dk1"/>
                </a:solidFill>
                <a:latin typeface="Calibri"/>
                <a:ea typeface="Calibri"/>
              </a:rPr>
              <a:t>setVariable(mission) setVariable(expenses)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417" name="Google Shape;397;p40"/>
          <p:cNvSpPr/>
          <p:nvPr/>
        </p:nvSpPr>
        <p:spPr>
          <a:xfrm>
            <a:off x="2360880" y="4278240"/>
            <a:ext cx="3454560" cy="327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process(ctx, "MissionDetails.html",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create expenses report</a:t>
            </a:r>
            <a:endParaRPr b="0" lang="en-US" sz="4400" spc="-1" strike="noStrike">
              <a:solidFill>
                <a:srgbClr val="000000"/>
              </a:solidFill>
              <a:latin typeface="Arial"/>
            </a:endParaRPr>
          </a:p>
        </p:txBody>
      </p:sp>
      <p:sp>
        <p:nvSpPr>
          <p:cNvPr id="419" name="Google Shape;403;p41"/>
          <p:cNvSpPr/>
          <p:nvPr/>
        </p:nvSpPr>
        <p:spPr>
          <a:xfrm>
            <a:off x="1178640" y="1085040"/>
            <a:ext cx="19674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CreateExpensesReport</a:t>
            </a:r>
            <a:endParaRPr b="0" lang="en-US" sz="1400" spc="-1" strike="noStrike">
              <a:solidFill>
                <a:srgbClr val="000000"/>
              </a:solidFill>
              <a:latin typeface="Arial"/>
            </a:endParaRPr>
          </a:p>
        </p:txBody>
      </p:sp>
      <p:cxnSp>
        <p:nvCxnSpPr>
          <p:cNvPr id="420" name="Google Shape;404;p41"/>
          <p:cNvCxnSpPr>
            <a:stCxn id="419" idx="2"/>
          </p:cNvCxnSpPr>
          <p:nvPr/>
        </p:nvCxnSpPr>
        <p:spPr>
          <a:xfrm flipH="1">
            <a:off x="2149200" y="1370160"/>
            <a:ext cx="13320" cy="3292920"/>
          </a:xfrm>
          <a:prstGeom prst="straightConnector1">
            <a:avLst/>
          </a:prstGeom>
          <a:ln w="38100">
            <a:solidFill>
              <a:srgbClr val="4f81bd"/>
            </a:solidFill>
            <a:prstDash val="dot"/>
            <a:round/>
          </a:ln>
        </p:spPr>
      </p:cxnSp>
      <p:cxnSp>
        <p:nvCxnSpPr>
          <p:cNvPr id="421" name="Google Shape;405;p41"/>
          <p:cNvCxnSpPr/>
          <p:nvPr/>
        </p:nvCxnSpPr>
        <p:spPr>
          <a:xfrm>
            <a:off x="1096560" y="2250000"/>
            <a:ext cx="876960" cy="720"/>
          </a:xfrm>
          <a:prstGeom prst="straightConnector1">
            <a:avLst/>
          </a:prstGeom>
          <a:ln w="25400">
            <a:solidFill>
              <a:srgbClr val="4f81bd"/>
            </a:solidFill>
            <a:round/>
            <a:tailEnd len="med" type="stealth" w="med"/>
          </a:ln>
        </p:spPr>
      </p:cxnSp>
      <p:sp>
        <p:nvSpPr>
          <p:cNvPr id="422" name="Google Shape;406;p41"/>
          <p:cNvSpPr/>
          <p:nvPr/>
        </p:nvSpPr>
        <p:spPr>
          <a:xfrm>
            <a:off x="1020240" y="197316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23" name="Google Shape;407;p41"/>
          <p:cNvSpPr/>
          <p:nvPr/>
        </p:nvSpPr>
        <p:spPr>
          <a:xfrm>
            <a:off x="2009160" y="1554840"/>
            <a:ext cx="306000" cy="2759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24" name="Google Shape;408;p41"/>
          <p:cNvSpPr/>
          <p:nvPr/>
        </p:nvSpPr>
        <p:spPr>
          <a:xfrm>
            <a:off x="162720" y="2303640"/>
            <a:ext cx="1915200" cy="2468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/CreateExpensesReport</a:t>
            </a:r>
            <a:endParaRPr b="0" lang="en-US" sz="14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food</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accomodation</a:t>
            </a:r>
            <a:endParaRPr b="0" lang="en-US" sz="14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transport</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MissionDetails.html</a:t>
            </a:r>
            <a:endParaRPr b="0" lang="en-US" sz="1600" spc="-1" strike="noStrike">
              <a:solidFill>
                <a:srgbClr val="000000"/>
              </a:solidFill>
              <a:latin typeface="Arial"/>
            </a:endParaRPr>
          </a:p>
        </p:txBody>
      </p:sp>
      <p:sp>
        <p:nvSpPr>
          <p:cNvPr id="425" name="Google Shape;409;p41"/>
          <p:cNvSpPr/>
          <p:nvPr/>
        </p:nvSpPr>
        <p:spPr>
          <a:xfrm>
            <a:off x="4160520" y="1083240"/>
            <a:ext cx="1217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ExpensesDAO</a:t>
            </a:r>
            <a:endParaRPr b="0" lang="en-US" sz="1400" spc="-1" strike="noStrike">
              <a:solidFill>
                <a:srgbClr val="000000"/>
              </a:solidFill>
              <a:latin typeface="Arial"/>
            </a:endParaRPr>
          </a:p>
        </p:txBody>
      </p:sp>
      <p:cxnSp>
        <p:nvCxnSpPr>
          <p:cNvPr id="426" name="Google Shape;410;p41"/>
          <p:cNvCxnSpPr/>
          <p:nvPr/>
        </p:nvCxnSpPr>
        <p:spPr>
          <a:xfrm flipH="1">
            <a:off x="4735800" y="1388880"/>
            <a:ext cx="30600" cy="3384720"/>
          </a:xfrm>
          <a:prstGeom prst="straightConnector1">
            <a:avLst/>
          </a:prstGeom>
          <a:ln w="38100">
            <a:solidFill>
              <a:srgbClr val="4f81bd"/>
            </a:solidFill>
            <a:prstDash val="dot"/>
            <a:round/>
          </a:ln>
        </p:spPr>
      </p:cxnSp>
      <p:sp>
        <p:nvSpPr>
          <p:cNvPr id="427" name="Google Shape;411;p41"/>
          <p:cNvSpPr/>
          <p:nvPr/>
        </p:nvSpPr>
        <p:spPr>
          <a:xfrm>
            <a:off x="4617360" y="1659960"/>
            <a:ext cx="304200" cy="17179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28" name="Google Shape;412;p41"/>
          <p:cNvCxnSpPr/>
          <p:nvPr/>
        </p:nvCxnSpPr>
        <p:spPr>
          <a:xfrm flipV="1">
            <a:off x="2323800" y="2245320"/>
            <a:ext cx="2279520" cy="1440"/>
          </a:xfrm>
          <a:prstGeom prst="straightConnector1">
            <a:avLst/>
          </a:prstGeom>
          <a:ln w="25400">
            <a:solidFill>
              <a:srgbClr val="4f81bd"/>
            </a:solidFill>
            <a:round/>
            <a:tailEnd len="med" type="stealth" w="med"/>
          </a:ln>
        </p:spPr>
      </p:cxnSp>
      <p:sp>
        <p:nvSpPr>
          <p:cNvPr id="429" name="Google Shape;413;p41"/>
          <p:cNvSpPr/>
          <p:nvPr/>
        </p:nvSpPr>
        <p:spPr>
          <a:xfrm>
            <a:off x="2342520" y="1960560"/>
            <a:ext cx="258156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addExpenseReport(missionid, expenseReport)</a:t>
            </a:r>
            <a:endParaRPr b="0" lang="en-US" sz="1400" spc="-1" strike="noStrike">
              <a:solidFill>
                <a:srgbClr val="000000"/>
              </a:solidFill>
              <a:latin typeface="Arial"/>
            </a:endParaRPr>
          </a:p>
        </p:txBody>
      </p:sp>
      <p:cxnSp>
        <p:nvCxnSpPr>
          <p:cNvPr id="430" name="Google Shape;414;p41"/>
          <p:cNvCxnSpPr/>
          <p:nvPr/>
        </p:nvCxnSpPr>
        <p:spPr>
          <a:xfrm flipV="1">
            <a:off x="2322360" y="1905480"/>
            <a:ext cx="2295720" cy="16560"/>
          </a:xfrm>
          <a:prstGeom prst="straightConnector1">
            <a:avLst/>
          </a:prstGeom>
          <a:ln w="25400">
            <a:solidFill>
              <a:srgbClr val="4f81bd"/>
            </a:solidFill>
            <a:round/>
            <a:tailEnd len="med" type="stealth" w="med"/>
          </a:ln>
        </p:spPr>
      </p:cxnSp>
      <p:sp>
        <p:nvSpPr>
          <p:cNvPr id="431" name="Google Shape;415;p41"/>
          <p:cNvSpPr/>
          <p:nvPr/>
        </p:nvSpPr>
        <p:spPr>
          <a:xfrm>
            <a:off x="2412000" y="1630440"/>
            <a:ext cx="17168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ExpensesDAO()</a:t>
            </a:r>
            <a:endParaRPr b="0" lang="en-US" sz="1400" spc="-1" strike="noStrike">
              <a:solidFill>
                <a:srgbClr val="000000"/>
              </a:solidFill>
              <a:latin typeface="Arial"/>
            </a:endParaRPr>
          </a:p>
        </p:txBody>
      </p:sp>
      <p:cxnSp>
        <p:nvCxnSpPr>
          <p:cNvPr id="432" name="Google Shape;416;p41"/>
          <p:cNvCxnSpPr/>
          <p:nvPr/>
        </p:nvCxnSpPr>
        <p:spPr>
          <a:xfrm flipV="1">
            <a:off x="2313360" y="4131000"/>
            <a:ext cx="5361480" cy="26640"/>
          </a:xfrm>
          <a:prstGeom prst="straightConnector1">
            <a:avLst/>
          </a:prstGeom>
          <a:ln w="25400">
            <a:solidFill>
              <a:srgbClr val="4f81bd"/>
            </a:solidFill>
            <a:round/>
            <a:tailEnd len="med" type="stealth" w="med"/>
          </a:ln>
        </p:spPr>
      </p:cxnSp>
      <p:sp>
        <p:nvSpPr>
          <p:cNvPr id="433" name="Google Shape;418;p41"/>
          <p:cNvSpPr/>
          <p:nvPr/>
        </p:nvSpPr>
        <p:spPr>
          <a:xfrm>
            <a:off x="7234560" y="1096560"/>
            <a:ext cx="1217160" cy="475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p:txBody>
      </p:sp>
      <p:cxnSp>
        <p:nvCxnSpPr>
          <p:cNvPr id="434" name="Google Shape;419;p41"/>
          <p:cNvCxnSpPr>
            <a:stCxn id="433" idx="2"/>
          </p:cNvCxnSpPr>
          <p:nvPr/>
        </p:nvCxnSpPr>
        <p:spPr>
          <a:xfrm>
            <a:off x="7842960" y="1571760"/>
            <a:ext cx="15840" cy="3259080"/>
          </a:xfrm>
          <a:prstGeom prst="straightConnector1">
            <a:avLst/>
          </a:prstGeom>
          <a:ln w="38100">
            <a:solidFill>
              <a:srgbClr val="4f81bd"/>
            </a:solidFill>
            <a:prstDash val="dot"/>
            <a:round/>
          </a:ln>
        </p:spPr>
      </p:cxnSp>
      <p:sp>
        <p:nvSpPr>
          <p:cNvPr id="435" name="Google Shape;417;p41"/>
          <p:cNvSpPr/>
          <p:nvPr/>
        </p:nvSpPr>
        <p:spPr>
          <a:xfrm>
            <a:off x="7674120" y="379152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36" name="Google Shape;420;p41"/>
          <p:cNvSpPr/>
          <p:nvPr/>
        </p:nvSpPr>
        <p:spPr>
          <a:xfrm>
            <a:off x="2375280" y="3756960"/>
            <a:ext cx="3038040" cy="327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600" spc="-1" strike="noStrike">
                <a:solidFill>
                  <a:schemeClr val="dk1"/>
                </a:solidFill>
                <a:latin typeface="Calibri"/>
                <a:ea typeface="Calibri"/>
              </a:rPr>
              <a:t>redirect ?missionid= missionid</a:t>
            </a:r>
            <a:endParaRPr b="0" lang="en-US" sz="1600" spc="-1" strike="noStrike">
              <a:solidFill>
                <a:srgbClr val="000000"/>
              </a:solidFill>
              <a:latin typeface="Arial"/>
            </a:endParaRPr>
          </a:p>
        </p:txBody>
      </p:sp>
      <p:cxnSp>
        <p:nvCxnSpPr>
          <p:cNvPr id="437" name="Google Shape;421;p41"/>
          <p:cNvCxnSpPr>
            <a:stCxn id="435" idx="3"/>
          </p:cNvCxnSpPr>
          <p:nvPr/>
        </p:nvCxnSpPr>
        <p:spPr>
          <a:xfrm>
            <a:off x="7978320" y="4131000"/>
            <a:ext cx="849240" cy="9720"/>
          </a:xfrm>
          <a:prstGeom prst="straightConnector1">
            <a:avLst/>
          </a:prstGeom>
          <a:ln w="25400">
            <a:solidFill>
              <a:srgbClr val="4f81bd"/>
            </a:solidFill>
            <a:round/>
            <a:tailEnd len="med" type="stealth" w="med"/>
          </a:ln>
        </p:spPr>
      </p:cxnSp>
      <p:sp>
        <p:nvSpPr>
          <p:cNvPr id="438" name="Google Shape;422;p41"/>
          <p:cNvSpPr/>
          <p:nvPr/>
        </p:nvSpPr>
        <p:spPr>
          <a:xfrm>
            <a:off x="7376760" y="3176640"/>
            <a:ext cx="1737360" cy="57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“see mission details”</a:t>
            </a:r>
            <a:endParaRPr b="0" lang="en-US" sz="1600" spc="-1" strike="noStrike">
              <a:solidFill>
                <a:srgbClr val="000000"/>
              </a:solidFill>
              <a:latin typeface="Arial"/>
            </a:endParaRPr>
          </a:p>
        </p:txBody>
      </p:sp>
      <p:sp>
        <p:nvSpPr>
          <p:cNvPr id="439" name="Google Shape;423;p41"/>
          <p:cNvSpPr/>
          <p:nvPr/>
        </p:nvSpPr>
        <p:spPr>
          <a:xfrm>
            <a:off x="5958000" y="1096560"/>
            <a:ext cx="11145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440" name="Google Shape;424;p41"/>
          <p:cNvCxnSpPr/>
          <p:nvPr/>
        </p:nvCxnSpPr>
        <p:spPr>
          <a:xfrm flipV="1">
            <a:off x="4909680" y="2927880"/>
            <a:ext cx="1462320" cy="14040"/>
          </a:xfrm>
          <a:prstGeom prst="straightConnector1">
            <a:avLst/>
          </a:prstGeom>
          <a:ln w="25400">
            <a:solidFill>
              <a:srgbClr val="4f81bd"/>
            </a:solidFill>
            <a:round/>
            <a:tailEnd len="med" type="stealth" w="med"/>
          </a:ln>
        </p:spPr>
      </p:cxnSp>
      <p:cxnSp>
        <p:nvCxnSpPr>
          <p:cNvPr id="441" name="Google Shape;425;p41"/>
          <p:cNvCxnSpPr/>
          <p:nvPr/>
        </p:nvCxnSpPr>
        <p:spPr>
          <a:xfrm flipV="1">
            <a:off x="4928760" y="2468880"/>
            <a:ext cx="1456560" cy="10440"/>
          </a:xfrm>
          <a:prstGeom prst="straightConnector1">
            <a:avLst/>
          </a:prstGeom>
          <a:ln w="25400">
            <a:solidFill>
              <a:srgbClr val="4f81bd"/>
            </a:solidFill>
            <a:round/>
            <a:tailEnd len="med" type="stealth" w="med"/>
          </a:ln>
        </p:spPr>
      </p:cxnSp>
      <p:sp>
        <p:nvSpPr>
          <p:cNvPr id="442" name="Google Shape;426;p41"/>
          <p:cNvSpPr/>
          <p:nvPr/>
        </p:nvSpPr>
        <p:spPr>
          <a:xfrm>
            <a:off x="4898880" y="2134800"/>
            <a:ext cx="160992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443" name="Google Shape;427;p41"/>
          <p:cNvCxnSpPr>
            <a:stCxn id="439" idx="2"/>
          </p:cNvCxnSpPr>
          <p:nvPr/>
        </p:nvCxnSpPr>
        <p:spPr>
          <a:xfrm>
            <a:off x="6515280" y="1381680"/>
            <a:ext cx="57960" cy="3433680"/>
          </a:xfrm>
          <a:prstGeom prst="straightConnector1">
            <a:avLst/>
          </a:prstGeom>
          <a:ln w="38100">
            <a:solidFill>
              <a:srgbClr val="4f81bd"/>
            </a:solidFill>
            <a:prstDash val="dot"/>
            <a:round/>
          </a:ln>
        </p:spPr>
      </p:cxnSp>
      <p:sp>
        <p:nvSpPr>
          <p:cNvPr id="444" name="Google Shape;428;p41"/>
          <p:cNvSpPr/>
          <p:nvPr/>
        </p:nvSpPr>
        <p:spPr>
          <a:xfrm>
            <a:off x="6391800" y="2231280"/>
            <a:ext cx="304200" cy="1045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45" name="Google Shape;429;p41"/>
          <p:cNvSpPr/>
          <p:nvPr/>
        </p:nvSpPr>
        <p:spPr>
          <a:xfrm>
            <a:off x="4796640" y="2900520"/>
            <a:ext cx="1737360" cy="851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“reported”)</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close mission</a:t>
            </a:r>
            <a:endParaRPr b="0" lang="en-US" sz="4400" spc="-1" strike="noStrike">
              <a:solidFill>
                <a:srgbClr val="000000"/>
              </a:solidFill>
              <a:latin typeface="Arial"/>
            </a:endParaRPr>
          </a:p>
        </p:txBody>
      </p:sp>
      <p:sp>
        <p:nvSpPr>
          <p:cNvPr id="447" name="Google Shape;435;p42"/>
          <p:cNvSpPr/>
          <p:nvPr/>
        </p:nvSpPr>
        <p:spPr>
          <a:xfrm>
            <a:off x="1128600" y="1085760"/>
            <a:ext cx="15375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448" name="Google Shape;436;p42"/>
          <p:cNvCxnSpPr>
            <a:stCxn id="447" idx="2"/>
          </p:cNvCxnSpPr>
          <p:nvPr/>
        </p:nvCxnSpPr>
        <p:spPr>
          <a:xfrm flipH="1">
            <a:off x="1891440" y="1370880"/>
            <a:ext cx="6120" cy="3588480"/>
          </a:xfrm>
          <a:prstGeom prst="straightConnector1">
            <a:avLst/>
          </a:prstGeom>
          <a:ln w="38100">
            <a:solidFill>
              <a:srgbClr val="4f81bd"/>
            </a:solidFill>
            <a:prstDash val="dot"/>
            <a:round/>
          </a:ln>
        </p:spPr>
      </p:cxnSp>
      <p:cxnSp>
        <p:nvCxnSpPr>
          <p:cNvPr id="449" name="Google Shape;437;p42"/>
          <p:cNvCxnSpPr/>
          <p:nvPr/>
        </p:nvCxnSpPr>
        <p:spPr>
          <a:xfrm>
            <a:off x="831600" y="2228760"/>
            <a:ext cx="876960" cy="720"/>
          </a:xfrm>
          <a:prstGeom prst="straightConnector1">
            <a:avLst/>
          </a:prstGeom>
          <a:ln w="25400">
            <a:solidFill>
              <a:srgbClr val="4f81bd"/>
            </a:solidFill>
            <a:round/>
            <a:tailEnd len="med" type="stealth" w="med"/>
          </a:ln>
        </p:spPr>
      </p:cxnSp>
      <p:sp>
        <p:nvSpPr>
          <p:cNvPr id="450" name="Google Shape;438;p42"/>
          <p:cNvSpPr/>
          <p:nvPr/>
        </p:nvSpPr>
        <p:spPr>
          <a:xfrm>
            <a:off x="755640" y="195192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51" name="Google Shape;439;p42"/>
          <p:cNvSpPr/>
          <p:nvPr/>
        </p:nvSpPr>
        <p:spPr>
          <a:xfrm>
            <a:off x="1744560" y="1533600"/>
            <a:ext cx="306000" cy="322488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52" name="Google Shape;440;p42"/>
          <p:cNvSpPr/>
          <p:nvPr/>
        </p:nvSpPr>
        <p:spPr>
          <a:xfrm>
            <a:off x="3624840" y="1085760"/>
            <a:ext cx="11145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453" name="Google Shape;441;p42"/>
          <p:cNvCxnSpPr>
            <a:stCxn id="452" idx="2"/>
          </p:cNvCxnSpPr>
          <p:nvPr/>
        </p:nvCxnSpPr>
        <p:spPr>
          <a:xfrm flipH="1">
            <a:off x="4137480" y="1370880"/>
            <a:ext cx="45000" cy="3455640"/>
          </a:xfrm>
          <a:prstGeom prst="straightConnector1">
            <a:avLst/>
          </a:prstGeom>
          <a:ln w="38100">
            <a:solidFill>
              <a:srgbClr val="4f81bd"/>
            </a:solidFill>
            <a:prstDash val="dot"/>
            <a:round/>
          </a:ln>
        </p:spPr>
      </p:cxnSp>
      <p:cxnSp>
        <p:nvCxnSpPr>
          <p:cNvPr id="454" name="Google Shape;442;p42"/>
          <p:cNvCxnSpPr/>
          <p:nvPr/>
        </p:nvCxnSpPr>
        <p:spPr>
          <a:xfrm flipV="1">
            <a:off x="2064960" y="2313360"/>
            <a:ext cx="1897560" cy="22680"/>
          </a:xfrm>
          <a:prstGeom prst="straightConnector1">
            <a:avLst/>
          </a:prstGeom>
          <a:ln w="25400">
            <a:solidFill>
              <a:srgbClr val="4f81bd"/>
            </a:solidFill>
            <a:round/>
            <a:tailEnd len="med" type="stealth" w="med"/>
          </a:ln>
        </p:spPr>
      </p:cxnSp>
      <p:sp>
        <p:nvSpPr>
          <p:cNvPr id="455" name="Google Shape;443;p42"/>
          <p:cNvSpPr/>
          <p:nvPr/>
        </p:nvSpPr>
        <p:spPr>
          <a:xfrm>
            <a:off x="2066040" y="2058480"/>
            <a:ext cx="1786320" cy="230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changeMissionStatus</a:t>
            </a:r>
            <a:br>
              <a:rPr sz="1400"/>
            </a:br>
            <a:r>
              <a:rPr b="0" lang="es-419" sz="1400" spc="-1" strike="noStrike">
                <a:solidFill>
                  <a:schemeClr val="dk1"/>
                </a:solidFill>
                <a:latin typeface="Calibri"/>
                <a:ea typeface="Calibri"/>
              </a:rPr>
              <a:t>(X, “closed”)</a:t>
            </a:r>
            <a:endParaRPr b="0" lang="en-US" sz="1400" spc="-1" strike="noStrike">
              <a:solidFill>
                <a:srgbClr val="000000"/>
              </a:solidFill>
              <a:latin typeface="Arial"/>
            </a:endParaRPr>
          </a:p>
        </p:txBody>
      </p:sp>
      <p:sp>
        <p:nvSpPr>
          <p:cNvPr id="456" name="Google Shape;444;p42"/>
          <p:cNvSpPr/>
          <p:nvPr/>
        </p:nvSpPr>
        <p:spPr>
          <a:xfrm>
            <a:off x="4029840" y="1705680"/>
            <a:ext cx="304200" cy="1045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57" name="Google Shape;445;p42"/>
          <p:cNvSpPr/>
          <p:nvPr/>
        </p:nvSpPr>
        <p:spPr>
          <a:xfrm>
            <a:off x="16920" y="2289240"/>
            <a:ext cx="1919160" cy="22795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/CloseMission</a:t>
            </a:r>
            <a:endParaRPr b="0" lang="en-US" sz="1600" spc="-1" strike="noStrike">
              <a:solidFill>
                <a:srgbClr val="000000"/>
              </a:solidFill>
              <a:latin typeface="Arial"/>
            </a:endParaRPr>
          </a:p>
          <a:p>
            <a:pPr>
              <a:lnSpc>
                <a:spcPct val="100000"/>
              </a:lnSpc>
              <a:tabLst>
                <a:tab algn="l" pos="0"/>
              </a:tabLst>
            </a:pPr>
            <a:r>
              <a:rPr b="0" lang="es-419" sz="1400" spc="-1" strike="noStrike">
                <a:solidFill>
                  <a:schemeClr val="dk1"/>
                </a:solidFill>
                <a:latin typeface="Calibri"/>
                <a:ea typeface="Calibri"/>
              </a:rPr>
              <a:t>?missionid=X</a:t>
            </a:r>
            <a:endParaRPr b="0" lang="en-US" sz="14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MissionDetails.html</a:t>
            </a:r>
            <a:endParaRPr b="0" lang="en-US" sz="1600" spc="-1" strike="noStrike">
              <a:solidFill>
                <a:srgbClr val="000000"/>
              </a:solidFill>
              <a:latin typeface="Arial"/>
            </a:endParaRPr>
          </a:p>
        </p:txBody>
      </p:sp>
      <p:cxnSp>
        <p:nvCxnSpPr>
          <p:cNvPr id="458" name="Google Shape;446;p42"/>
          <p:cNvCxnSpPr/>
          <p:nvPr/>
        </p:nvCxnSpPr>
        <p:spPr>
          <a:xfrm>
            <a:off x="2054160" y="1876320"/>
            <a:ext cx="1907280" cy="8640"/>
          </a:xfrm>
          <a:prstGeom prst="straightConnector1">
            <a:avLst/>
          </a:prstGeom>
          <a:ln w="25400">
            <a:solidFill>
              <a:srgbClr val="4f81bd"/>
            </a:solidFill>
            <a:round/>
            <a:tailEnd len="med" type="stealth" w="med"/>
          </a:ln>
        </p:spPr>
      </p:cxnSp>
      <p:sp>
        <p:nvSpPr>
          <p:cNvPr id="459" name="Google Shape;447;p42"/>
          <p:cNvSpPr/>
          <p:nvPr/>
        </p:nvSpPr>
        <p:spPr>
          <a:xfrm>
            <a:off x="2124360" y="1599480"/>
            <a:ext cx="160992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new MissionDAO()</a:t>
            </a:r>
            <a:endParaRPr b="0" lang="en-US" sz="1400" spc="-1" strike="noStrike">
              <a:solidFill>
                <a:srgbClr val="000000"/>
              </a:solidFill>
              <a:latin typeface="Arial"/>
            </a:endParaRPr>
          </a:p>
        </p:txBody>
      </p:sp>
      <p:cxnSp>
        <p:nvCxnSpPr>
          <p:cNvPr id="460" name="Google Shape;448;p42"/>
          <p:cNvCxnSpPr>
            <a:endCxn id="461" idx="1"/>
          </p:cNvCxnSpPr>
          <p:nvPr/>
        </p:nvCxnSpPr>
        <p:spPr>
          <a:xfrm flipV="1">
            <a:off x="2109960" y="4119840"/>
            <a:ext cx="3981600" cy="12600"/>
          </a:xfrm>
          <a:prstGeom prst="straightConnector1">
            <a:avLst/>
          </a:prstGeom>
          <a:ln w="25400">
            <a:solidFill>
              <a:srgbClr val="4f81bd"/>
            </a:solidFill>
            <a:round/>
            <a:tailEnd len="med" type="stealth" w="med"/>
          </a:ln>
        </p:spPr>
      </p:cxnSp>
      <p:sp>
        <p:nvSpPr>
          <p:cNvPr id="462" name="Google Shape;450;p42"/>
          <p:cNvSpPr/>
          <p:nvPr/>
        </p:nvSpPr>
        <p:spPr>
          <a:xfrm>
            <a:off x="5651280" y="1085760"/>
            <a:ext cx="1217160" cy="475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GetMissionDetails</a:t>
            </a:r>
            <a:endParaRPr b="0" lang="en-US" sz="1600" spc="-1" strike="noStrike">
              <a:solidFill>
                <a:srgbClr val="000000"/>
              </a:solidFill>
              <a:latin typeface="Arial"/>
            </a:endParaRPr>
          </a:p>
        </p:txBody>
      </p:sp>
      <p:cxnSp>
        <p:nvCxnSpPr>
          <p:cNvPr id="463" name="Google Shape;451;p42"/>
          <p:cNvCxnSpPr>
            <a:stCxn id="462" idx="2"/>
          </p:cNvCxnSpPr>
          <p:nvPr/>
        </p:nvCxnSpPr>
        <p:spPr>
          <a:xfrm>
            <a:off x="6259680" y="1560960"/>
            <a:ext cx="15840" cy="3258720"/>
          </a:xfrm>
          <a:prstGeom prst="straightConnector1">
            <a:avLst/>
          </a:prstGeom>
          <a:ln w="38100">
            <a:solidFill>
              <a:srgbClr val="4f81bd"/>
            </a:solidFill>
            <a:prstDash val="dot"/>
            <a:round/>
          </a:ln>
        </p:spPr>
      </p:cxnSp>
      <p:sp>
        <p:nvSpPr>
          <p:cNvPr id="461" name="Google Shape;449;p42"/>
          <p:cNvSpPr/>
          <p:nvPr/>
        </p:nvSpPr>
        <p:spPr>
          <a:xfrm>
            <a:off x="6091200" y="3780360"/>
            <a:ext cx="304200" cy="6789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64" name="Google Shape;452;p42"/>
          <p:cNvSpPr/>
          <p:nvPr/>
        </p:nvSpPr>
        <p:spPr>
          <a:xfrm>
            <a:off x="2170080" y="3745800"/>
            <a:ext cx="3038040" cy="327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redirect?missionid = X</a:t>
            </a:r>
            <a:endParaRPr b="0" lang="en-US" sz="1600" spc="-1" strike="noStrike">
              <a:solidFill>
                <a:srgbClr val="000000"/>
              </a:solidFill>
              <a:latin typeface="Arial"/>
            </a:endParaRPr>
          </a:p>
        </p:txBody>
      </p:sp>
      <p:cxnSp>
        <p:nvCxnSpPr>
          <p:cNvPr id="465" name="Google Shape;453;p42"/>
          <p:cNvCxnSpPr>
            <a:stCxn id="461" idx="3"/>
          </p:cNvCxnSpPr>
          <p:nvPr/>
        </p:nvCxnSpPr>
        <p:spPr>
          <a:xfrm>
            <a:off x="6395400" y="4119840"/>
            <a:ext cx="848880" cy="9720"/>
          </a:xfrm>
          <a:prstGeom prst="straightConnector1">
            <a:avLst/>
          </a:prstGeom>
          <a:ln w="25400">
            <a:solidFill>
              <a:srgbClr val="4f81bd"/>
            </a:solidFill>
            <a:round/>
            <a:tailEnd len="med" type="stealth" w="med"/>
          </a:ln>
        </p:spPr>
      </p:cxnSp>
      <p:sp>
        <p:nvSpPr>
          <p:cNvPr id="466" name="Google Shape;454;p42"/>
          <p:cNvSpPr/>
          <p:nvPr/>
        </p:nvSpPr>
        <p:spPr>
          <a:xfrm>
            <a:off x="6465600" y="3420360"/>
            <a:ext cx="1737360" cy="579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s-419" sz="1600" spc="-1" strike="noStrike">
                <a:solidFill>
                  <a:schemeClr val="dk1"/>
                </a:solidFill>
                <a:latin typeface="Calibri"/>
                <a:ea typeface="Calibri"/>
              </a:rPr>
              <a:t>See slide “see mission details”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920"/>
            <a:ext cx="8228880" cy="7552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Event: logout</a:t>
            </a:r>
            <a:endParaRPr b="0" lang="en-US" sz="4400" spc="-1" strike="noStrike">
              <a:solidFill>
                <a:srgbClr val="000000"/>
              </a:solidFill>
              <a:latin typeface="Arial"/>
            </a:endParaRPr>
          </a:p>
        </p:txBody>
      </p:sp>
      <p:sp>
        <p:nvSpPr>
          <p:cNvPr id="468" name="Google Shape;460;p43"/>
          <p:cNvSpPr/>
          <p:nvPr/>
        </p:nvSpPr>
        <p:spPr>
          <a:xfrm>
            <a:off x="2027880" y="1071000"/>
            <a:ext cx="131400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469" name="Google Shape;461;p43"/>
          <p:cNvCxnSpPr>
            <a:stCxn id="468" idx="2"/>
          </p:cNvCxnSpPr>
          <p:nvPr/>
        </p:nvCxnSpPr>
        <p:spPr>
          <a:xfrm flipH="1">
            <a:off x="2660400" y="1356120"/>
            <a:ext cx="24840" cy="3366720"/>
          </a:xfrm>
          <a:prstGeom prst="straightConnector1">
            <a:avLst/>
          </a:prstGeom>
          <a:ln w="38100">
            <a:solidFill>
              <a:srgbClr val="4f81bd"/>
            </a:solidFill>
            <a:prstDash val="dot"/>
            <a:round/>
          </a:ln>
        </p:spPr>
      </p:cxnSp>
      <p:cxnSp>
        <p:nvCxnSpPr>
          <p:cNvPr id="470" name="Google Shape;462;p43"/>
          <p:cNvCxnSpPr/>
          <p:nvPr/>
        </p:nvCxnSpPr>
        <p:spPr>
          <a:xfrm>
            <a:off x="1589760" y="2214000"/>
            <a:ext cx="876960" cy="720"/>
          </a:xfrm>
          <a:prstGeom prst="straightConnector1">
            <a:avLst/>
          </a:prstGeom>
          <a:ln w="25400">
            <a:solidFill>
              <a:srgbClr val="4f81bd"/>
            </a:solidFill>
            <a:round/>
            <a:tailEnd len="med" type="stealth" w="med"/>
          </a:ln>
        </p:spPr>
      </p:cxnSp>
      <p:sp>
        <p:nvSpPr>
          <p:cNvPr id="471" name="Google Shape;463;p43"/>
          <p:cNvSpPr/>
          <p:nvPr/>
        </p:nvSpPr>
        <p:spPr>
          <a:xfrm>
            <a:off x="1513440" y="1937160"/>
            <a:ext cx="9147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doPOST</a:t>
            </a:r>
            <a:endParaRPr b="0" lang="en-US" sz="1800" spc="-1" strike="noStrike">
              <a:solidFill>
                <a:srgbClr val="000000"/>
              </a:solidFill>
              <a:latin typeface="Arial"/>
            </a:endParaRPr>
          </a:p>
        </p:txBody>
      </p:sp>
      <p:sp>
        <p:nvSpPr>
          <p:cNvPr id="472" name="Google Shape;464;p43"/>
          <p:cNvSpPr/>
          <p:nvPr/>
        </p:nvSpPr>
        <p:spPr>
          <a:xfrm>
            <a:off x="2502360" y="1518840"/>
            <a:ext cx="306000" cy="2899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73" name="Google Shape;465;p43"/>
          <p:cNvSpPr/>
          <p:nvPr/>
        </p:nvSpPr>
        <p:spPr>
          <a:xfrm>
            <a:off x="4041360" y="1071000"/>
            <a:ext cx="983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Session</a:t>
            </a:r>
            <a:endParaRPr b="0" lang="en-US" sz="1400" spc="-1" strike="noStrike">
              <a:solidFill>
                <a:srgbClr val="000000"/>
              </a:solidFill>
              <a:latin typeface="Arial"/>
            </a:endParaRPr>
          </a:p>
        </p:txBody>
      </p:sp>
      <p:cxnSp>
        <p:nvCxnSpPr>
          <p:cNvPr id="474" name="Google Shape;466;p43"/>
          <p:cNvCxnSpPr/>
          <p:nvPr/>
        </p:nvCxnSpPr>
        <p:spPr>
          <a:xfrm flipH="1">
            <a:off x="4558320" y="1356480"/>
            <a:ext cx="30960" cy="3258720"/>
          </a:xfrm>
          <a:prstGeom prst="straightConnector1">
            <a:avLst/>
          </a:prstGeom>
          <a:ln w="38100">
            <a:solidFill>
              <a:srgbClr val="4f81bd"/>
            </a:solidFill>
            <a:prstDash val="dot"/>
            <a:round/>
          </a:ln>
        </p:spPr>
      </p:cxnSp>
      <p:cxnSp>
        <p:nvCxnSpPr>
          <p:cNvPr id="475" name="Google Shape;467;p43"/>
          <p:cNvCxnSpPr/>
          <p:nvPr/>
        </p:nvCxnSpPr>
        <p:spPr>
          <a:xfrm>
            <a:off x="2808720" y="1870920"/>
            <a:ext cx="1596600" cy="720"/>
          </a:xfrm>
          <a:prstGeom prst="straightConnector1">
            <a:avLst/>
          </a:prstGeom>
          <a:ln w="25400">
            <a:solidFill>
              <a:srgbClr val="4f81bd"/>
            </a:solidFill>
            <a:round/>
            <a:tailEnd len="med" type="stealth" w="med"/>
          </a:ln>
        </p:spPr>
      </p:cxnSp>
      <p:sp>
        <p:nvSpPr>
          <p:cNvPr id="476" name="Google Shape;468;p43"/>
          <p:cNvSpPr/>
          <p:nvPr/>
        </p:nvSpPr>
        <p:spPr>
          <a:xfrm>
            <a:off x="4434840" y="1531440"/>
            <a:ext cx="304200" cy="5763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sp>
        <p:nvSpPr>
          <p:cNvPr id="477" name="Google Shape;469;p43"/>
          <p:cNvSpPr/>
          <p:nvPr/>
        </p:nvSpPr>
        <p:spPr>
          <a:xfrm>
            <a:off x="5253480" y="1071000"/>
            <a:ext cx="1055160" cy="2851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400" spc="-1" strike="noStrike">
                <a:solidFill>
                  <a:schemeClr val="dk1"/>
                </a:solidFill>
                <a:latin typeface="Calibri"/>
                <a:ea typeface="Calibri"/>
              </a:rPr>
              <a:t>index.html</a:t>
            </a:r>
            <a:endParaRPr b="0" lang="en-US" sz="1400" spc="-1" strike="noStrike">
              <a:solidFill>
                <a:srgbClr val="000000"/>
              </a:solidFill>
              <a:latin typeface="Arial"/>
            </a:endParaRPr>
          </a:p>
        </p:txBody>
      </p:sp>
      <p:cxnSp>
        <p:nvCxnSpPr>
          <p:cNvPr id="478" name="Google Shape;470;p43"/>
          <p:cNvCxnSpPr>
            <a:stCxn id="477" idx="2"/>
          </p:cNvCxnSpPr>
          <p:nvPr/>
        </p:nvCxnSpPr>
        <p:spPr>
          <a:xfrm flipH="1">
            <a:off x="5751000" y="1356120"/>
            <a:ext cx="30240" cy="3259080"/>
          </a:xfrm>
          <a:prstGeom prst="straightConnector1">
            <a:avLst/>
          </a:prstGeom>
          <a:ln w="38100">
            <a:solidFill>
              <a:srgbClr val="4f81bd"/>
            </a:solidFill>
            <a:prstDash val="dot"/>
            <a:round/>
          </a:ln>
        </p:spPr>
      </p:cxnSp>
      <p:sp>
        <p:nvSpPr>
          <p:cNvPr id="479" name="Google Shape;471;p43"/>
          <p:cNvSpPr/>
          <p:nvPr/>
        </p:nvSpPr>
        <p:spPr>
          <a:xfrm>
            <a:off x="5624280" y="2498760"/>
            <a:ext cx="304200" cy="6645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480" name="Google Shape;472;p43"/>
          <p:cNvCxnSpPr/>
          <p:nvPr/>
        </p:nvCxnSpPr>
        <p:spPr>
          <a:xfrm>
            <a:off x="2830320" y="2901600"/>
            <a:ext cx="2775960" cy="3240"/>
          </a:xfrm>
          <a:prstGeom prst="straightConnector1">
            <a:avLst/>
          </a:prstGeom>
          <a:ln w="25400">
            <a:solidFill>
              <a:srgbClr val="4f81bd"/>
            </a:solidFill>
            <a:round/>
            <a:tailEnd len="med" type="stealth" w="med"/>
          </a:ln>
        </p:spPr>
      </p:cxnSp>
      <p:sp>
        <p:nvSpPr>
          <p:cNvPr id="481" name="Google Shape;473;p43"/>
          <p:cNvSpPr/>
          <p:nvPr/>
        </p:nvSpPr>
        <p:spPr>
          <a:xfrm>
            <a:off x="1256400" y="2311200"/>
            <a:ext cx="1208880" cy="2107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From: Home</a:t>
            </a:r>
            <a:endParaRPr b="0" lang="en-US" sz="1600" spc="-1" strike="noStrike">
              <a:solidFill>
                <a:srgbClr val="000000"/>
              </a:solidFill>
              <a:latin typeface="Arial"/>
            </a:endParaRPr>
          </a:p>
        </p:txBody>
      </p:sp>
      <p:sp>
        <p:nvSpPr>
          <p:cNvPr id="482" name="Google Shape;474;p43"/>
          <p:cNvSpPr/>
          <p:nvPr/>
        </p:nvSpPr>
        <p:spPr>
          <a:xfrm>
            <a:off x="2986560" y="2612880"/>
            <a:ext cx="2116800" cy="25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0" lang="es-419" sz="1400" spc="-1" strike="noStrike">
                <a:solidFill>
                  <a:schemeClr val="dk1"/>
                </a:solidFill>
                <a:latin typeface="Calibri"/>
                <a:ea typeface="Calibri"/>
              </a:rPr>
              <a:t>redirect</a:t>
            </a:r>
            <a:endParaRPr b="0" lang="en-US" sz="1400" spc="-1" strike="noStrike">
              <a:solidFill>
                <a:srgbClr val="000000"/>
              </a:solidFill>
              <a:latin typeface="Arial"/>
            </a:endParaRPr>
          </a:p>
        </p:txBody>
      </p:sp>
      <p:sp>
        <p:nvSpPr>
          <p:cNvPr id="483" name="Google Shape;475;p43"/>
          <p:cNvSpPr/>
          <p:nvPr/>
        </p:nvSpPr>
        <p:spPr>
          <a:xfrm>
            <a:off x="2986560" y="1562760"/>
            <a:ext cx="160560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invalidate()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txBox="1"/>
          <p:nvPr/>
        </p:nvSpPr>
        <p:spPr>
          <a:xfrm>
            <a:off x="334800" y="752040"/>
            <a:ext cx="8352000" cy="3709800"/>
          </a:xfrm>
          <a:prstGeom prst="rect">
            <a:avLst/>
          </a:prstGeom>
          <a:noFill/>
          <a:ln w="0">
            <a:noFill/>
          </a:ln>
        </p:spPr>
        <p:txBody>
          <a:bodyPr lIns="90000" rIns="90000" tIns="45000" bIns="45000" anchor="t">
            <a:noAutofit/>
          </a:bodyPr>
          <a:p>
            <a:pPr>
              <a:lnSpc>
                <a:spcPct val="100000"/>
              </a:lnSpc>
              <a:tabLst>
                <a:tab algn="l" pos="0"/>
              </a:tabLst>
            </a:pPr>
            <a:r>
              <a:rPr b="0" lang="it-IT" sz="1300" spc="-1" strike="noStrike">
                <a:solidFill>
                  <a:schemeClr val="dk1"/>
                </a:solidFill>
                <a:latin typeface="Calibri"/>
                <a:ea typeface="Calibri"/>
              </a:rPr>
              <a:t>Un’applicazione web consente la gestione di </a:t>
            </a:r>
            <a:r>
              <a:rPr b="0" lang="it-IT" sz="1300" spc="-1" strike="noStrike">
                <a:solidFill>
                  <a:srgbClr val="c9211e"/>
                </a:solidFill>
                <a:latin typeface="Calibri"/>
                <a:ea typeface="Calibri"/>
              </a:rPr>
              <a:t>gruppi di lavoro</a:t>
            </a:r>
            <a:r>
              <a:rPr b="0" lang="it-IT" sz="1300" spc="-1" strike="noStrike">
                <a:solidFill>
                  <a:schemeClr val="dk1"/>
                </a:solidFill>
                <a:latin typeface="Calibri"/>
                <a:ea typeface="Calibri"/>
              </a:rPr>
              <a:t>. L’applicazione supporta registrazione e login </a:t>
            </a:r>
            <a:r>
              <a:rPr b="0" lang="it-IT" sz="1300" spc="-1" strike="noStrike">
                <a:solidFill>
                  <a:schemeClr val="dk1"/>
                </a:solidFill>
                <a:latin typeface="Calibri"/>
                <a:ea typeface="Calibri"/>
              </a:rPr>
              <a:t>mediante una pagina pubblica con opportune form. La registrazione controlla la validità sintattica dell’indirizzo di </a:t>
            </a:r>
            <a:r>
              <a:rPr b="0" lang="it-IT" sz="1300" spc="-1" strike="noStrike">
                <a:solidFill>
                  <a:srgbClr val="00a933"/>
                </a:solidFill>
                <a:latin typeface="Calibri"/>
                <a:ea typeface="Calibri"/>
              </a:rPr>
              <a:t>email</a:t>
            </a:r>
            <a:r>
              <a:rPr b="0" lang="it-IT" sz="1300" spc="-1" strike="noStrike">
                <a:solidFill>
                  <a:schemeClr val="dk1"/>
                </a:solidFill>
                <a:latin typeface="Calibri"/>
                <a:ea typeface="Calibri"/>
              </a:rPr>
              <a:t> e l’uguaglianza tra i campi “</a:t>
            </a:r>
            <a:r>
              <a:rPr b="0" lang="it-IT" sz="1300" spc="-1" strike="noStrike">
                <a:solidFill>
                  <a:srgbClr val="00a933"/>
                </a:solidFill>
                <a:latin typeface="Calibri"/>
                <a:ea typeface="Calibri"/>
              </a:rPr>
              <a:t>password</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ripeti password</a:t>
            </a:r>
            <a:r>
              <a:rPr b="0" lang="it-IT" sz="1300" spc="-1" strike="noStrike">
                <a:solidFill>
                  <a:schemeClr val="dk1"/>
                </a:solidFill>
                <a:latin typeface="Calibri"/>
                <a:ea typeface="Calibri"/>
              </a:rPr>
              <a:t>”. La registrazione controlla l’unicità dello </a:t>
            </a:r>
            <a:r>
              <a:rPr b="0" lang="it-IT" sz="1300" spc="-1" strike="noStrike">
                <a:solidFill>
                  <a:srgbClr val="00a933"/>
                </a:solidFill>
                <a:latin typeface="Calibri"/>
                <a:ea typeface="Calibri"/>
              </a:rPr>
              <a:t>username</a:t>
            </a:r>
            <a:r>
              <a:rPr b="0" lang="it-IT" sz="1300" spc="-1" strike="noStrike">
                <a:solidFill>
                  <a:schemeClr val="dk1"/>
                </a:solidFill>
                <a:latin typeface="Calibri"/>
                <a:ea typeface="Calibri"/>
              </a:rPr>
              <a:t>. </a:t>
            </a:r>
            <a:endParaRPr b="0" lang="en-US" sz="1300" spc="-1" strike="noStrike">
              <a:solidFill>
                <a:srgbClr val="000000"/>
              </a:solidFill>
              <a:latin typeface="Arial"/>
            </a:endParaRPr>
          </a:p>
          <a:p>
            <a:pPr>
              <a:lnSpc>
                <a:spcPct val="100000"/>
              </a:lnSpc>
              <a:tabLst>
                <a:tab algn="l" pos="0"/>
              </a:tabLst>
            </a:pPr>
            <a:r>
              <a:rPr b="0" lang="it-IT" sz="1300" spc="-1" strike="noStrike">
                <a:solidFill>
                  <a:schemeClr val="dk1"/>
                </a:solidFill>
                <a:latin typeface="Calibri"/>
                <a:ea typeface="Calibri"/>
              </a:rPr>
              <a:t>Un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ha un </a:t>
            </a:r>
            <a:r>
              <a:rPr b="0" lang="it-IT" sz="1300" spc="-1" strike="noStrike">
                <a:solidFill>
                  <a:srgbClr val="00a933"/>
                </a:solidFill>
                <a:latin typeface="Calibri"/>
                <a:ea typeface="Calibri"/>
              </a:rPr>
              <a:t>titolo</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data di creazione</a:t>
            </a:r>
            <a:r>
              <a:rPr b="0" lang="it-IT" sz="1300" spc="-1" strike="noStrike">
                <a:solidFill>
                  <a:schemeClr val="dk1"/>
                </a:solidFill>
                <a:latin typeface="Calibri"/>
                <a:ea typeface="Calibri"/>
              </a:rPr>
              <a:t>, una </a:t>
            </a:r>
            <a:r>
              <a:rPr b="0" lang="it-IT" sz="1300" spc="-1" strike="noStrike">
                <a:solidFill>
                  <a:srgbClr val="00a933"/>
                </a:solidFill>
                <a:latin typeface="Calibri"/>
                <a:ea typeface="Calibri"/>
              </a:rPr>
              <a:t>durata</a:t>
            </a:r>
            <a:r>
              <a:rPr b="0" lang="it-IT" sz="1300" spc="-1" strike="noStrike">
                <a:solidFill>
                  <a:schemeClr val="dk1"/>
                </a:solidFill>
                <a:latin typeface="Calibri"/>
                <a:ea typeface="Calibri"/>
              </a:rPr>
              <a:t> dell’attività in giorni e un numero </a:t>
            </a:r>
            <a:r>
              <a:rPr b="0" lang="it-IT" sz="1300" spc="-1" strike="noStrike">
                <a:solidFill>
                  <a:srgbClr val="00a933"/>
                </a:solidFill>
                <a:latin typeface="Calibri"/>
                <a:ea typeface="Calibri"/>
              </a:rPr>
              <a:t>minimo</a:t>
            </a:r>
            <a:r>
              <a:rPr b="0" lang="it-IT" sz="1300" spc="-1" strike="noStrike">
                <a:solidFill>
                  <a:schemeClr val="dk1"/>
                </a:solidFill>
                <a:latin typeface="Calibri"/>
                <a:ea typeface="Calibri"/>
              </a:rPr>
              <a:t> e </a:t>
            </a:r>
            <a:r>
              <a:rPr b="0" lang="it-IT" sz="1300" spc="-1" strike="noStrike">
                <a:solidFill>
                  <a:srgbClr val="00a933"/>
                </a:solidFill>
                <a:latin typeface="Calibri"/>
                <a:ea typeface="Calibri"/>
              </a:rPr>
              <a:t>massimo di partecipanti</a:t>
            </a:r>
            <a:r>
              <a:rPr b="0" lang="it-IT" sz="1300" spc="-1" strike="noStrike">
                <a:solidFill>
                  <a:schemeClr val="dk1"/>
                </a:solidFill>
                <a:latin typeface="Calibri"/>
                <a:ea typeface="Calibri"/>
              </a:rPr>
              <a:t>. </a:t>
            </a:r>
            <a:r>
              <a:rPr b="0" lang="it-IT" sz="1300" spc="-1" strike="noStrike">
                <a:solidFill>
                  <a:srgbClr val="000000"/>
                </a:solidFill>
                <a:latin typeface="Calibri"/>
                <a:ea typeface="Calibri"/>
              </a:rPr>
              <a:t>L’utente fa il login e, se autenticato, accede all’HOME page che mostra l’elenco dei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00a933"/>
                </a:solidFill>
                <a:latin typeface="Calibri"/>
                <a:ea typeface="Calibri"/>
              </a:rPr>
              <a:t>creati da lui </a:t>
            </a:r>
            <a:r>
              <a:rPr b="0" lang="it-IT" sz="1300" spc="-1" strike="noStrike">
                <a:solidFill>
                  <a:srgbClr val="000000"/>
                </a:solidFill>
                <a:latin typeface="Calibri"/>
                <a:ea typeface="Calibri"/>
              </a:rPr>
              <a:t>e ancora attivi, l’elenco delle </a:t>
            </a:r>
            <a:r>
              <a:rPr b="0" lang="it-IT" sz="1300" spc="-1" strike="noStrike">
                <a:solidFill>
                  <a:srgbClr val="c9211e"/>
                </a:solidFill>
                <a:latin typeface="Calibri"/>
                <a:ea typeface="Calibri"/>
              </a:rPr>
              <a:t>gruppi</a:t>
            </a:r>
            <a:r>
              <a:rPr b="0" lang="it-IT" sz="1300" spc="-1" strike="noStrike">
                <a:solidFill>
                  <a:srgbClr val="000000"/>
                </a:solidFill>
                <a:latin typeface="Calibri"/>
                <a:ea typeface="Calibri"/>
              </a:rPr>
              <a:t> </a:t>
            </a:r>
            <a:r>
              <a:rPr b="0" lang="it-IT" sz="1300" spc="-1" strike="noStrike">
                <a:solidFill>
                  <a:srgbClr val="c9211e"/>
                </a:solidFill>
                <a:latin typeface="Calibri"/>
                <a:ea typeface="Calibri"/>
              </a:rPr>
              <a:t>cui (l’utente)</a:t>
            </a:r>
            <a:r>
              <a:rPr b="0" lang="it-IT" sz="1300" spc="-1" strike="noStrike">
                <a:solidFill>
                  <a:srgbClr val="366092"/>
                </a:solidFill>
                <a:latin typeface="Calibri"/>
                <a:ea typeface="Calibri"/>
              </a:rPr>
              <a:t> è stato invitato</a:t>
            </a:r>
            <a:r>
              <a:rPr b="0" lang="it-IT" sz="1300" spc="-1" strike="noStrike">
                <a:solidFill>
                  <a:srgbClr val="000000"/>
                </a:solidFill>
                <a:latin typeface="Calibri"/>
                <a:ea typeface="Calibri"/>
              </a:rPr>
              <a:t> e ancora attivi, e una form </a:t>
            </a:r>
            <a:r>
              <a:rPr b="0" lang="it-IT" sz="1300" spc="-1" strike="noStrike">
                <a:solidFill>
                  <a:srgbClr val="366092"/>
                </a:solidFill>
                <a:latin typeface="Calibri"/>
                <a:ea typeface="Calibri"/>
              </a:rPr>
              <a:t>per creare</a:t>
            </a:r>
            <a:r>
              <a:rPr b="0" lang="it-IT" sz="1300" spc="-1" strike="noStrike">
                <a:solidFill>
                  <a:srgbClr val="000000"/>
                </a:solidFill>
                <a:latin typeface="Calibri"/>
                <a:ea typeface="Calibri"/>
              </a:rPr>
              <a:t> un nuovo </a:t>
            </a:r>
            <a:r>
              <a:rPr b="0" lang="it-IT" sz="1300" spc="-1" strike="noStrike">
                <a:solidFill>
                  <a:srgbClr val="c9211e"/>
                </a:solidFill>
                <a:latin typeface="Calibri"/>
                <a:ea typeface="Calibri"/>
              </a:rPr>
              <a:t>gruppo</a:t>
            </a:r>
            <a:r>
              <a:rPr b="0" lang="it-IT" sz="13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300" spc="-1" strike="noStrike">
                <a:solidFill>
                  <a:srgbClr val="00a933"/>
                </a:solidFill>
                <a:latin typeface="Calibri"/>
                <a:ea typeface="Calibri"/>
              </a:rPr>
              <a:t>nome</a:t>
            </a:r>
            <a:r>
              <a:rPr b="0" lang="it-IT" sz="1300" spc="-1" strike="noStrike">
                <a:solidFill>
                  <a:srgbClr val="000000"/>
                </a:solidFill>
                <a:latin typeface="Calibri"/>
                <a:ea typeface="Calibri"/>
              </a:rPr>
              <a:t> e </a:t>
            </a:r>
            <a:r>
              <a:rPr b="0" lang="it-IT" sz="1300" spc="-1" strike="noStrike">
                <a:solidFill>
                  <a:srgbClr val="00a933"/>
                </a:solidFill>
                <a:latin typeface="Calibri"/>
                <a:ea typeface="Calibri"/>
              </a:rPr>
              <a:t>cognome</a:t>
            </a:r>
            <a:r>
              <a:rPr b="0" lang="it-IT" sz="13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300" spc="-1" strike="noStrike">
                <a:solidFill>
                  <a:srgbClr val="c9211e"/>
                </a:solidFill>
                <a:latin typeface="Calibri"/>
                <a:ea typeface="Calibri"/>
              </a:rPr>
              <a:t>L’utente</a:t>
            </a:r>
            <a:r>
              <a:rPr b="0" lang="it-IT" sz="1300" spc="-1" strike="noStrike">
                <a:solidFill>
                  <a:schemeClr val="dk1"/>
                </a:solidFill>
                <a:latin typeface="Calibri"/>
                <a:ea typeface="Calibri"/>
              </a:rPr>
              <a:t> può scegliere uno o più partecipanti dall’elenco e premere il bottone </a:t>
            </a:r>
            <a:r>
              <a:rPr b="0" lang="it-IT" sz="1300" spc="-1" strike="noStrike">
                <a:solidFill>
                  <a:srgbClr val="366092"/>
                </a:solidFill>
                <a:latin typeface="Calibri"/>
                <a:ea typeface="Calibri"/>
              </a:rPr>
              <a:t>INVITA</a:t>
            </a:r>
            <a:r>
              <a:rPr b="0" lang="it-IT" sz="1300" spc="-1" strike="noStrike">
                <a:solidFill>
                  <a:schemeClr val="dk1"/>
                </a:solidFill>
                <a:latin typeface="Calibri"/>
                <a:ea typeface="Calibri"/>
              </a:rPr>
              <a:t> per invitarli al </a:t>
            </a:r>
            <a:r>
              <a:rPr b="0" lang="it-IT" sz="1300" spc="-1" strike="noStrike">
                <a:solidFill>
                  <a:srgbClr val="c9211e"/>
                </a:solidFill>
                <a:latin typeface="Calibri"/>
                <a:ea typeface="Calibri"/>
              </a:rPr>
              <a:t>gruppo</a:t>
            </a:r>
            <a:r>
              <a:rPr b="0" lang="it-IT" sz="13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300" spc="-1" strike="noStrike">
              <a:solidFill>
                <a:srgbClr val="000000"/>
              </a:solidFill>
              <a:latin typeface="Arial"/>
            </a:endParaRPr>
          </a:p>
          <a:p>
            <a:pPr>
              <a:lnSpc>
                <a:spcPct val="100000"/>
              </a:lnSpc>
            </a:pPr>
            <a:r>
              <a:rPr b="0" lang="it-IT" sz="13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300" spc="-1" strike="noStrike">
              <a:solidFill>
                <a:srgbClr val="000000"/>
              </a:solidFill>
              <a:latin typeface="Arial"/>
            </a:endParaRPr>
          </a:p>
        </p:txBody>
      </p:sp>
      <p:sp>
        <p:nvSpPr>
          <p:cNvPr id="168" name=""/>
          <p:cNvSpPr txBox="1"/>
          <p:nvPr/>
        </p:nvSpPr>
        <p:spPr>
          <a:xfrm>
            <a:off x="457200" y="339480"/>
            <a:ext cx="36576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 Specifica &amp; analisi dei dati</a:t>
            </a:r>
            <a:endParaRPr b="0" lang="en-US" sz="1800" spc="-1" strike="noStrike">
              <a:solidFill>
                <a:srgbClr val="000000"/>
              </a:solidFill>
              <a:latin typeface="Arial"/>
            </a:endParaRPr>
          </a:p>
        </p:txBody>
      </p:sp>
      <p:sp>
        <p:nvSpPr>
          <p:cNvPr id="169" name=""/>
          <p:cNvSpPr txBox="1"/>
          <p:nvPr/>
        </p:nvSpPr>
        <p:spPr>
          <a:xfrm>
            <a:off x="396720" y="4636440"/>
            <a:ext cx="3260880" cy="320760"/>
          </a:xfrm>
          <a:prstGeom prst="rect">
            <a:avLst/>
          </a:prstGeom>
          <a:noFill/>
          <a:ln w="0">
            <a:noFill/>
          </a:ln>
        </p:spPr>
        <p:txBody>
          <a:bodyPr lIns="90000" rIns="90000" tIns="45000" bIns="45000" anchor="t">
            <a:noAutofit/>
          </a:bodyPr>
          <a:p>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205920"/>
            <a:ext cx="8228880" cy="856440"/>
          </a:xfrm>
          <a:prstGeom prst="rect">
            <a:avLst/>
          </a:prstGeom>
          <a:noFill/>
          <a:ln w="0">
            <a:noFill/>
          </a:ln>
        </p:spPr>
        <p:txBody>
          <a:bodyPr lIns="90000" rIns="90000" tIns="45000" bIns="45000" anchor="ctr">
            <a:normAutofit fontScale="91000"/>
          </a:bodyPr>
          <a:p>
            <a:pPr indent="0" algn="ctr">
              <a:lnSpc>
                <a:spcPct val="100000"/>
              </a:lnSpc>
              <a:buNone/>
              <a:tabLst>
                <a:tab algn="l" pos="0"/>
              </a:tabLst>
            </a:pPr>
            <a:r>
              <a:rPr b="0" lang="en-US" sz="4400" spc="-1" strike="noStrike">
                <a:solidFill>
                  <a:schemeClr val="dk1"/>
                </a:solidFill>
                <a:latin typeface="Calibri"/>
                <a:ea typeface="Calibri"/>
              </a:rPr>
              <a:t>Some (advanced) coding best practices</a:t>
            </a:r>
            <a:endParaRPr b="0" lang="en-US" sz="4400" spc="-1" strike="noStrike">
              <a:solidFill>
                <a:srgbClr val="000000"/>
              </a:solidFill>
              <a:latin typeface="Arial"/>
            </a:endParaRPr>
          </a:p>
        </p:txBody>
      </p:sp>
      <p:sp>
        <p:nvSpPr>
          <p:cNvPr id="485" name="PlaceHolder 2"/>
          <p:cNvSpPr>
            <a:spLocks noGrp="1"/>
          </p:cNvSpPr>
          <p:nvPr>
            <p:ph/>
          </p:nvPr>
        </p:nvSpPr>
        <p:spPr>
          <a:xfrm>
            <a:off x="457200" y="1200240"/>
            <a:ext cx="8228880" cy="3393720"/>
          </a:xfrm>
          <a:prstGeom prst="rect">
            <a:avLst/>
          </a:prstGeom>
          <a:noFill/>
          <a:ln w="0">
            <a:noFill/>
          </a:ln>
        </p:spPr>
        <p:txBody>
          <a:bodyPr lIns="90000" rIns="90000" tIns="45000" bIns="45000" anchor="t">
            <a:noAutofit/>
          </a:bodyPr>
          <a:p>
            <a:pPr marL="457200" indent="-343080">
              <a:lnSpc>
                <a:spcPct val="100000"/>
              </a:lnSpc>
              <a:spcBef>
                <a:spcPts val="360"/>
              </a:spcBef>
              <a:buClr>
                <a:srgbClr val="000000"/>
              </a:buClr>
              <a:buFont typeface="Arial"/>
              <a:buChar char="•"/>
            </a:pPr>
            <a:r>
              <a:rPr b="0" lang="en-US" sz="3200" spc="-1" strike="noStrike">
                <a:solidFill>
                  <a:schemeClr val="dk1"/>
                </a:solidFill>
                <a:latin typeface="Calibri"/>
                <a:ea typeface="Calibri"/>
              </a:rPr>
              <a:t>Exception handling</a:t>
            </a:r>
            <a:endParaRPr b="0" lang="en-US" sz="3200" spc="-1" strike="noStrike">
              <a:solidFill>
                <a:srgbClr val="000000"/>
              </a:solidFill>
              <a:latin typeface="Arial"/>
            </a:endParaRPr>
          </a:p>
          <a:p>
            <a:pPr lvl="1" marL="914400" indent="-343080">
              <a:lnSpc>
                <a:spcPct val="100000"/>
              </a:lnSpc>
              <a:spcBef>
                <a:spcPts val="360"/>
              </a:spcBef>
              <a:buClr>
                <a:srgbClr val="000000"/>
              </a:buClr>
              <a:buFont typeface="Arial"/>
              <a:buChar char="–"/>
            </a:pPr>
            <a:r>
              <a:rPr b="0" lang="en-US" sz="2800" spc="-1" strike="noStrike" u="sng">
                <a:solidFill>
                  <a:schemeClr val="dk1"/>
                </a:solidFill>
                <a:uFillTx/>
                <a:latin typeface="Calibri"/>
                <a:ea typeface="Calibri"/>
                <a:hlinkClick r:id="rId1"/>
              </a:rPr>
              <a:t>https://howtodoinjava.com/best-practices/java-exception-handling-best-practices/</a:t>
            </a:r>
            <a:endParaRPr b="0" lang="en-US" sz="2800" spc="-1" strike="noStrike">
              <a:solidFill>
                <a:srgbClr val="000000"/>
              </a:solidFill>
              <a:latin typeface="Arial"/>
            </a:endParaRPr>
          </a:p>
          <a:p>
            <a:pPr marL="457200" indent="-343080">
              <a:lnSpc>
                <a:spcPct val="100000"/>
              </a:lnSpc>
              <a:spcBef>
                <a:spcPts val="360"/>
              </a:spcBef>
              <a:buClr>
                <a:srgbClr val="000000"/>
              </a:buClr>
              <a:buFont typeface="Arial"/>
              <a:buChar char="•"/>
            </a:pPr>
            <a:r>
              <a:rPr b="0" lang="en-US" sz="3200" spc="-1" strike="noStrike">
                <a:solidFill>
                  <a:schemeClr val="dk1"/>
                </a:solidFill>
                <a:latin typeface="Calibri"/>
                <a:ea typeface="Calibri"/>
              </a:rPr>
              <a:t>Release of resources</a:t>
            </a:r>
            <a:endParaRPr b="0" lang="en-US" sz="3200" spc="-1" strike="noStrike">
              <a:solidFill>
                <a:srgbClr val="000000"/>
              </a:solidFill>
              <a:latin typeface="Arial"/>
            </a:endParaRPr>
          </a:p>
          <a:p>
            <a:pPr lvl="1" marL="914400" indent="-343080">
              <a:lnSpc>
                <a:spcPct val="100000"/>
              </a:lnSpc>
              <a:spcBef>
                <a:spcPts val="360"/>
              </a:spcBef>
              <a:buClr>
                <a:srgbClr val="000000"/>
              </a:buClr>
              <a:buFont typeface="Arial"/>
              <a:buChar char="–"/>
            </a:pPr>
            <a:r>
              <a:rPr b="0" lang="en-US" sz="2800" spc="-1" strike="noStrike" u="sng">
                <a:solidFill>
                  <a:schemeClr val="dk1"/>
                </a:solidFill>
                <a:uFillTx/>
                <a:latin typeface="Calibri"/>
                <a:ea typeface="Calibri"/>
                <a:hlinkClick r:id="rId2"/>
              </a:rPr>
              <a:t>https://docs.oracle.com/javase/tutorial/essential/exceptions/tryResourceClose.html</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171" name="Google Shape;148;p28"/>
          <p:cNvSpPr/>
          <p:nvPr/>
        </p:nvSpPr>
        <p:spPr>
          <a:xfrm>
            <a:off x="3465000" y="3286800"/>
            <a:ext cx="1403280" cy="3708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user2Group</a:t>
            </a:r>
            <a:endParaRPr b="0" lang="en-US" sz="1800" spc="-1" strike="noStrike">
              <a:solidFill>
                <a:srgbClr val="000000"/>
              </a:solidFill>
              <a:latin typeface="Arial"/>
            </a:endParaRPr>
          </a:p>
        </p:txBody>
      </p:sp>
      <p:sp>
        <p:nvSpPr>
          <p:cNvPr id="172" name="Google Shape;149;p28"/>
          <p:cNvSpPr/>
          <p:nvPr/>
        </p:nvSpPr>
        <p:spPr>
          <a:xfrm>
            <a:off x="141120" y="1329480"/>
            <a:ext cx="1343160" cy="1300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173" name="Google Shape;150;p28"/>
          <p:cNvSpPr/>
          <p:nvPr/>
        </p:nvSpPr>
        <p:spPr>
          <a:xfrm>
            <a:off x="1547640" y="1365480"/>
            <a:ext cx="1067760" cy="3942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174" name="Google Shape;151;p28"/>
          <p:cNvSpPr/>
          <p:nvPr/>
        </p:nvSpPr>
        <p:spPr>
          <a:xfrm>
            <a:off x="3200400" y="3657600"/>
            <a:ext cx="1546200" cy="11433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800" spc="-1" strike="noStrike">
                <a:solidFill>
                  <a:schemeClr val="dk1"/>
                </a:solidFill>
                <a:latin typeface="Calibri"/>
                <a:ea typeface="Calibri"/>
              </a:rPr>
              <a:t>groupID</a:t>
            </a:r>
            <a:endParaRPr b="0" lang="en-US" sz="1800" spc="-1" strike="noStrike">
              <a:solidFill>
                <a:srgbClr val="000000"/>
              </a:solidFill>
              <a:latin typeface="Arial"/>
            </a:endParaRPr>
          </a:p>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p:txBody>
      </p:sp>
      <p:sp>
        <p:nvSpPr>
          <p:cNvPr id="175" name="Google Shape;152;p28"/>
          <p:cNvSpPr/>
          <p:nvPr/>
        </p:nvSpPr>
        <p:spPr>
          <a:xfrm>
            <a:off x="7390440" y="1265760"/>
            <a:ext cx="1681560" cy="1706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176" name="Google Shape;153;p28"/>
          <p:cNvSpPr/>
          <p:nvPr/>
        </p:nvSpPr>
        <p:spPr>
          <a:xfrm>
            <a:off x="5871600" y="1315800"/>
            <a:ext cx="1427760" cy="4770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177" name="Google Shape;154;p28"/>
          <p:cNvSpPr/>
          <p:nvPr/>
        </p:nvSpPr>
        <p:spPr>
          <a:xfrm>
            <a:off x="2679120" y="1215720"/>
            <a:ext cx="56628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178" name="Google Shape;155;p28"/>
          <p:cNvSpPr/>
          <p:nvPr/>
        </p:nvSpPr>
        <p:spPr>
          <a:xfrm>
            <a:off x="3765240" y="1062360"/>
            <a:ext cx="963360" cy="253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creating</a:t>
            </a:r>
            <a:endParaRPr b="0" lang="en-US" sz="1600" spc="-1" strike="noStrike">
              <a:solidFill>
                <a:srgbClr val="000000"/>
              </a:solidFill>
              <a:latin typeface="Arial"/>
            </a:endParaRPr>
          </a:p>
        </p:txBody>
      </p:sp>
      <p:sp>
        <p:nvSpPr>
          <p:cNvPr id="179" name="Google Shape;156;p28"/>
          <p:cNvSpPr/>
          <p:nvPr/>
        </p:nvSpPr>
        <p:spPr>
          <a:xfrm>
            <a:off x="3993840" y="1350000"/>
            <a:ext cx="596160" cy="39420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180" name="Google Shape;157;p28"/>
          <p:cNvCxnSpPr>
            <a:stCxn id="173" idx="3"/>
            <a:endCxn id="179" idx="1"/>
          </p:cNvCxnSpPr>
          <p:nvPr/>
        </p:nvCxnSpPr>
        <p:spPr>
          <a:xfrm flipV="1">
            <a:off x="2615400" y="1547280"/>
            <a:ext cx="1378800" cy="15480"/>
          </a:xfrm>
          <a:prstGeom prst="straightConnector1">
            <a:avLst/>
          </a:prstGeom>
          <a:ln w="9525">
            <a:solidFill>
              <a:srgbClr val="4a7dba"/>
            </a:solidFill>
            <a:round/>
          </a:ln>
        </p:spPr>
      </p:cxnSp>
      <p:cxnSp>
        <p:nvCxnSpPr>
          <p:cNvPr id="181" name="Google Shape;158;p28"/>
          <p:cNvCxnSpPr>
            <a:stCxn id="179" idx="3"/>
            <a:endCxn id="176" idx="1"/>
          </p:cNvCxnSpPr>
          <p:nvPr/>
        </p:nvCxnSpPr>
        <p:spPr>
          <a:xfrm>
            <a:off x="4590000" y="1547280"/>
            <a:ext cx="1281960" cy="7200"/>
          </a:xfrm>
          <a:prstGeom prst="straightConnector1">
            <a:avLst/>
          </a:prstGeom>
          <a:ln w="9525">
            <a:solidFill>
              <a:srgbClr val="4a7dba"/>
            </a:solidFill>
            <a:round/>
          </a:ln>
        </p:spPr>
      </p:cxnSp>
      <p:sp>
        <p:nvSpPr>
          <p:cNvPr id="182" name="Google Shape;159;p28"/>
          <p:cNvSpPr/>
          <p:nvPr/>
        </p:nvSpPr>
        <p:spPr>
          <a:xfrm>
            <a:off x="7452360" y="2988720"/>
            <a:ext cx="183960" cy="691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83" name="Google Shape;160;p28"/>
          <p:cNvSpPr/>
          <p:nvPr/>
        </p:nvSpPr>
        <p:spPr>
          <a:xfrm>
            <a:off x="5275440" y="2514600"/>
            <a:ext cx="596160" cy="39420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dk1"/>
              </a:solidFill>
              <a:latin typeface="Calibri"/>
              <a:ea typeface="Calibri"/>
            </a:endParaRPr>
          </a:p>
        </p:txBody>
      </p:sp>
      <p:cxnSp>
        <p:nvCxnSpPr>
          <p:cNvPr id="184" name="Google Shape;161;p28"/>
          <p:cNvCxnSpPr>
            <a:stCxn id="183" idx="0"/>
            <a:endCxn id="176" idx="2"/>
          </p:cNvCxnSpPr>
          <p:nvPr/>
        </p:nvCxnSpPr>
        <p:spPr>
          <a:xfrm flipV="1">
            <a:off x="5573520" y="1792800"/>
            <a:ext cx="1012320" cy="722160"/>
          </a:xfrm>
          <a:prstGeom prst="straightConnector1">
            <a:avLst/>
          </a:prstGeom>
          <a:ln w="9525">
            <a:solidFill>
              <a:srgbClr val="4a7dba"/>
            </a:solidFill>
            <a:round/>
          </a:ln>
        </p:spPr>
      </p:cxnSp>
      <p:sp>
        <p:nvSpPr>
          <p:cNvPr id="185" name="Google Shape;162;p28"/>
          <p:cNvSpPr/>
          <p:nvPr/>
        </p:nvSpPr>
        <p:spPr>
          <a:xfrm>
            <a:off x="6557400" y="1935360"/>
            <a:ext cx="414720" cy="3506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186" name="Google Shape;163;p28"/>
          <p:cNvSpPr/>
          <p:nvPr/>
        </p:nvSpPr>
        <p:spPr>
          <a:xfrm>
            <a:off x="1773360" y="1828800"/>
            <a:ext cx="51264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187" name="Google Shape;164;p28"/>
          <p:cNvSpPr/>
          <p:nvPr/>
        </p:nvSpPr>
        <p:spPr>
          <a:xfrm>
            <a:off x="5001480" y="4296600"/>
            <a:ext cx="1094040" cy="253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188" name="Google Shape;165;p28"/>
          <p:cNvSpPr/>
          <p:nvPr/>
        </p:nvSpPr>
        <p:spPr>
          <a:xfrm>
            <a:off x="5456880" y="1251000"/>
            <a:ext cx="41472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1:1</a:t>
            </a:r>
            <a:endParaRPr b="0" lang="en-US" sz="1400" spc="-1" strike="noStrike">
              <a:solidFill>
                <a:srgbClr val="000000"/>
              </a:solidFill>
              <a:latin typeface="Arial"/>
            </a:endParaRPr>
          </a:p>
        </p:txBody>
      </p:sp>
      <p:sp>
        <p:nvSpPr>
          <p:cNvPr id="189" name="Google Shape;156;p 1"/>
          <p:cNvSpPr/>
          <p:nvPr/>
        </p:nvSpPr>
        <p:spPr>
          <a:xfrm>
            <a:off x="2444760" y="2466360"/>
            <a:ext cx="596160" cy="39420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190" name=""/>
          <p:cNvCxnSpPr>
            <a:stCxn id="171" idx="3"/>
            <a:endCxn id="183" idx="2"/>
          </p:cNvCxnSpPr>
          <p:nvPr/>
        </p:nvCxnSpPr>
        <p:spPr>
          <a:xfrm flipV="1">
            <a:off x="4868280" y="2908800"/>
            <a:ext cx="705600" cy="563760"/>
          </a:xfrm>
          <a:prstGeom prst="straightConnector1">
            <a:avLst/>
          </a:prstGeom>
          <a:ln w="0">
            <a:solidFill>
              <a:srgbClr val="3465a4"/>
            </a:solidFill>
          </a:ln>
        </p:spPr>
      </p:cxnSp>
      <p:cxnSp>
        <p:nvCxnSpPr>
          <p:cNvPr id="191" name=""/>
          <p:cNvCxnSpPr>
            <a:stCxn id="173" idx="2"/>
            <a:endCxn id="189" idx="0"/>
          </p:cNvCxnSpPr>
          <p:nvPr/>
        </p:nvCxnSpPr>
        <p:spPr>
          <a:xfrm>
            <a:off x="2081520" y="1759680"/>
            <a:ext cx="661680" cy="707040"/>
          </a:xfrm>
          <a:prstGeom prst="straightConnector1">
            <a:avLst/>
          </a:prstGeom>
          <a:ln w="0">
            <a:solidFill>
              <a:srgbClr val="3465a4"/>
            </a:solidFill>
          </a:ln>
        </p:spPr>
      </p:cxnSp>
      <p:cxnSp>
        <p:nvCxnSpPr>
          <p:cNvPr id="192" name=""/>
          <p:cNvCxnSpPr>
            <a:stCxn id="189" idx="2"/>
            <a:endCxn id="171" idx="1"/>
          </p:cNvCxnSpPr>
          <p:nvPr/>
        </p:nvCxnSpPr>
        <p:spPr>
          <a:xfrm>
            <a:off x="2742840" y="2860560"/>
            <a:ext cx="722520" cy="612000"/>
          </a:xfrm>
          <a:prstGeom prst="straightConnector1">
            <a:avLst/>
          </a:prstGeom>
          <a:ln w="0">
            <a:solidFill>
              <a:srgbClr val="3465a4"/>
            </a:solidFill>
          </a:ln>
        </p:spPr>
      </p:cxnSp>
      <p:sp>
        <p:nvSpPr>
          <p:cNvPr id="193" name="Google Shape;155;p 1"/>
          <p:cNvSpPr/>
          <p:nvPr/>
        </p:nvSpPr>
        <p:spPr>
          <a:xfrm>
            <a:off x="1828800" y="2947320"/>
            <a:ext cx="963360" cy="253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inviting</a:t>
            </a:r>
            <a:endParaRPr b="0" lang="en-US" sz="1600" spc="-1" strike="noStrike">
              <a:solidFill>
                <a:srgbClr val="000000"/>
              </a:solidFill>
              <a:latin typeface="Arial"/>
            </a:endParaRPr>
          </a:p>
        </p:txBody>
      </p:sp>
      <p:sp>
        <p:nvSpPr>
          <p:cNvPr id="194" name="Google Shape;154;p 4"/>
          <p:cNvSpPr/>
          <p:nvPr/>
        </p:nvSpPr>
        <p:spPr>
          <a:xfrm>
            <a:off x="2971800" y="3427200"/>
            <a:ext cx="566280" cy="230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920" y="5796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196" name="PlaceHolder 2"/>
          <p:cNvSpPr>
            <a:spLocks noGrp="1"/>
          </p:cNvSpPr>
          <p:nvPr>
            <p:ph/>
          </p:nvPr>
        </p:nvSpPr>
        <p:spPr>
          <a:xfrm>
            <a:off x="425160" y="938880"/>
            <a:ext cx="4111560" cy="208152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user</a:t>
            </a:r>
            <a:r>
              <a:rPr b="0" lang="en-US" sz="1600" spc="-1" strike="noStrike">
                <a:solidFill>
                  <a:schemeClr val="dk1"/>
                </a:solidFill>
                <a:latin typeface="Courier New"/>
                <a:ea typeface="Courier New"/>
              </a:rPr>
              <a:t>` (  </a:t>
            </a:r>
            <a:endParaRPr b="0" lang="en-US" sz="1600" spc="-1" strike="noStrike">
              <a:solidFill>
                <a:srgbClr val="000000"/>
              </a:solidFill>
              <a:latin typeface="Arial"/>
            </a:endParaRPr>
          </a:p>
          <a:p>
            <a:pPr indent="0">
              <a:lnSpc>
                <a:spcPct val="100000"/>
              </a:lnSpc>
              <a:spcBef>
                <a:spcPts val="360"/>
              </a:spcBef>
              <a:buNone/>
              <a:tabLst>
                <a:tab algn="l" pos="0"/>
              </a:tabLst>
            </a:pPr>
            <a:r>
              <a:rPr b="0" lang="en-US" sz="1600" spc="-1" strike="noStrike">
                <a:solidFill>
                  <a:schemeClr val="dk1"/>
                </a:solidFill>
                <a:latin typeface="Courier New"/>
                <a:ea typeface="Courier New"/>
              </a:rPr>
              <a:t>`id` int(11) NOT NULL AUTO_INCREMENT,  </a:t>
            </a:r>
            <a:endParaRPr b="0" lang="en-US" sz="1600" spc="-1" strike="noStrike">
              <a:solidFill>
                <a:srgbClr val="000000"/>
              </a:solidFill>
              <a:latin typeface="Arial"/>
            </a:endParaRPr>
          </a:p>
          <a:p>
            <a:pPr indent="0">
              <a:lnSpc>
                <a:spcPct val="100000"/>
              </a:lnSpc>
              <a:spcBef>
                <a:spcPts val="360"/>
              </a:spcBef>
              <a:buNone/>
              <a:tabLst>
                <a:tab algn="l" pos="0"/>
              </a:tabLst>
            </a:pPr>
            <a:r>
              <a:rPr b="0" lang="en-US" sz="1600" spc="-1" strike="noStrike">
                <a:solidFill>
                  <a:schemeClr val="dk1"/>
                </a:solidFill>
                <a:latin typeface="Courier New"/>
                <a:ea typeface="Courier New"/>
              </a:rPr>
              <a:t>`username` varchar(45) NOT NULL,  `password` varchar(45) NOT NULL,  `name` varchar(45) NOT NULL,  `surname` varchar(45) NOT NULL,  PRIMARY KEY (`id`))</a:t>
            </a:r>
            <a:endParaRPr b="0" lang="en-US" sz="1600" spc="-1" strike="noStrike">
              <a:solidFill>
                <a:srgbClr val="000000"/>
              </a:solidFill>
              <a:latin typeface="Arial"/>
            </a:endParaRPr>
          </a:p>
        </p:txBody>
      </p:sp>
      <p:sp>
        <p:nvSpPr>
          <p:cNvPr id="197" name="PlaceHolder 3"/>
          <p:cNvSpPr>
            <a:spLocks noGrp="1"/>
          </p:cNvSpPr>
          <p:nvPr>
            <p:ph/>
          </p:nvPr>
        </p:nvSpPr>
        <p:spPr>
          <a:xfrm>
            <a:off x="4572000" y="938880"/>
            <a:ext cx="4392000" cy="253872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a:t>
            </a:r>
            <a:r>
              <a:rPr b="1" lang="en-US" sz="1400" spc="-1" strike="noStrike">
                <a:solidFill>
                  <a:schemeClr val="dk1"/>
                </a:solidFill>
                <a:latin typeface="Courier New"/>
                <a:ea typeface="Courier New"/>
              </a:rPr>
              <a:t>group</a:t>
            </a:r>
            <a:r>
              <a:rPr b="0" lang="en-US" sz="1400" spc="-1" strike="noStrike">
                <a:solidFill>
                  <a:schemeClr val="dk1"/>
                </a:solidFill>
                <a:latin typeface="Courier New"/>
                <a:ea typeface="Courier New"/>
              </a:rPr>
              <a:t>` (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int(11) NOT NULL AUTO_INCREMENT,  `date` date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`destination` varchar(45) NOT NULL,  `state` int(11) NOT NULL DEFAULT '0',  `description` varchar(45) NOT NULL,  `days` int(11)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`reporter` int(11) NOT NULL,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PRIMARY KEY (`id`),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CONSTRAINT `id_reporter` FOREIGN KEY (`reporter`) REFERENCES `user` (`id`) ON DELETE CASCADE ON UPDATE CASCADE)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199" name="PlaceHolder 2"/>
          <p:cNvSpPr>
            <a:spLocks noGrp="1"/>
          </p:cNvSpPr>
          <p:nvPr>
            <p:ph/>
          </p:nvPr>
        </p:nvSpPr>
        <p:spPr>
          <a:xfrm>
            <a:off x="2044800" y="1096560"/>
            <a:ext cx="4797360" cy="339372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a:t>
            </a:r>
            <a:r>
              <a:rPr b="1" lang="en-US" sz="1400" spc="-1" strike="noStrike">
                <a:solidFill>
                  <a:schemeClr val="dk1"/>
                </a:solidFill>
                <a:latin typeface="Courier New"/>
                <a:ea typeface="Courier New"/>
              </a:rPr>
              <a:t>expenses</a:t>
            </a:r>
            <a:r>
              <a:rPr b="0" lang="en-US" sz="1400" spc="-1" strike="noStrike">
                <a:solidFill>
                  <a:schemeClr val="dk1"/>
                </a:solidFill>
                <a:latin typeface="Courier New"/>
                <a:ea typeface="Courier New"/>
              </a:rPr>
              <a:t>`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int(11) NOT NULL AUTO_INCREMENT,  `food` decimal(19,4) NOT NULL,  `accommodation` decimal(19,4) NOT NULL,  `transport` decimal(19,4) NOT NULL,   `mission` int(11) NOT NULL,  PRIMARY KEY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(`id`),  KEY `id` (`mission`),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CONSTRAINT `id` FOREIGN KEY (`mission`) REFERENCES `mission` (`id`) ON DELETE CASCADE ON UPDATE CASCADE)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920"/>
            <a:ext cx="8228880" cy="8568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requirements analysis</a:t>
            </a:r>
            <a:endParaRPr b="0" lang="en-US" sz="4400" spc="-1" strike="noStrike">
              <a:solidFill>
                <a:srgbClr val="000000"/>
              </a:solidFill>
              <a:latin typeface="Arial"/>
            </a:endParaRPr>
          </a:p>
        </p:txBody>
      </p:sp>
      <p:sp>
        <p:nvSpPr>
          <p:cNvPr id="201" name="PlaceHolder 2"/>
          <p:cNvSpPr>
            <a:spLocks noGrp="1"/>
          </p:cNvSpPr>
          <p:nvPr>
            <p:ph/>
          </p:nvPr>
        </p:nvSpPr>
        <p:spPr>
          <a:xfrm>
            <a:off x="457200" y="1000440"/>
            <a:ext cx="8228880" cy="410544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0" lang="it-IT" sz="1400" spc="-1" strike="noStrike">
                <a:solidFill>
                  <a:schemeClr val="dk1"/>
                </a:solidFill>
                <a:latin typeface="Calibri"/>
                <a:ea typeface="Calibri"/>
              </a:rPr>
              <a:t>Un’applicazione Web permette la gestione delle spese di trasferta. Dopo</a:t>
            </a:r>
            <a:r>
              <a:rPr b="0" lang="it-IT" sz="1400" spc="-1" strike="noStrike">
                <a:solidFill>
                  <a:srgbClr val="974806"/>
                </a:solidFill>
                <a:latin typeface="Calibri"/>
                <a:ea typeface="Calibri"/>
              </a:rPr>
              <a:t> il login</a:t>
            </a:r>
            <a:r>
              <a:rPr b="0" lang="it-IT" sz="1400" spc="-1" strike="noStrike">
                <a:solidFill>
                  <a:schemeClr val="dk1"/>
                </a:solidFill>
                <a:latin typeface="Calibri"/>
                <a:ea typeface="Calibri"/>
              </a:rPr>
              <a:t>, l’utente </a:t>
            </a:r>
            <a:r>
              <a:rPr b="0" lang="it-IT" sz="1400" spc="-1" strike="noStrike">
                <a:solidFill>
                  <a:srgbClr val="0070c0"/>
                </a:solidFill>
                <a:latin typeface="Calibri"/>
                <a:ea typeface="Calibri"/>
              </a:rPr>
              <a:t>accede a una pagina </a:t>
            </a:r>
            <a:r>
              <a:rPr b="0" lang="it-IT" sz="1400" spc="-1" strike="noStrike">
                <a:solidFill>
                  <a:srgbClr val="ff0000"/>
                </a:solidFill>
                <a:latin typeface="Calibri"/>
                <a:ea typeface="Calibri"/>
              </a:rPr>
              <a:t>HOME</a:t>
            </a:r>
            <a:r>
              <a:rPr b="0" lang="it-IT" sz="1400" spc="-1" strike="noStrike">
                <a:solidFill>
                  <a:schemeClr val="dk1"/>
                </a:solidFill>
                <a:latin typeface="Calibri"/>
                <a:ea typeface="Calibri"/>
              </a:rPr>
              <a:t> in cui è presente </a:t>
            </a:r>
            <a:r>
              <a:rPr b="0" lang="it-IT" sz="1400" spc="-1" strike="noStrike">
                <a:solidFill>
                  <a:srgbClr val="00b050"/>
                </a:solidFill>
                <a:latin typeface="Calibri"/>
                <a:ea typeface="Calibri"/>
              </a:rPr>
              <a:t>un elenco di missioni </a:t>
            </a:r>
            <a:r>
              <a:rPr b="0" lang="it-IT" sz="1400" spc="-1" strike="noStrike">
                <a:solidFill>
                  <a:schemeClr val="dk1"/>
                </a:solidFill>
                <a:latin typeface="Calibri"/>
                <a:ea typeface="Calibri"/>
              </a:rPr>
              <a:t>di trasferta; una missione appartiene a un utente e ha una data, un luogo, una descrizione,  un numero di giorni di durata, e uno stato (“aperta”, “consuntivata”, “chiusa”). L’elenco mostra data e luogo delle missioni, che sono ordinate per data discendente. Nella HOME page è presente </a:t>
            </a:r>
            <a:r>
              <a:rPr b="0" lang="it-IT" sz="1400" spc="-1" strike="noStrike">
                <a:solidFill>
                  <a:srgbClr val="00b050"/>
                </a:solidFill>
                <a:latin typeface="Calibri"/>
                <a:ea typeface="Calibri"/>
              </a:rPr>
              <a:t>una form</a:t>
            </a:r>
            <a:r>
              <a:rPr b="0" lang="it-IT" sz="1400" spc="-1" strike="noStrike">
                <a:solidFill>
                  <a:schemeClr val="dk1"/>
                </a:solidFill>
                <a:latin typeface="Calibri"/>
                <a:ea typeface="Calibri"/>
              </a:rPr>
              <a:t>, con cui l’utente può </a:t>
            </a:r>
            <a:r>
              <a:rPr b="0" lang="it-IT" sz="1400" spc="-1" strike="noStrike">
                <a:solidFill>
                  <a:srgbClr val="974806"/>
                </a:solidFill>
                <a:latin typeface="Calibri"/>
                <a:ea typeface="Calibri"/>
              </a:rPr>
              <a:t>creare una nuova missione</a:t>
            </a:r>
            <a:r>
              <a:rPr b="0" lang="it-IT" sz="1400" spc="-1" strike="noStrike">
                <a:solidFill>
                  <a:schemeClr val="dk1"/>
                </a:solidFill>
                <a:latin typeface="Calibri"/>
                <a:ea typeface="Calibri"/>
              </a:rPr>
              <a:t>, inserendo tutti i dati, che sono obbligatori. Una nuova missione è sempre nello stato “aperta”. Dopo la creazione di una missione, si ritorna alla HOME page. Quando l’utente </a:t>
            </a:r>
            <a:r>
              <a:rPr b="0" lang="it-IT" sz="1400" spc="-1" strike="noStrike">
                <a:solidFill>
                  <a:srgbClr val="0070c0"/>
                </a:solidFill>
                <a:latin typeface="Calibri"/>
                <a:ea typeface="Calibri"/>
              </a:rPr>
              <a:t>seleziona una missione</a:t>
            </a:r>
            <a:r>
              <a:rPr b="0" lang="it-IT" sz="1400" spc="-1" strike="noStrike">
                <a:solidFill>
                  <a:schemeClr val="dk1"/>
                </a:solidFill>
                <a:latin typeface="Calibri"/>
                <a:ea typeface="Calibri"/>
              </a:rPr>
              <a:t> nell’elenco, appare una pagina </a:t>
            </a:r>
            <a:r>
              <a:rPr b="0" lang="it-IT" sz="1400" spc="-1" strike="noStrike">
                <a:solidFill>
                  <a:srgbClr val="ff0000"/>
                </a:solidFill>
                <a:latin typeface="Calibri"/>
                <a:ea typeface="Calibri"/>
              </a:rPr>
              <a:t>DETTAGLIO_MISSIONE</a:t>
            </a:r>
            <a:r>
              <a:rPr b="0" lang="it-IT" sz="1400" spc="-1" strike="noStrike">
                <a:solidFill>
                  <a:schemeClr val="dk1"/>
                </a:solidFill>
                <a:latin typeface="Calibri"/>
                <a:ea typeface="Calibri"/>
              </a:rPr>
              <a:t>, che mostra </a:t>
            </a:r>
            <a:r>
              <a:rPr b="0" lang="it-IT" sz="1400" spc="-1" strike="noStrike">
                <a:solidFill>
                  <a:srgbClr val="00b050"/>
                </a:solidFill>
                <a:latin typeface="Calibri"/>
                <a:ea typeface="Calibri"/>
              </a:rPr>
              <a:t>tutti i dati della missione</a:t>
            </a:r>
            <a:r>
              <a:rPr b="0" lang="it-IT" sz="1400" spc="-1" strike="noStrike">
                <a:solidFill>
                  <a:schemeClr val="dk1"/>
                </a:solidFill>
                <a:latin typeface="Calibri"/>
                <a:ea typeface="Calibri"/>
              </a:rPr>
              <a:t>. Se la missione è nello stato “aperta” compare </a:t>
            </a:r>
            <a:r>
              <a:rPr b="0" lang="it-IT" sz="1400" spc="-1" strike="noStrike">
                <a:solidFill>
                  <a:srgbClr val="00b050"/>
                </a:solidFill>
                <a:latin typeface="Calibri"/>
                <a:ea typeface="Calibri"/>
              </a:rPr>
              <a:t>una form</a:t>
            </a:r>
            <a:r>
              <a:rPr b="0" lang="it-IT" sz="1400" spc="-1" strike="noStrike">
                <a:solidFill>
                  <a:schemeClr val="dk1"/>
                </a:solidFill>
                <a:latin typeface="Calibri"/>
                <a:ea typeface="Calibri"/>
              </a:rPr>
              <a:t> per l’inserimento delle spese sostenute durante la missione; la form contiene tre campi: spese vitto, spese alloggio, spese trasporto. </a:t>
            </a:r>
            <a:r>
              <a:rPr b="0" lang="it-IT" sz="1400" spc="-1" strike="noStrike">
                <a:solidFill>
                  <a:srgbClr val="0070c0"/>
                </a:solidFill>
                <a:latin typeface="Calibri"/>
                <a:ea typeface="Calibri"/>
              </a:rPr>
              <a:t>L’invio dati della form</a:t>
            </a:r>
            <a:r>
              <a:rPr b="0" lang="it-IT" sz="1400" spc="-1" strike="noStrike">
                <a:solidFill>
                  <a:schemeClr val="dk1"/>
                </a:solidFill>
                <a:latin typeface="Calibri"/>
                <a:ea typeface="Calibri"/>
              </a:rPr>
              <a:t> provoca il </a:t>
            </a:r>
            <a:r>
              <a:rPr b="0" lang="it-IT" sz="1400" spc="-1" strike="noStrike">
                <a:solidFill>
                  <a:srgbClr val="974806"/>
                </a:solidFill>
                <a:latin typeface="Calibri"/>
                <a:ea typeface="Calibri"/>
              </a:rPr>
              <a:t>cambio di stato della missione</a:t>
            </a:r>
            <a:r>
              <a:rPr b="0" lang="it-IT" sz="1400" spc="-1" strike="noStrike">
                <a:solidFill>
                  <a:schemeClr val="dk1"/>
                </a:solidFill>
                <a:latin typeface="Calibri"/>
                <a:ea typeface="Calibri"/>
              </a:rPr>
              <a:t>, da “aperta” a “consuntivata”, e il ritorno alla pagina “DETTAGLIO_MISSIONE". Se la missione è nello stato “consuntivata” compare</a:t>
            </a:r>
            <a:r>
              <a:rPr b="0" lang="it-IT" sz="1400" spc="-1" strike="noStrike">
                <a:solidFill>
                  <a:srgbClr val="00b050"/>
                </a:solidFill>
                <a:latin typeface="Calibri"/>
                <a:ea typeface="Calibri"/>
              </a:rPr>
              <a:t> un bottone “chiudi”</a:t>
            </a:r>
            <a:r>
              <a:rPr b="0" lang="it-IT" sz="1400" spc="-1" strike="noStrike">
                <a:solidFill>
                  <a:schemeClr val="dk1"/>
                </a:solidFill>
                <a:latin typeface="Calibri"/>
                <a:ea typeface="Calibri"/>
              </a:rPr>
              <a:t> che </a:t>
            </a:r>
            <a:r>
              <a:rPr b="0" lang="it-IT" sz="1400" spc="-1" strike="noStrike">
                <a:solidFill>
                  <a:srgbClr val="0070c0"/>
                </a:solidFill>
                <a:latin typeface="Calibri"/>
                <a:ea typeface="Calibri"/>
              </a:rPr>
              <a:t>l’utente può cliccare</a:t>
            </a:r>
            <a:r>
              <a:rPr b="0" lang="it-IT" sz="1400" spc="-1" strike="noStrike">
                <a:solidFill>
                  <a:schemeClr val="dk1"/>
                </a:solidFill>
                <a:latin typeface="Calibri"/>
                <a:ea typeface="Calibri"/>
              </a:rPr>
              <a:t> per segnalare che ha ricevuto il rimborso delle spese; ciò causa il </a:t>
            </a:r>
            <a:r>
              <a:rPr b="0" lang="it-IT" sz="1400" spc="-1" strike="noStrike">
                <a:solidFill>
                  <a:srgbClr val="783f04"/>
                </a:solidFill>
                <a:latin typeface="Calibri"/>
                <a:ea typeface="Calibri"/>
              </a:rPr>
              <a:t>cambio di stato della missione </a:t>
            </a:r>
            <a:r>
              <a:rPr b="0" lang="it-IT" sz="1400" spc="-1" strike="noStrike">
                <a:solidFill>
                  <a:schemeClr val="dk1"/>
                </a:solidFill>
                <a:latin typeface="Calibri"/>
                <a:ea typeface="Calibri"/>
              </a:rPr>
              <a:t>da “consuntivata” a “chiusa” e il ritorno alla pagina  DETTAGLIO_MISSIONE.  Se la missione è nello stato “chiusa” la pagina DETTAGLIO_MISSIONE mostra tra i dati della missione anche </a:t>
            </a:r>
            <a:r>
              <a:rPr b="0" lang="it-IT" sz="1400" spc="-1" strike="noStrike">
                <a:solidFill>
                  <a:srgbClr val="000000"/>
                </a:solidFill>
                <a:latin typeface="Calibri"/>
                <a:ea typeface="Calibri"/>
              </a:rPr>
              <a:t>il valore dei tre tipi </a:t>
            </a:r>
            <a:r>
              <a:rPr b="0" lang="es-419" sz="1400" spc="-1" strike="noStrike">
                <a:solidFill>
                  <a:srgbClr val="000000"/>
                </a:solidFill>
                <a:latin typeface="Calibri"/>
                <a:ea typeface="Calibri"/>
              </a:rPr>
              <a:t>di spesa</a:t>
            </a:r>
            <a:r>
              <a:rPr b="0" lang="es-419" sz="1400" spc="-1" strike="noStrike">
                <a:solidFill>
                  <a:schemeClr val="dk1"/>
                </a:solidFill>
                <a:latin typeface="Calibri"/>
                <a:ea typeface="Calibri"/>
              </a:rPr>
              <a:t>.</a:t>
            </a:r>
            <a:br>
              <a:rPr sz="1400"/>
            </a:b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920"/>
            <a:ext cx="8228880" cy="8564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delle specifiche</a:t>
            </a:r>
            <a:endParaRPr b="0" lang="en-US" sz="4400" spc="-1" strike="noStrike">
              <a:solidFill>
                <a:srgbClr val="000000"/>
              </a:solidFill>
              <a:latin typeface="Arial"/>
            </a:endParaRPr>
          </a:p>
        </p:txBody>
      </p:sp>
      <p:sp>
        <p:nvSpPr>
          <p:cNvPr id="203" name="PlaceHolder 2"/>
          <p:cNvSpPr>
            <a:spLocks noGrp="1"/>
          </p:cNvSpPr>
          <p:nvPr>
            <p:ph/>
          </p:nvPr>
        </p:nvSpPr>
        <p:spPr>
          <a:xfrm>
            <a:off x="457200" y="1200240"/>
            <a:ext cx="8434440" cy="3693240"/>
          </a:xfrm>
          <a:prstGeom prst="rect">
            <a:avLst/>
          </a:prstGeom>
          <a:noFill/>
          <a:ln w="0">
            <a:noFill/>
          </a:ln>
        </p:spPr>
        <p:txBody>
          <a:bodyPr lIns="90000" rIns="90000" tIns="45000" bIns="45000" anchor="t">
            <a:noAutofit/>
          </a:bodyPr>
          <a:p>
            <a:pPr marL="343080" indent="-343080">
              <a:lnSpc>
                <a:spcPct val="80000"/>
              </a:lnSpc>
              <a:spcBef>
                <a:spcPts val="400"/>
              </a:spcBef>
              <a:buClr>
                <a:srgbClr val="000000"/>
              </a:buClr>
              <a:buFont typeface="Arial"/>
              <a:buChar char="•"/>
            </a:pPr>
            <a:r>
              <a:rPr b="0" lang="es-419" sz="2000" spc="-1" strike="noStrike">
                <a:solidFill>
                  <a:srgbClr val="ff0000"/>
                </a:solidFill>
                <a:latin typeface="Calibri"/>
                <a:ea typeface="Calibri"/>
              </a:rPr>
              <a:t>La pagina di default </a:t>
            </a:r>
            <a:r>
              <a:rPr b="0" lang="es-419" sz="2000" spc="-1" strike="noStrike">
                <a:solidFill>
                  <a:schemeClr val="dk1"/>
                </a:solidFill>
                <a:latin typeface="Calibri"/>
                <a:ea typeface="Calibri"/>
              </a:rPr>
              <a:t>contiene la </a:t>
            </a:r>
            <a:r>
              <a:rPr b="0" lang="es-419" sz="2000" spc="-1" strike="noStrike">
                <a:solidFill>
                  <a:srgbClr val="00b050"/>
                </a:solidFill>
                <a:latin typeface="Calibri"/>
                <a:ea typeface="Calibri"/>
              </a:rPr>
              <a:t>form di login</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Sia per la missione che per le spese tutti i dati sono obbligatori.</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Le </a:t>
            </a:r>
            <a:r>
              <a:rPr b="0" lang="es-419" sz="2000" spc="-1" strike="noStrike">
                <a:solidFill>
                  <a:schemeClr val="dk1"/>
                </a:solidFill>
                <a:latin typeface="Calibri"/>
                <a:ea typeface="Calibri"/>
              </a:rPr>
              <a:t>spese</a:t>
            </a:r>
            <a:r>
              <a:rPr b="0" lang="es-419" sz="2000" spc="-1" strike="noStrike">
                <a:solidFill>
                  <a:srgbClr val="000000"/>
                </a:solidFill>
                <a:latin typeface="Calibri"/>
                <a:ea typeface="Calibri"/>
              </a:rPr>
              <a:t> non possono avere saldi negativi.</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Le missioni non possono essere create per date nel passato.</a:t>
            </a:r>
            <a:endParaRPr b="0" lang="en-US" sz="2000" spc="-1" strike="noStrike">
              <a:solidFill>
                <a:srgbClr val="000000"/>
              </a:solidFill>
              <a:latin typeface="Arial"/>
            </a:endParaRPr>
          </a:p>
          <a:p>
            <a:pPr marL="343080" indent="-343080">
              <a:lnSpc>
                <a:spcPct val="80000"/>
              </a:lnSpc>
              <a:spcBef>
                <a:spcPts val="400"/>
              </a:spcBef>
              <a:buClr>
                <a:srgbClr val="000000"/>
              </a:buClr>
              <a:buFont typeface="Arial"/>
              <a:buChar char="•"/>
            </a:pPr>
            <a:r>
              <a:rPr b="0" lang="es-419" sz="2000" spc="-1" strike="noStrike">
                <a:solidFill>
                  <a:srgbClr val="000000"/>
                </a:solidFill>
                <a:latin typeface="Calibri"/>
                <a:ea typeface="Calibri"/>
              </a:rPr>
              <a:t>Viene introdotta la possibilità di fare il logout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920"/>
            <a:ext cx="8228880" cy="85644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05" name="Google Shape;197;p33"/>
          <p:cNvSpPr/>
          <p:nvPr/>
        </p:nvSpPr>
        <p:spPr>
          <a:xfrm>
            <a:off x="323640" y="1617480"/>
            <a:ext cx="2807640" cy="15080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LOGIN PAGE</a:t>
            </a:r>
            <a:endParaRPr b="0" lang="en-US" sz="1800" spc="-1" strike="noStrike">
              <a:solidFill>
                <a:srgbClr val="000000"/>
              </a:solidFill>
              <a:latin typeface="Arial"/>
            </a:endParaRPr>
          </a:p>
        </p:txBody>
      </p:sp>
      <p:sp>
        <p:nvSpPr>
          <p:cNvPr id="206" name="Google Shape;198;p33"/>
          <p:cNvSpPr/>
          <p:nvPr/>
        </p:nvSpPr>
        <p:spPr>
          <a:xfrm>
            <a:off x="467280" y="1997640"/>
            <a:ext cx="1835640" cy="8596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207" name="Google Shape;199;p33"/>
          <p:cNvSpPr/>
          <p:nvPr/>
        </p:nvSpPr>
        <p:spPr>
          <a:xfrm>
            <a:off x="5606640" y="3364200"/>
            <a:ext cx="2668320" cy="12952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08" name="Google Shape;200;p33"/>
          <p:cNvSpPr/>
          <p:nvPr/>
        </p:nvSpPr>
        <p:spPr>
          <a:xfrm>
            <a:off x="2195640" y="220680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09" name="Google Shape;201;p33"/>
          <p:cNvCxnSpPr>
            <a:stCxn id="210" idx="2"/>
            <a:endCxn id="211" idx="5"/>
          </p:cNvCxnSpPr>
          <p:nvPr/>
        </p:nvCxnSpPr>
        <p:spPr>
          <a:xfrm flipV="1">
            <a:off x="4726080" y="2320200"/>
            <a:ext cx="1599840" cy="6480"/>
          </a:xfrm>
          <a:prstGeom prst="bentConnector3">
            <a:avLst>
              <a:gd name="adj1" fmla="val 50033"/>
            </a:avLst>
          </a:prstGeom>
          <a:ln w="25400">
            <a:solidFill>
              <a:srgbClr val="4f81bd"/>
            </a:solidFill>
            <a:round/>
            <a:tailEnd len="med" type="stealth" w="med"/>
          </a:ln>
        </p:spPr>
      </p:cxnSp>
      <p:sp>
        <p:nvSpPr>
          <p:cNvPr id="212" name="Google Shape;204;p33"/>
          <p:cNvSpPr/>
          <p:nvPr/>
        </p:nvSpPr>
        <p:spPr>
          <a:xfrm>
            <a:off x="2328120" y="192852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213" name="Google Shape;205;p33"/>
          <p:cNvCxnSpPr>
            <a:stCxn id="214" idx="4"/>
            <a:endCxn id="205" idx="2"/>
          </p:cNvCxnSpPr>
          <p:nvPr/>
        </p:nvCxnSpPr>
        <p:spPr>
          <a:xfrm rot="5400000">
            <a:off x="2501280" y="1991520"/>
            <a:ext cx="360360" cy="1908720"/>
          </a:xfrm>
          <a:prstGeom prst="bentConnector3">
            <a:avLst>
              <a:gd name="adj1" fmla="val 363700"/>
            </a:avLst>
          </a:prstGeom>
          <a:ln w="25400">
            <a:solidFill>
              <a:srgbClr val="4f81bd"/>
            </a:solidFill>
            <a:round/>
            <a:tailEnd len="med" type="stealth" w="med"/>
          </a:ln>
        </p:spPr>
      </p:cxnSp>
      <p:sp>
        <p:nvSpPr>
          <p:cNvPr id="215" name="Google Shape;207;p33"/>
          <p:cNvSpPr/>
          <p:nvPr/>
        </p:nvSpPr>
        <p:spPr>
          <a:xfrm>
            <a:off x="2043000" y="3273840"/>
            <a:ext cx="248796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wrong user + pswd</a:t>
            </a:r>
            <a:endParaRPr b="0" lang="en-US" sz="1800" spc="-1" strike="noStrike">
              <a:solidFill>
                <a:srgbClr val="000000"/>
              </a:solidFill>
              <a:latin typeface="Arial"/>
            </a:endParaRPr>
          </a:p>
        </p:txBody>
      </p:sp>
      <p:sp>
        <p:nvSpPr>
          <p:cNvPr id="216" name="Google Shape;208;p33"/>
          <p:cNvSpPr/>
          <p:nvPr/>
        </p:nvSpPr>
        <p:spPr>
          <a:xfrm>
            <a:off x="3420000" y="1418040"/>
            <a:ext cx="2185920" cy="307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username, password</a:t>
            </a:r>
            <a:endParaRPr b="0" lang="en-US" sz="1800" spc="-1" strike="noStrike">
              <a:solidFill>
                <a:srgbClr val="000000"/>
              </a:solidFill>
              <a:latin typeface="Arial"/>
            </a:endParaRPr>
          </a:p>
        </p:txBody>
      </p:sp>
      <p:cxnSp>
        <p:nvCxnSpPr>
          <p:cNvPr id="217" name="Google Shape;209;p33"/>
          <p:cNvCxnSpPr/>
          <p:nvPr/>
        </p:nvCxnSpPr>
        <p:spPr>
          <a:xfrm flipH="1">
            <a:off x="3184920" y="1754280"/>
            <a:ext cx="473400" cy="559080"/>
          </a:xfrm>
          <a:prstGeom prst="straightConnector1">
            <a:avLst/>
          </a:prstGeom>
          <a:ln w="9525">
            <a:solidFill>
              <a:srgbClr val="4a7dba"/>
            </a:solidFill>
            <a:round/>
          </a:ln>
        </p:spPr>
      </p:cxnSp>
      <p:sp>
        <p:nvSpPr>
          <p:cNvPr id="210" name="Google Shape;202;p33"/>
          <p:cNvSpPr/>
          <p:nvPr/>
        </p:nvSpPr>
        <p:spPr>
          <a:xfrm>
            <a:off x="3420000" y="2081160"/>
            <a:ext cx="136728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Check</a:t>
            </a:r>
            <a:br>
              <a:rPr sz="1800"/>
            </a:b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218" name="Google Shape;210;p33"/>
          <p:cNvCxnSpPr>
            <a:stCxn id="208" idx="6"/>
            <a:endCxn id="210" idx="5"/>
          </p:cNvCxnSpPr>
          <p:nvPr/>
        </p:nvCxnSpPr>
        <p:spPr>
          <a:xfrm>
            <a:off x="2482920" y="2314440"/>
            <a:ext cx="998640" cy="12240"/>
          </a:xfrm>
          <a:prstGeom prst="straightConnector1">
            <a:avLst/>
          </a:prstGeom>
          <a:ln w="25400">
            <a:solidFill>
              <a:srgbClr val="4f81bd"/>
            </a:solidFill>
            <a:round/>
            <a:tailEnd len="med" type="stealth" w="med"/>
          </a:ln>
        </p:spPr>
      </p:cxnSp>
      <p:sp>
        <p:nvSpPr>
          <p:cNvPr id="219" name="Google Shape;211;p33"/>
          <p:cNvSpPr/>
          <p:nvPr/>
        </p:nvSpPr>
        <p:spPr>
          <a:xfrm>
            <a:off x="4572000" y="2247840"/>
            <a:ext cx="287280" cy="2152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214" name="Google Shape;206;p33"/>
          <p:cNvSpPr/>
          <p:nvPr/>
        </p:nvSpPr>
        <p:spPr>
          <a:xfrm>
            <a:off x="3492000" y="2550240"/>
            <a:ext cx="287280" cy="2152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220" name="Google Shape;212;p33"/>
          <p:cNvSpPr/>
          <p:nvPr/>
        </p:nvSpPr>
        <p:spPr>
          <a:xfrm>
            <a:off x="4788000" y="2463840"/>
            <a:ext cx="155124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221" name="Google Shape;213;p33"/>
          <p:cNvCxnSpPr>
            <a:stCxn id="211" idx="2"/>
            <a:endCxn id="207" idx="0"/>
          </p:cNvCxnSpPr>
          <p:nvPr/>
        </p:nvCxnSpPr>
        <p:spPr>
          <a:xfrm flipH="1">
            <a:off x="6940800" y="2320200"/>
            <a:ext cx="942840" cy="1044360"/>
          </a:xfrm>
          <a:prstGeom prst="bentConnector4">
            <a:avLst>
              <a:gd name="adj1" fmla="val -24331"/>
              <a:gd name="adj2" fmla="val 61793"/>
            </a:avLst>
          </a:prstGeom>
          <a:ln w="25400">
            <a:solidFill>
              <a:srgbClr val="4f81bd"/>
            </a:solidFill>
            <a:round/>
            <a:tailEnd len="med" type="stealth" w="med"/>
          </a:ln>
        </p:spPr>
      </p:cxnSp>
      <p:sp>
        <p:nvSpPr>
          <p:cNvPr id="211" name="Google Shape;203;p33"/>
          <p:cNvSpPr/>
          <p:nvPr/>
        </p:nvSpPr>
        <p:spPr>
          <a:xfrm>
            <a:off x="6264360" y="2075040"/>
            <a:ext cx="168012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GoToHome</a:t>
            </a:r>
            <a:endParaRPr b="0" lang="en-US" sz="1800" spc="-1" strike="noStrike">
              <a:solidFill>
                <a:srgbClr val="000000"/>
              </a:solidFill>
              <a:latin typeface="Arial"/>
            </a:endParaRPr>
          </a:p>
        </p:txBody>
      </p:sp>
      <p:sp>
        <p:nvSpPr>
          <p:cNvPr id="222" name="Google Shape;214;p33"/>
          <p:cNvSpPr/>
          <p:nvPr/>
        </p:nvSpPr>
        <p:spPr>
          <a:xfrm>
            <a:off x="7105320" y="2997000"/>
            <a:ext cx="155124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missions</a:t>
            </a:r>
            <a:endParaRPr b="0" lang="en-US" sz="1800" spc="-1" strike="noStrike">
              <a:solidFill>
                <a:srgbClr val="000000"/>
              </a:solidFill>
              <a:latin typeface="Arial"/>
            </a:endParaRPr>
          </a:p>
        </p:txBody>
      </p:sp>
      <p:sp>
        <p:nvSpPr>
          <p:cNvPr id="223" name="Google Shape;200;p33"/>
          <p:cNvSpPr/>
          <p:nvPr/>
        </p:nvSpPr>
        <p:spPr>
          <a:xfrm>
            <a:off x="5398560" y="398340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24" name="Elbow Connector 2"/>
          <p:cNvCxnSpPr/>
          <p:nvPr/>
        </p:nvCxnSpPr>
        <p:spPr>
          <a:xfrm rot="10800000">
            <a:off x="1543320" y="3097800"/>
            <a:ext cx="3854520" cy="995040"/>
          </a:xfrm>
          <a:prstGeom prst="bentConnector3">
            <a:avLst>
              <a:gd name="adj1" fmla="val 99981"/>
            </a:avLst>
          </a:prstGeom>
          <a:ln w="25400">
            <a:solidFill>
              <a:srgbClr val="4f81bd"/>
            </a:solidFill>
            <a:round/>
            <a:tailEnd len="med" type="stealth" w="med"/>
          </a:ln>
        </p:spPr>
      </p:cxnSp>
      <p:sp>
        <p:nvSpPr>
          <p:cNvPr id="225" name="Google Shape;204;p33"/>
          <p:cNvSpPr/>
          <p:nvPr/>
        </p:nvSpPr>
        <p:spPr>
          <a:xfrm>
            <a:off x="4792320" y="417312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920"/>
            <a:ext cx="8228880" cy="85680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27" name="Google Shape;220;p34"/>
          <p:cNvSpPr/>
          <p:nvPr/>
        </p:nvSpPr>
        <p:spPr>
          <a:xfrm>
            <a:off x="457200" y="963000"/>
            <a:ext cx="3922560" cy="38008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sp>
        <p:nvSpPr>
          <p:cNvPr id="228" name="Google Shape;221;p34"/>
          <p:cNvSpPr/>
          <p:nvPr/>
        </p:nvSpPr>
        <p:spPr>
          <a:xfrm>
            <a:off x="1278720" y="1231200"/>
            <a:ext cx="2111760" cy="1802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Mission creation form</a:t>
            </a:r>
            <a:br>
              <a:rPr sz="1600"/>
            </a:br>
            <a:r>
              <a:rPr b="0" lang="es-419" sz="1600" spc="-1" strike="noStrike">
                <a:solidFill>
                  <a:schemeClr val="dk1"/>
                </a:solidFill>
                <a:latin typeface="Calibri"/>
                <a:ea typeface="Calibri"/>
              </a:rPr>
              <a:t>[field: destination</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date</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days</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field: description]</a:t>
            </a:r>
            <a:endParaRPr b="0" lang="en-US" sz="1600" spc="-1" strike="noStrike">
              <a:solidFill>
                <a:srgbClr val="000000"/>
              </a:solidFill>
              <a:latin typeface="Arial"/>
            </a:endParaRPr>
          </a:p>
        </p:txBody>
      </p:sp>
      <p:sp>
        <p:nvSpPr>
          <p:cNvPr id="229" name="Google Shape;222;p34"/>
          <p:cNvSpPr/>
          <p:nvPr/>
        </p:nvSpPr>
        <p:spPr>
          <a:xfrm>
            <a:off x="3260520" y="163584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30" name="Google Shape;223;p34"/>
          <p:cNvCxnSpPr>
            <a:stCxn id="229" idx="6"/>
            <a:endCxn id="231" idx="5"/>
          </p:cNvCxnSpPr>
          <p:nvPr/>
        </p:nvCxnSpPr>
        <p:spPr>
          <a:xfrm>
            <a:off x="3547800" y="1743480"/>
            <a:ext cx="1949760" cy="360"/>
          </a:xfrm>
          <a:prstGeom prst="bentConnector2">
            <a:avLst/>
          </a:prstGeom>
          <a:ln w="25400">
            <a:solidFill>
              <a:srgbClr val="4f81bd"/>
            </a:solidFill>
            <a:round/>
            <a:tailEnd len="med" type="stealth" w="med"/>
          </a:ln>
        </p:spPr>
      </p:cxnSp>
      <p:sp>
        <p:nvSpPr>
          <p:cNvPr id="232" name="Google Shape;225;p34"/>
          <p:cNvSpPr/>
          <p:nvPr/>
        </p:nvSpPr>
        <p:spPr>
          <a:xfrm>
            <a:off x="3548520" y="141732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233" name="Google Shape;226;p34"/>
          <p:cNvSpPr/>
          <p:nvPr/>
        </p:nvSpPr>
        <p:spPr>
          <a:xfrm>
            <a:off x="5077800" y="951480"/>
            <a:ext cx="385596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destination, date, days, description</a:t>
            </a:r>
            <a:endParaRPr b="0" lang="en-US" sz="1800" spc="-1" strike="noStrike">
              <a:solidFill>
                <a:srgbClr val="000000"/>
              </a:solidFill>
              <a:latin typeface="Arial"/>
            </a:endParaRPr>
          </a:p>
        </p:txBody>
      </p:sp>
      <p:cxnSp>
        <p:nvCxnSpPr>
          <p:cNvPr id="234" name="Google Shape;227;p34"/>
          <p:cNvCxnSpPr/>
          <p:nvPr/>
        </p:nvCxnSpPr>
        <p:spPr>
          <a:xfrm flipH="1">
            <a:off x="4728600" y="1308240"/>
            <a:ext cx="581760" cy="436680"/>
          </a:xfrm>
          <a:prstGeom prst="straightConnector1">
            <a:avLst/>
          </a:prstGeom>
          <a:ln w="9525">
            <a:solidFill>
              <a:srgbClr val="4a7dba"/>
            </a:solidFill>
            <a:round/>
          </a:ln>
        </p:spPr>
      </p:cxnSp>
      <p:sp>
        <p:nvSpPr>
          <p:cNvPr id="231" name="Google Shape;224;p34"/>
          <p:cNvSpPr/>
          <p:nvPr/>
        </p:nvSpPr>
        <p:spPr>
          <a:xfrm>
            <a:off x="5436000" y="1498320"/>
            <a:ext cx="136764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Create mission</a:t>
            </a:r>
            <a:endParaRPr b="0" lang="en-US" sz="1800" spc="-1" strike="noStrike">
              <a:solidFill>
                <a:srgbClr val="000000"/>
              </a:solidFill>
              <a:latin typeface="Arial"/>
            </a:endParaRPr>
          </a:p>
        </p:txBody>
      </p:sp>
      <p:cxnSp>
        <p:nvCxnSpPr>
          <p:cNvPr id="235" name="Google Shape;228;p34"/>
          <p:cNvCxnSpPr>
            <a:stCxn id="231" idx="4"/>
          </p:cNvCxnSpPr>
          <p:nvPr/>
        </p:nvCxnSpPr>
        <p:spPr>
          <a:xfrm rot="5400000">
            <a:off x="5057640" y="1310760"/>
            <a:ext cx="384840" cy="1740240"/>
          </a:xfrm>
          <a:prstGeom prst="bentConnector3">
            <a:avLst>
              <a:gd name="adj1" fmla="val 100000"/>
            </a:avLst>
          </a:prstGeom>
          <a:ln w="25400">
            <a:solidFill>
              <a:srgbClr val="4f81bd"/>
            </a:solidFill>
            <a:round/>
            <a:tailEnd len="med" type="stealth" w="med"/>
          </a:ln>
        </p:spPr>
      </p:cxnSp>
      <p:sp>
        <p:nvSpPr>
          <p:cNvPr id="236" name="Google Shape;229;p34"/>
          <p:cNvSpPr/>
          <p:nvPr/>
        </p:nvSpPr>
        <p:spPr>
          <a:xfrm>
            <a:off x="1219320" y="3404160"/>
            <a:ext cx="2111760" cy="10292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Calibri"/>
                <a:ea typeface="Calibri"/>
              </a:rPr>
              <a:t>:List</a:t>
            </a:r>
            <a:endParaRPr b="0" lang="en-US" sz="1600" spc="-1" strike="noStrike">
              <a:solidFill>
                <a:srgbClr val="000000"/>
              </a:solidFill>
              <a:latin typeface="Arial"/>
            </a:endParaRPr>
          </a:p>
          <a:p>
            <a:pPr algn="ctr">
              <a:lnSpc>
                <a:spcPct val="100000"/>
              </a:lnSpc>
              <a:tabLst>
                <a:tab algn="l" pos="0"/>
              </a:tabLst>
            </a:pPr>
            <a:r>
              <a:rPr b="0" lang="es-419" sz="1600" spc="-1" strike="noStrike">
                <a:solidFill>
                  <a:schemeClr val="dk1"/>
                </a:solidFill>
                <a:latin typeface="Calibri"/>
                <a:ea typeface="Calibri"/>
              </a:rPr>
              <a:t>[databinding: mission]</a:t>
            </a:r>
            <a:endParaRPr b="0" lang="en-US" sz="1600" spc="-1" strike="noStrike">
              <a:solidFill>
                <a:srgbClr val="000000"/>
              </a:solidFill>
              <a:latin typeface="Arial"/>
            </a:endParaRPr>
          </a:p>
        </p:txBody>
      </p:sp>
      <p:sp>
        <p:nvSpPr>
          <p:cNvPr id="237" name="Google Shape;230;p34"/>
          <p:cNvSpPr/>
          <p:nvPr/>
        </p:nvSpPr>
        <p:spPr>
          <a:xfrm>
            <a:off x="5077800" y="4490640"/>
            <a:ext cx="169776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rgbClr val="ff0000"/>
                </a:solidFill>
                <a:latin typeface="Calibri"/>
                <a:ea typeface="Calibri"/>
              </a:rPr>
              <a:t>Session.user.id</a:t>
            </a:r>
            <a:endParaRPr b="0" lang="en-US" sz="1800" spc="-1" strike="noStrike">
              <a:solidFill>
                <a:srgbClr val="000000"/>
              </a:solidFill>
              <a:latin typeface="Arial"/>
            </a:endParaRPr>
          </a:p>
        </p:txBody>
      </p:sp>
      <p:cxnSp>
        <p:nvCxnSpPr>
          <p:cNvPr id="238" name="Google Shape;231;p34"/>
          <p:cNvCxnSpPr/>
          <p:nvPr/>
        </p:nvCxnSpPr>
        <p:spPr>
          <a:xfrm flipH="1" flipV="1">
            <a:off x="4380480" y="4306680"/>
            <a:ext cx="676800" cy="320040"/>
          </a:xfrm>
          <a:prstGeom prst="straightConnector1">
            <a:avLst/>
          </a:prstGeom>
          <a:ln w="25400">
            <a:solidFill>
              <a:srgbClr val="4f81bd"/>
            </a:solidFill>
            <a:round/>
            <a:tailEnd len="med" type="stealth" w="med"/>
          </a:ln>
        </p:spPr>
      </p:cxnSp>
      <p:sp>
        <p:nvSpPr>
          <p:cNvPr id="239" name="Google Shape;232;p34"/>
          <p:cNvSpPr/>
          <p:nvPr/>
        </p:nvSpPr>
        <p:spPr>
          <a:xfrm>
            <a:off x="3164400" y="3810960"/>
            <a:ext cx="287280" cy="2152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800" spc="-1" strike="noStrike">
              <a:solidFill>
                <a:schemeClr val="lt1"/>
              </a:solidFill>
              <a:latin typeface="Calibri"/>
              <a:ea typeface="Calibri"/>
            </a:endParaRPr>
          </a:p>
        </p:txBody>
      </p:sp>
      <p:cxnSp>
        <p:nvCxnSpPr>
          <p:cNvPr id="240" name="Google Shape;233;p34"/>
          <p:cNvCxnSpPr>
            <a:stCxn id="239" idx="6"/>
            <a:endCxn id="241" idx="5"/>
          </p:cNvCxnSpPr>
          <p:nvPr/>
        </p:nvCxnSpPr>
        <p:spPr>
          <a:xfrm flipV="1">
            <a:off x="3451680" y="3547080"/>
            <a:ext cx="1607040" cy="371880"/>
          </a:xfrm>
          <a:prstGeom prst="bentConnector3">
            <a:avLst>
              <a:gd name="adj1" fmla="val 48129"/>
            </a:avLst>
          </a:prstGeom>
          <a:ln w="25400">
            <a:solidFill>
              <a:srgbClr val="4f81bd"/>
            </a:solidFill>
            <a:round/>
            <a:tailEnd len="med" type="stealth" w="med"/>
          </a:ln>
        </p:spPr>
      </p:cxnSp>
      <p:sp>
        <p:nvSpPr>
          <p:cNvPr id="242" name="Google Shape;235;p34"/>
          <p:cNvSpPr/>
          <p:nvPr/>
        </p:nvSpPr>
        <p:spPr>
          <a:xfrm>
            <a:off x="6673320" y="2865960"/>
            <a:ext cx="2363760" cy="14774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MISSION_DETAILS</a:t>
            </a:r>
            <a:endParaRPr b="0" lang="en-US" sz="1800" spc="-1" strike="noStrike">
              <a:solidFill>
                <a:srgbClr val="000000"/>
              </a:solidFill>
              <a:latin typeface="Arial"/>
            </a:endParaRPr>
          </a:p>
        </p:txBody>
      </p:sp>
      <p:sp>
        <p:nvSpPr>
          <p:cNvPr id="243" name="Google Shape;236;p34"/>
          <p:cNvSpPr/>
          <p:nvPr/>
        </p:nvSpPr>
        <p:spPr>
          <a:xfrm>
            <a:off x="4676040" y="2692800"/>
            <a:ext cx="1168920" cy="34092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mission.id</a:t>
            </a:r>
            <a:endParaRPr b="0" lang="en-US" sz="1800" spc="-1" strike="noStrike">
              <a:solidFill>
                <a:srgbClr val="000000"/>
              </a:solidFill>
              <a:latin typeface="Arial"/>
            </a:endParaRPr>
          </a:p>
        </p:txBody>
      </p:sp>
      <p:cxnSp>
        <p:nvCxnSpPr>
          <p:cNvPr id="244" name="Google Shape;237;p34"/>
          <p:cNvCxnSpPr>
            <a:stCxn id="243" idx="2"/>
          </p:cNvCxnSpPr>
          <p:nvPr/>
        </p:nvCxnSpPr>
        <p:spPr>
          <a:xfrm flipH="1">
            <a:off x="4744080" y="3033720"/>
            <a:ext cx="516600" cy="499320"/>
          </a:xfrm>
          <a:prstGeom prst="straightConnector1">
            <a:avLst/>
          </a:prstGeom>
          <a:ln w="9525">
            <a:solidFill>
              <a:srgbClr val="4a7dba"/>
            </a:solidFill>
            <a:round/>
          </a:ln>
        </p:spPr>
      </p:cxnSp>
      <p:sp>
        <p:nvSpPr>
          <p:cNvPr id="241" name="Google Shape;234;p34"/>
          <p:cNvSpPr/>
          <p:nvPr/>
        </p:nvSpPr>
        <p:spPr>
          <a:xfrm>
            <a:off x="4997160" y="3301920"/>
            <a:ext cx="1367640" cy="48996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 mission</a:t>
            </a:r>
            <a:endParaRPr b="0" lang="en-US" sz="1800" spc="-1" strike="noStrike">
              <a:solidFill>
                <a:srgbClr val="000000"/>
              </a:solidFill>
              <a:latin typeface="Arial"/>
            </a:endParaRPr>
          </a:p>
        </p:txBody>
      </p:sp>
      <p:cxnSp>
        <p:nvCxnSpPr>
          <p:cNvPr id="245" name="Google Shape;238;p34"/>
          <p:cNvCxnSpPr>
            <a:stCxn id="241" idx="3"/>
            <a:endCxn id="242" idx="1"/>
          </p:cNvCxnSpPr>
          <p:nvPr/>
        </p:nvCxnSpPr>
        <p:spPr>
          <a:xfrm flipH="1" flipV="1" rot="5400000">
            <a:off x="6052680" y="3171600"/>
            <a:ext cx="187560" cy="1054080"/>
          </a:xfrm>
          <a:prstGeom prst="bentConnector4">
            <a:avLst>
              <a:gd name="adj1" fmla="val -127692"/>
              <a:gd name="adj2" fmla="val 85377"/>
            </a:avLst>
          </a:prstGeom>
          <a:ln w="25400">
            <a:solidFill>
              <a:srgbClr val="4f81bd"/>
            </a:solidFill>
            <a:round/>
            <a:tailEnd len="med" type="stealth" w="med"/>
          </a:ln>
        </p:spPr>
      </p:cxnSp>
      <p:sp>
        <p:nvSpPr>
          <p:cNvPr id="246" name="Google Shape;225;p34"/>
          <p:cNvSpPr/>
          <p:nvPr/>
        </p:nvSpPr>
        <p:spPr>
          <a:xfrm>
            <a:off x="3417840" y="3931920"/>
            <a:ext cx="831600" cy="276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select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2066</TotalTime>
  <Application>LibreOffice/7.5.9.2$Linux_X86_64 LibreOffice_project/50$Build-2</Application>
  <AppVersion>15.0000</AppVersion>
  <Words>1916</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2024-05-23T18:29:58Z</dcterms:modified>
  <cp:revision>66</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Presentazione su schermo (16:9)</vt:lpwstr>
  </property>
  <property fmtid="{D5CDD505-2E9C-101B-9397-08002B2CF9AE}" pid="4" name="Slides">
    <vt:i4>21</vt:i4>
  </property>
</Properties>
</file>