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8.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13.xml.rels" ContentType="application/vnd.openxmlformats-package.relationships+xml"/>
  <Override PartName="/ppt/slideLayouts/_rels/slideLayout4.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25.xml.rels" ContentType="application/vnd.openxmlformats-package.relationships+xml"/>
  <Override PartName="/ppt/slideLayouts/_rels/slideLayout42.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3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48.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44.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12.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11663AC-FDEF-426C-954D-09C9A958A640}"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275579D-6476-4FFD-A8A8-7C94A1F2AB06}"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AB745C7-FE91-4387-91DD-DA258FBF4C90}"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89B3DDF-2591-4B9F-AA19-F199653EB66A}"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447D8BCE-3C32-4275-B591-FE045DC84E7F}"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954C9D0-0ED4-4D8E-A9EB-ED3EDF4371B4}"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B76E359-169C-4447-8275-050FD8A08A5D}"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A5B1AFE-255E-4150-B74F-93EDA29DBFEC}"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F4FF113-2D5C-4530-8680-E499E99C1800}"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7080" cy="39711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DB88CCA-72F6-4DA7-89C2-FA9C49B2E98E}"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12C89EF-0630-45B2-8305-9A753FF0FF31}"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AED2262-AE19-498A-9CB6-E9D24C85DAE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91FFBFA-2364-4BFE-B2F1-E530AF78A0A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30C871F-8065-479C-B54E-7CDC5C9B7B8A}"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82DE8B4-41B3-4E85-90B5-AAAD55FF5DBA}"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49B01404-B1B1-4B35-BDCE-DCDA1D40FE58}"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A9AEF115-B9AB-4A39-ACD8-0831FC8C4E19}"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58E040EF-81C3-4E44-A1D3-428EAFAC670B}"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87BA8E0E-7E87-4374-BB66-0D937F22F132}"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13A0A330-98C5-4917-BFBD-A880872C85CE}"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50550B30-DDB6-42A5-BAB4-E4FE2EF99484}"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4D77B626-6F7F-4F6B-B614-40F6837154B3}"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D20EFB4-1C25-4713-8178-6C7B4E5A5CE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05200"/>
            <a:ext cx="8227080" cy="39711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8C27D31C-0084-4DF2-AE69-B5F3EA715599}"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F2510F6-0DEF-466B-A8C8-FC586AFF84E0}"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FC31F15-DA0C-4162-97C0-06BE7EC8C9B1}"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5AB4B46-CE05-4DFC-9B2C-175E7CE91DAC}"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788812DD-11AD-45AF-8FFF-ED34687519A5}"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2D59CA7B-F476-4E6F-8084-18D19528EF8E}"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E7F740A5-039C-4F4A-8387-4B6C89A87CC3}"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CD55A136-C7EB-4E96-A018-7A0FC31B7687}"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6C13A20B-E95E-4568-8AFA-308B44FA5E0B}"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FEAE5AF9-239F-41BA-BC0E-388CB31501C6}"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29D6433-03A4-4177-BD71-1C340964C6A6}"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028F00F9-0B08-495E-BC21-79F75651A692}"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343F0347-5743-457A-8B23-E40924DECE9F}"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05200"/>
            <a:ext cx="8227080" cy="39711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038025F3-6CAA-4CB8-973D-CCF59AA0FDD7}"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FC29F201-DA9A-4EA7-B8B8-B7286A63A1EB}"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6C94E679-7648-4E63-B557-EA36E138F0D0}"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16DB1C91-E585-4ACD-A439-E89F035B4979}"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216F2222-B733-4786-B6B3-F99E1792C403}"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513E99EB-BBE8-48C6-9549-76DCED8D7439}"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71E7A61E-0208-48CC-BF68-ABA840D31193}"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4468BF2-EB02-4A1C-8C2C-F82EA83FD9D3}"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7080" cy="39711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CACA24C-977C-46A9-BA71-CDEA32F034E2}"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90B1E7C-E0BC-4B9A-BE64-F0F8F8B2F511}"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FB74404-EC26-42BA-B090-13B34CCE1072}"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5F0CA17-CC90-4C95-BE81-85BFDCF531BD}"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4767120"/>
            <a:ext cx="2892600" cy="2710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 name="PlaceHolder 2"/>
          <p:cNvSpPr>
            <a:spLocks noGrp="1"/>
          </p:cNvSpPr>
          <p:nvPr>
            <p:ph type="sldNum" idx="2"/>
          </p:nvPr>
        </p:nvSpPr>
        <p:spPr>
          <a:xfrm>
            <a:off x="6553080" y="4767120"/>
            <a:ext cx="2130840" cy="2710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C85A2221-A5D4-4128-B3C7-76C35B50E33D}" type="slidenum">
              <a:rPr b="0" lang="es-419"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2" name="PlaceHolder 3"/>
          <p:cNvSpPr>
            <a:spLocks noGrp="1"/>
          </p:cNvSpPr>
          <p:nvPr>
            <p:ph type="dt" idx="3"/>
          </p:nvPr>
        </p:nvSpPr>
        <p:spPr>
          <a:xfrm>
            <a:off x="457200" y="4767120"/>
            <a:ext cx="2130840" cy="27108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124080" y="4767120"/>
            <a:ext cx="2892600" cy="2710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2" name="PlaceHolder 2"/>
          <p:cNvSpPr>
            <a:spLocks noGrp="1"/>
          </p:cNvSpPr>
          <p:nvPr>
            <p:ph type="sldNum" idx="5"/>
          </p:nvPr>
        </p:nvSpPr>
        <p:spPr>
          <a:xfrm>
            <a:off x="6553080" y="4767120"/>
            <a:ext cx="2130840" cy="2710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4181D7F7-27CD-48A3-AADF-EBC119CC0896}" type="slidenum">
              <a:rPr b="0" lang="es-419"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43" name="PlaceHolder 3"/>
          <p:cNvSpPr>
            <a:spLocks noGrp="1"/>
          </p:cNvSpPr>
          <p:nvPr>
            <p:ph type="dt" idx="6"/>
          </p:nvPr>
        </p:nvSpPr>
        <p:spPr>
          <a:xfrm>
            <a:off x="457200" y="4767120"/>
            <a:ext cx="2130840" cy="27108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4"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5"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3" name="PlaceHolder 2"/>
          <p:cNvSpPr>
            <a:spLocks noGrp="1"/>
          </p:cNvSpPr>
          <p:nvPr>
            <p:ph type="ftr" idx="7"/>
          </p:nvPr>
        </p:nvSpPr>
        <p:spPr>
          <a:xfrm>
            <a:off x="3124080" y="4767120"/>
            <a:ext cx="2892600" cy="2710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4" name="PlaceHolder 3"/>
          <p:cNvSpPr>
            <a:spLocks noGrp="1"/>
          </p:cNvSpPr>
          <p:nvPr>
            <p:ph type="sldNum" idx="8"/>
          </p:nvPr>
        </p:nvSpPr>
        <p:spPr>
          <a:xfrm>
            <a:off x="6553080" y="4767120"/>
            <a:ext cx="2130840" cy="2710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827E4763-3E3C-4711-9802-4CCFB5EBB28C}" type="slidenum">
              <a:rPr b="0" lang="es-419"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85" name="PlaceHolder 4"/>
          <p:cNvSpPr>
            <a:spLocks noGrp="1"/>
          </p:cNvSpPr>
          <p:nvPr>
            <p:ph type="dt" idx="9"/>
          </p:nvPr>
        </p:nvSpPr>
        <p:spPr>
          <a:xfrm>
            <a:off x="457200" y="4767120"/>
            <a:ext cx="2130840" cy="27108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7080" cy="856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24"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96000"/>
          </a:bodyPr>
          <a:p>
            <a:pPr marL="414720" indent="-31104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29440" indent="-31104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44160" indent="-27648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658880" indent="-20736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073600" indent="-20736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488320" indent="-20736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2903040" indent="-20736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5"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96000"/>
          </a:bodyPr>
          <a:p>
            <a:pPr marL="414720" indent="-31104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29440" indent="-31104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44160" indent="-27648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658880" indent="-20736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073600" indent="-20736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488320" indent="-20736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2903040" indent="-20736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6" name="PlaceHolder 4"/>
          <p:cNvSpPr>
            <a:spLocks noGrp="1"/>
          </p:cNvSpPr>
          <p:nvPr>
            <p:ph type="ftr" idx="10"/>
          </p:nvPr>
        </p:nvSpPr>
        <p:spPr>
          <a:xfrm>
            <a:off x="3124080" y="4767120"/>
            <a:ext cx="2892600" cy="2710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7" name="PlaceHolder 5"/>
          <p:cNvSpPr>
            <a:spLocks noGrp="1"/>
          </p:cNvSpPr>
          <p:nvPr>
            <p:ph type="sldNum" idx="11"/>
          </p:nvPr>
        </p:nvSpPr>
        <p:spPr>
          <a:xfrm>
            <a:off x="6553080" y="4767120"/>
            <a:ext cx="2130840" cy="2710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88171D6B-A120-4D80-8F88-5615CCF9723C}" type="slidenum">
              <a:rPr b="0" lang="es-419"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128" name="PlaceHolder 6"/>
          <p:cNvSpPr>
            <a:spLocks noGrp="1"/>
          </p:cNvSpPr>
          <p:nvPr>
            <p:ph type="dt" idx="12"/>
          </p:nvPr>
        </p:nvSpPr>
        <p:spPr>
          <a:xfrm>
            <a:off x="457200" y="4767120"/>
            <a:ext cx="2130840" cy="27108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685800" y="1641240"/>
            <a:ext cx="7769520" cy="1099800"/>
          </a:xfrm>
          <a:prstGeom prst="rect">
            <a:avLst/>
          </a:prstGeom>
          <a:noFill/>
          <a:ln w="0">
            <a:noFill/>
          </a:ln>
        </p:spPr>
        <p:txBody>
          <a:bodyPr lIns="0" rIns="0" tIns="0" bIns="0" anchor="ctr">
            <a:noAutofit/>
          </a:bodyPr>
          <a:p>
            <a:pPr indent="0" algn="ctr">
              <a:lnSpc>
                <a:spcPct val="100000"/>
              </a:lnSpc>
              <a:buNone/>
              <a:tabLst>
                <a:tab algn="l" pos="0"/>
              </a:tabLst>
            </a:pPr>
            <a:r>
              <a:rPr b="0" lang="es-419" sz="3200" spc="-1" strike="noStrike">
                <a:solidFill>
                  <a:schemeClr val="dk1"/>
                </a:solidFill>
                <a:latin typeface="Calibri"/>
                <a:ea typeface="Calibri"/>
              </a:rPr>
              <a:t>Progetto TIW</a:t>
            </a:r>
            <a:br>
              <a:rPr sz="5400"/>
            </a:br>
            <a:r>
              <a:rPr b="0" lang="es-419" sz="4200" spc="-1" strike="noStrike">
                <a:solidFill>
                  <a:schemeClr val="dk1"/>
                </a:solidFill>
                <a:latin typeface="Calibri"/>
                <a:ea typeface="Calibri"/>
              </a:rPr>
              <a:t>Gestione Gruppi</a:t>
            </a:r>
            <a:br>
              <a:rPr sz="3600"/>
            </a:br>
            <a:r>
              <a:rPr b="1" lang="es-419" sz="2800" spc="-1" strike="noStrike">
                <a:solidFill>
                  <a:schemeClr val="dk1"/>
                </a:solidFill>
                <a:latin typeface="Calibri"/>
                <a:ea typeface="Calibri"/>
              </a:rPr>
              <a:t>HTML</a:t>
            </a:r>
            <a:r>
              <a:rPr b="0" lang="es-419" sz="2600" spc="-1" strike="noStrike">
                <a:solidFill>
                  <a:schemeClr val="dk1"/>
                </a:solidFill>
                <a:latin typeface="Calibri"/>
                <a:ea typeface="Calibri"/>
              </a:rPr>
              <a:t> Only</a:t>
            </a:r>
            <a:endParaRPr b="0" lang="en-US" sz="2600" spc="-1" strike="noStrike">
              <a:solidFill>
                <a:srgbClr val="000000"/>
              </a:solidFill>
              <a:latin typeface="Arial"/>
            </a:endParaRPr>
          </a:p>
        </p:txBody>
      </p:sp>
      <p:sp>
        <p:nvSpPr>
          <p:cNvPr id="166" name="PlaceHolder 2"/>
          <p:cNvSpPr>
            <a:spLocks noGrp="1"/>
          </p:cNvSpPr>
          <p:nvPr>
            <p:ph type="subTitle"/>
          </p:nvPr>
        </p:nvSpPr>
        <p:spPr>
          <a:xfrm>
            <a:off x="2286000" y="4001400"/>
            <a:ext cx="4569120" cy="797040"/>
          </a:xfrm>
          <a:prstGeom prst="rect">
            <a:avLst/>
          </a:prstGeom>
          <a:noFill/>
          <a:ln w="0">
            <a:noFill/>
          </a:ln>
        </p:spPr>
        <p:txBody>
          <a:bodyPr lIns="0" rIns="0" tIns="0" bIns="0" anchor="t">
            <a:noAutofit/>
          </a:bodyPr>
          <a:p>
            <a:pPr indent="0" algn="ctr">
              <a:lnSpc>
                <a:spcPct val="100000"/>
              </a:lnSpc>
              <a:buNone/>
              <a:tabLst>
                <a:tab algn="l" pos="0"/>
              </a:tabLst>
            </a:pPr>
            <a:r>
              <a:rPr b="0" i="1" lang="es-419" sz="2000" spc="-1" strike="noStrike">
                <a:solidFill>
                  <a:schemeClr val="dk1"/>
                </a:solidFill>
                <a:latin typeface="Calibri"/>
                <a:ea typeface="Calibri"/>
              </a:rPr>
              <a:t>Luca Gritti</a:t>
            </a:r>
            <a:endParaRPr b="0" lang="en-US" sz="2000" spc="-1" strike="noStrike">
              <a:solidFill>
                <a:srgbClr val="000000"/>
              </a:solidFill>
              <a:latin typeface="Arial"/>
            </a:endParaRPr>
          </a:p>
          <a:p>
            <a:pPr indent="0" algn="ctr">
              <a:lnSpc>
                <a:spcPct val="100000"/>
              </a:lnSpc>
              <a:buNone/>
              <a:tabLst>
                <a:tab algn="l" pos="0"/>
              </a:tabLst>
            </a:pPr>
            <a:r>
              <a:rPr b="0" i="1" lang="es-419" sz="2000" spc="-1" strike="noStrike">
                <a:solidFill>
                  <a:schemeClr val="dk1"/>
                </a:solidFill>
                <a:latin typeface="Calibri"/>
                <a:ea typeface="Calibri"/>
              </a:rPr>
              <a:t>10765611</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Google Shape;244;p 2"/>
          <p:cNvSpPr/>
          <p:nvPr/>
        </p:nvSpPr>
        <p:spPr>
          <a:xfrm>
            <a:off x="569160" y="228600"/>
            <a:ext cx="4030200" cy="481932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CANCELLAZIONE</a:t>
            </a:r>
            <a:endParaRPr b="0" lang="en-US" sz="1800" spc="-1" strike="noStrike">
              <a:solidFill>
                <a:srgbClr val="000000"/>
              </a:solidFill>
              <a:latin typeface="Arial"/>
            </a:endParaRPr>
          </a:p>
        </p:txBody>
      </p:sp>
      <p:sp>
        <p:nvSpPr>
          <p:cNvPr id="286" name="Google Shape;230;p 3"/>
          <p:cNvSpPr/>
          <p:nvPr/>
        </p:nvSpPr>
        <p:spPr>
          <a:xfrm>
            <a:off x="4939920" y="183960"/>
            <a:ext cx="1695600" cy="33876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rgbClr val="ff0000"/>
                </a:solidFill>
                <a:latin typeface="Calibri"/>
                <a:ea typeface="Calibri"/>
              </a:rPr>
              <a:t>Session.user.id</a:t>
            </a:r>
            <a:endParaRPr b="0" lang="en-US" sz="1800" spc="-1" strike="noStrike">
              <a:solidFill>
                <a:srgbClr val="000000"/>
              </a:solidFill>
              <a:latin typeface="Arial"/>
            </a:endParaRPr>
          </a:p>
        </p:txBody>
      </p:sp>
      <p:cxnSp>
        <p:nvCxnSpPr>
          <p:cNvPr id="287" name="Google Shape;231;p 3"/>
          <p:cNvCxnSpPr/>
          <p:nvPr/>
        </p:nvCxnSpPr>
        <p:spPr>
          <a:xfrm flipH="1">
            <a:off x="4471920" y="321480"/>
            <a:ext cx="449640" cy="160560"/>
          </a:xfrm>
          <a:prstGeom prst="straightConnector1">
            <a:avLst/>
          </a:prstGeom>
          <a:ln w="25400">
            <a:solidFill>
              <a:srgbClr val="4f81bd"/>
            </a:solidFill>
            <a:round/>
            <a:tailEnd len="med" type="stealth" w="med"/>
          </a:ln>
        </p:spPr>
      </p:cxnSp>
      <p:sp>
        <p:nvSpPr>
          <p:cNvPr id="288" name="Google Shape;246;p 1"/>
          <p:cNvSpPr/>
          <p:nvPr/>
        </p:nvSpPr>
        <p:spPr>
          <a:xfrm>
            <a:off x="4515480" y="2827800"/>
            <a:ext cx="285120" cy="21312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lt1"/>
              </a:solidFill>
              <a:latin typeface="Calibri"/>
              <a:ea typeface="Calibri"/>
            </a:endParaRPr>
          </a:p>
        </p:txBody>
      </p:sp>
      <p:cxnSp>
        <p:nvCxnSpPr>
          <p:cNvPr id="289" name="Google Shape;247;p 3"/>
          <p:cNvCxnSpPr>
            <a:stCxn id="288" idx="6"/>
            <a:endCxn id="290" idx="5"/>
          </p:cNvCxnSpPr>
          <p:nvPr/>
        </p:nvCxnSpPr>
        <p:spPr>
          <a:xfrm>
            <a:off x="4800600" y="2934360"/>
            <a:ext cx="181800" cy="6840"/>
          </a:xfrm>
          <a:prstGeom prst="bentConnector3">
            <a:avLst>
              <a:gd name="adj1" fmla="val 33531"/>
            </a:avLst>
          </a:prstGeom>
          <a:ln w="25400">
            <a:solidFill>
              <a:srgbClr val="4f81bd"/>
            </a:solidFill>
            <a:round/>
            <a:tailEnd len="med" type="stealth" w="med"/>
          </a:ln>
        </p:spPr>
      </p:cxnSp>
      <p:sp>
        <p:nvSpPr>
          <p:cNvPr id="291" name="Google Shape;249;p 1"/>
          <p:cNvSpPr/>
          <p:nvPr/>
        </p:nvSpPr>
        <p:spPr>
          <a:xfrm>
            <a:off x="3836520" y="2526480"/>
            <a:ext cx="829440" cy="273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home</a:t>
            </a:r>
            <a:endParaRPr b="0" lang="en-US" sz="1800" spc="-1" strike="noStrike">
              <a:solidFill>
                <a:srgbClr val="000000"/>
              </a:solidFill>
              <a:latin typeface="Arial"/>
            </a:endParaRPr>
          </a:p>
        </p:txBody>
      </p:sp>
      <p:sp>
        <p:nvSpPr>
          <p:cNvPr id="290" name="Google Shape;257;p 3"/>
          <p:cNvSpPr/>
          <p:nvPr/>
        </p:nvSpPr>
        <p:spPr>
          <a:xfrm>
            <a:off x="4921200" y="2696760"/>
            <a:ext cx="1365480" cy="4878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Home</a:t>
            </a:r>
            <a:endParaRPr b="0" lang="en-US" sz="1800" spc="-1" strike="noStrike">
              <a:solidFill>
                <a:srgbClr val="000000"/>
              </a:solidFill>
              <a:latin typeface="Arial"/>
            </a:endParaRPr>
          </a:p>
        </p:txBody>
      </p:sp>
      <p:sp>
        <p:nvSpPr>
          <p:cNvPr id="292" name="Google Shape;235;p 3"/>
          <p:cNvSpPr/>
          <p:nvPr/>
        </p:nvSpPr>
        <p:spPr>
          <a:xfrm>
            <a:off x="6858000" y="1125720"/>
            <a:ext cx="1985040" cy="147528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HOME</a:t>
            </a:r>
            <a:endParaRPr b="0" lang="en-US" sz="1800" spc="-1" strike="noStrike">
              <a:solidFill>
                <a:srgbClr val="000000"/>
              </a:solidFill>
              <a:latin typeface="Arial"/>
            </a:endParaRPr>
          </a:p>
        </p:txBody>
      </p:sp>
      <p:cxnSp>
        <p:nvCxnSpPr>
          <p:cNvPr id="293" name="Google Shape;247;p 4"/>
          <p:cNvCxnSpPr>
            <a:stCxn id="290" idx="2"/>
            <a:endCxn id="292" idx="2"/>
          </p:cNvCxnSpPr>
          <p:nvPr/>
        </p:nvCxnSpPr>
        <p:spPr>
          <a:xfrm flipV="1">
            <a:off x="6225840" y="2601000"/>
            <a:ext cx="1625040" cy="340200"/>
          </a:xfrm>
          <a:prstGeom prst="bentConnector2">
            <a:avLst/>
          </a:prstGeom>
          <a:ln w="25400">
            <a:solidFill>
              <a:srgbClr val="4f81bd"/>
            </a:solidFill>
            <a:round/>
            <a:tailEnd len="med" type="stealth" w="med"/>
          </a:ln>
        </p:spPr>
      </p:cxnSp>
      <p:sp>
        <p:nvSpPr>
          <p:cNvPr id="294" name="Google Shape;214;p 2"/>
          <p:cNvSpPr/>
          <p:nvPr/>
        </p:nvSpPr>
        <p:spPr>
          <a:xfrm>
            <a:off x="6503400" y="2645280"/>
            <a:ext cx="1617840" cy="6415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500" spc="-1" strike="noStrike">
                <a:solidFill>
                  <a:schemeClr val="dk1"/>
                </a:solidFill>
                <a:latin typeface="Calibri"/>
                <a:ea typeface="Calibri"/>
              </a:rPr>
              <a:t>MyGroups</a:t>
            </a:r>
            <a:endParaRPr b="0" lang="en-US" sz="1500" spc="-1" strike="noStrike">
              <a:solidFill>
                <a:srgbClr val="000000"/>
              </a:solidFill>
              <a:latin typeface="Arial"/>
            </a:endParaRPr>
          </a:p>
          <a:p>
            <a:pPr>
              <a:lnSpc>
                <a:spcPct val="100000"/>
              </a:lnSpc>
              <a:tabLst>
                <a:tab algn="l" pos="0"/>
              </a:tabLst>
            </a:pPr>
            <a:r>
              <a:rPr b="0" lang="es-419" sz="1500" spc="-1" strike="noStrike">
                <a:solidFill>
                  <a:schemeClr val="dk1"/>
                </a:solidFill>
                <a:latin typeface="Calibri"/>
                <a:ea typeface="Calibri"/>
              </a:rPr>
              <a:t>othersGroups</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05920"/>
            <a:ext cx="8226720" cy="85428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Components</a:t>
            </a:r>
            <a:endParaRPr b="0" lang="en-US" sz="4400" spc="-1" strike="noStrike">
              <a:solidFill>
                <a:srgbClr val="000000"/>
              </a:solidFill>
              <a:latin typeface="Arial"/>
            </a:endParaRPr>
          </a:p>
        </p:txBody>
      </p:sp>
      <p:sp>
        <p:nvSpPr>
          <p:cNvPr id="296" name="PlaceHolder 2"/>
          <p:cNvSpPr>
            <a:spLocks noGrp="1"/>
          </p:cNvSpPr>
          <p:nvPr>
            <p:ph/>
          </p:nvPr>
        </p:nvSpPr>
        <p:spPr>
          <a:xfrm>
            <a:off x="457200" y="1371600"/>
            <a:ext cx="4313520" cy="3391560"/>
          </a:xfrm>
          <a:prstGeom prst="rect">
            <a:avLst/>
          </a:prstGeom>
          <a:noFill/>
          <a:ln w="0">
            <a:noFill/>
          </a:ln>
        </p:spPr>
        <p:txBody>
          <a:bodyPr lIns="0" rIns="0" tIns="0" bIns="0" anchor="t">
            <a:noAutofit/>
          </a:bodyPr>
          <a:p>
            <a:pPr marL="343080" indent="-343080">
              <a:lnSpc>
                <a:spcPct val="80000"/>
              </a:lnSpc>
              <a:buClr>
                <a:srgbClr val="000000"/>
              </a:buClr>
              <a:buFont typeface="Arial"/>
              <a:buChar char="•"/>
            </a:pPr>
            <a:r>
              <a:rPr b="0" lang="es-419" sz="1750" spc="-1" strike="noStrike">
                <a:solidFill>
                  <a:schemeClr val="dk1"/>
                </a:solidFill>
                <a:latin typeface="Calibri"/>
                <a:ea typeface="Calibri"/>
              </a:rPr>
              <a:t>Model objects (Beans)</a:t>
            </a:r>
            <a:endParaRPr b="0" lang="en-US" sz="175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User</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Group</a:t>
            </a:r>
            <a:endParaRPr b="0" lang="en-US" sz="1500" spc="-1" strike="noStrike">
              <a:solidFill>
                <a:srgbClr val="000000"/>
              </a:solidFill>
              <a:latin typeface="Arial"/>
            </a:endParaRPr>
          </a:p>
          <a:p>
            <a:pPr marL="343080" indent="-343080">
              <a:lnSpc>
                <a:spcPct val="80000"/>
              </a:lnSpc>
              <a:spcBef>
                <a:spcPts val="349"/>
              </a:spcBef>
              <a:buClr>
                <a:srgbClr val="000000"/>
              </a:buClr>
              <a:buFont typeface="Arial"/>
              <a:buChar char="•"/>
            </a:pPr>
            <a:r>
              <a:rPr b="0" lang="es-419" sz="1750" spc="-1" strike="noStrike">
                <a:solidFill>
                  <a:schemeClr val="dk1"/>
                </a:solidFill>
                <a:latin typeface="Calibri"/>
                <a:ea typeface="Calibri"/>
              </a:rPr>
              <a:t>Data Access Objects (Classes)</a:t>
            </a:r>
            <a:endParaRPr b="0" lang="en-US" sz="175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UserDAO</a:t>
            </a:r>
            <a:endParaRPr b="0" lang="en-US" sz="15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200" spc="-1" strike="noStrike">
                <a:solidFill>
                  <a:schemeClr val="dk1"/>
                </a:solidFill>
                <a:latin typeface="Calibri"/>
                <a:ea typeface="Calibri"/>
              </a:rPr>
              <a:t>checkCredentials(username, pwd)</a:t>
            </a:r>
            <a:endParaRPr b="0" lang="en-US" sz="12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200" spc="-1" strike="noStrike">
                <a:solidFill>
                  <a:schemeClr val="dk1"/>
                </a:solidFill>
                <a:latin typeface="Calibri"/>
                <a:ea typeface="Calibri"/>
              </a:rPr>
              <a:t>getUserByUsername(username)</a:t>
            </a:r>
            <a:endParaRPr b="0" lang="en-US" sz="12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200" spc="-1" strike="noStrike">
                <a:solidFill>
                  <a:schemeClr val="dk1"/>
                </a:solidFill>
                <a:latin typeface="Calibri"/>
                <a:ea typeface="Calibri"/>
              </a:rPr>
              <a:t>usernameEmailUnique(username, email)</a:t>
            </a:r>
            <a:endParaRPr b="0" lang="en-US" sz="12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200" spc="-1" strike="noStrike">
                <a:solidFill>
                  <a:schemeClr val="dk1"/>
                </a:solidFill>
                <a:latin typeface="Calibri"/>
                <a:ea typeface="Calibri"/>
              </a:rPr>
              <a:t>registerSuccess(user)</a:t>
            </a:r>
            <a:endParaRPr b="0" lang="en-US" sz="12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200" spc="-1" strike="noStrike">
                <a:solidFill>
                  <a:schemeClr val="dk1"/>
                </a:solidFill>
                <a:latin typeface="Calibri"/>
                <a:ea typeface="Calibri"/>
              </a:rPr>
              <a:t>findAllUsersExcept(excludedUsername)</a:t>
            </a:r>
            <a:endParaRPr b="0" lang="en-US" sz="1200" spc="-1" strike="noStrike">
              <a:solidFill>
                <a:srgbClr val="000000"/>
              </a:solidFill>
              <a:latin typeface="Arial"/>
            </a:endParaRPr>
          </a:p>
          <a:p>
            <a:pPr lvl="1" marL="743040" indent="-228600">
              <a:lnSpc>
                <a:spcPct val="80000"/>
              </a:lnSpc>
              <a:spcBef>
                <a:spcPts val="300"/>
              </a:spcBef>
              <a:buClr>
                <a:srgbClr val="000000"/>
              </a:buClr>
              <a:buFont typeface="Arial"/>
              <a:buChar char="–"/>
            </a:pPr>
            <a:r>
              <a:rPr b="0" lang="es-419" sz="1500" spc="-1" strike="noStrike">
                <a:solidFill>
                  <a:schemeClr val="dk1"/>
                </a:solidFill>
                <a:latin typeface="Calibri"/>
                <a:ea typeface="Calibri"/>
              </a:rPr>
              <a:t>GroupDAO</a:t>
            </a:r>
            <a:endParaRPr b="0" lang="en-US" sz="1500" spc="-1" strike="noStrike">
              <a:solidFill>
                <a:srgbClr val="000000"/>
              </a:solidFill>
              <a:latin typeface="Arial"/>
            </a:endParaRPr>
          </a:p>
          <a:p>
            <a:pPr lvl="2" marL="1143000" indent="-177840">
              <a:lnSpc>
                <a:spcPct val="80000"/>
              </a:lnSpc>
              <a:spcBef>
                <a:spcPts val="283"/>
              </a:spcBef>
              <a:spcAft>
                <a:spcPts val="283"/>
              </a:spcAft>
              <a:buClr>
                <a:srgbClr val="000000"/>
              </a:buClr>
              <a:buFont typeface="Arial"/>
              <a:buChar char="•"/>
            </a:pPr>
            <a:r>
              <a:rPr b="0" lang="es" sz="1200" spc="-1" strike="noStrike">
                <a:solidFill>
                  <a:schemeClr val="dk1"/>
                </a:solidFill>
                <a:latin typeface="Calibri"/>
                <a:ea typeface="Calibri"/>
              </a:rPr>
              <a:t>findMyGroups(username)</a:t>
            </a:r>
            <a:endParaRPr b="0" lang="en-US" sz="1200" spc="-1" strike="noStrike">
              <a:solidFill>
                <a:srgbClr val="000000"/>
              </a:solidFill>
              <a:latin typeface="Arial"/>
            </a:endParaRPr>
          </a:p>
          <a:p>
            <a:pPr lvl="2" marL="1143000" indent="-177840">
              <a:lnSpc>
                <a:spcPct val="80000"/>
              </a:lnSpc>
              <a:spcBef>
                <a:spcPts val="283"/>
              </a:spcBef>
              <a:spcAft>
                <a:spcPts val="283"/>
              </a:spcAft>
              <a:buClr>
                <a:srgbClr val="000000"/>
              </a:buClr>
              <a:buFont typeface="Arial"/>
              <a:buChar char="•"/>
            </a:pPr>
            <a:r>
              <a:rPr b="0" lang="es" sz="1200" spc="-1" strike="noStrike">
                <a:solidFill>
                  <a:schemeClr val="dk1"/>
                </a:solidFill>
                <a:latin typeface="Calibri"/>
                <a:ea typeface="Calibri"/>
              </a:rPr>
              <a:t>findOthersGroups(username)</a:t>
            </a:r>
            <a:endParaRPr b="0" lang="en-US" sz="1200" spc="-1" strike="noStrike">
              <a:solidFill>
                <a:srgbClr val="000000"/>
              </a:solidFill>
              <a:latin typeface="Arial"/>
            </a:endParaRPr>
          </a:p>
          <a:p>
            <a:pPr lvl="2" marL="1143000" indent="-177840">
              <a:lnSpc>
                <a:spcPct val="80000"/>
              </a:lnSpc>
              <a:spcBef>
                <a:spcPts val="283"/>
              </a:spcBef>
              <a:spcAft>
                <a:spcPts val="283"/>
              </a:spcAft>
              <a:buClr>
                <a:srgbClr val="000000"/>
              </a:buClr>
              <a:buFont typeface="Arial"/>
              <a:buChar char="•"/>
            </a:pPr>
            <a:r>
              <a:rPr b="0" lang="es" sz="1200" spc="-1" strike="noStrike">
                <a:solidFill>
                  <a:schemeClr val="dk1"/>
                </a:solidFill>
                <a:latin typeface="Calibri"/>
                <a:ea typeface="Calibri"/>
              </a:rPr>
              <a:t>findUsersByGroupID(id)</a:t>
            </a:r>
            <a:endParaRPr b="0" lang="en-US" sz="1200" spc="-1" strike="noStrike">
              <a:solidFill>
                <a:srgbClr val="000000"/>
              </a:solidFill>
              <a:latin typeface="Arial"/>
            </a:endParaRPr>
          </a:p>
          <a:p>
            <a:pPr lvl="2" marL="1143000" indent="-177840">
              <a:lnSpc>
                <a:spcPct val="80000"/>
              </a:lnSpc>
              <a:spcBef>
                <a:spcPts val="283"/>
              </a:spcBef>
              <a:spcAft>
                <a:spcPts val="283"/>
              </a:spcAft>
              <a:buClr>
                <a:srgbClr val="000000"/>
              </a:buClr>
              <a:buFont typeface="Arial"/>
              <a:buChar char="•"/>
            </a:pPr>
            <a:r>
              <a:rPr b="0" lang="es" sz="1200" spc="-1" strike="noStrike">
                <a:solidFill>
                  <a:schemeClr val="dk1"/>
                </a:solidFill>
                <a:latin typeface="Calibri"/>
                <a:ea typeface="Calibri"/>
              </a:rPr>
              <a:t>createGroup(title, startDate, duration, minParticps, maxParticips, creator, invitatedUsers)</a:t>
            </a:r>
            <a:endParaRPr b="0" lang="en-US" sz="1200" spc="-1" strike="noStrike">
              <a:solidFill>
                <a:srgbClr val="000000"/>
              </a:solidFill>
              <a:latin typeface="Arial"/>
            </a:endParaRPr>
          </a:p>
          <a:p>
            <a:pPr lvl="2" marL="1143000" indent="-177840">
              <a:lnSpc>
                <a:spcPct val="80000"/>
              </a:lnSpc>
              <a:spcBef>
                <a:spcPts val="283"/>
              </a:spcBef>
              <a:spcAft>
                <a:spcPts val="283"/>
              </a:spcAft>
              <a:buClr>
                <a:srgbClr val="000000"/>
              </a:buClr>
              <a:buFont typeface="Arial"/>
              <a:buChar char="•"/>
            </a:pPr>
            <a:r>
              <a:rPr b="0" lang="es" sz="1200" spc="-1" strike="noStrike">
                <a:solidFill>
                  <a:schemeClr val="dk1"/>
                </a:solidFill>
                <a:latin typeface="Calibri"/>
                <a:ea typeface="Calibri"/>
              </a:rPr>
              <a:t>getGroupByID(id)</a:t>
            </a:r>
            <a:endParaRPr b="0" lang="en-US" sz="1200" spc="-1" strike="noStrike">
              <a:solidFill>
                <a:srgbClr val="000000"/>
              </a:solidFill>
              <a:latin typeface="Arial"/>
            </a:endParaRPr>
          </a:p>
          <a:p>
            <a:pPr marL="1143000" indent="0">
              <a:lnSpc>
                <a:spcPct val="80000"/>
              </a:lnSpc>
              <a:buNone/>
              <a:tabLst>
                <a:tab algn="l" pos="0"/>
              </a:tabLst>
            </a:pPr>
            <a:endParaRPr b="0" lang="en-US" sz="1200" spc="-1" strike="noStrike">
              <a:solidFill>
                <a:srgbClr val="000000"/>
              </a:solidFill>
              <a:latin typeface="Arial"/>
            </a:endParaRPr>
          </a:p>
        </p:txBody>
      </p:sp>
      <p:sp>
        <p:nvSpPr>
          <p:cNvPr id="297" name="PlaceHolder 3"/>
          <p:cNvSpPr>
            <a:spLocks noGrp="1"/>
          </p:cNvSpPr>
          <p:nvPr>
            <p:ph/>
          </p:nvPr>
        </p:nvSpPr>
        <p:spPr>
          <a:xfrm>
            <a:off x="4648320" y="1102320"/>
            <a:ext cx="4035600" cy="3391560"/>
          </a:xfrm>
          <a:prstGeom prst="rect">
            <a:avLst/>
          </a:prstGeom>
          <a:noFill/>
          <a:ln w="0">
            <a:noFill/>
          </a:ln>
        </p:spPr>
        <p:txBody>
          <a:bodyPr lIns="0" rIns="0" tIns="0" bIns="0" anchor="t">
            <a:noAutofit/>
          </a:bodyPr>
          <a:p>
            <a:pPr marL="343080" indent="-343080">
              <a:lnSpc>
                <a:spcPct val="80000"/>
              </a:lnSpc>
              <a:buClr>
                <a:srgbClr val="000000"/>
              </a:buClr>
              <a:buFont typeface="Arial"/>
              <a:buChar char="•"/>
            </a:pPr>
            <a:r>
              <a:rPr b="0" lang="es-419" sz="1750" spc="-1" strike="noStrike">
                <a:solidFill>
                  <a:schemeClr val="dk1"/>
                </a:solidFill>
                <a:latin typeface="Calibri"/>
                <a:ea typeface="Calibri"/>
              </a:rPr>
              <a:t>Controllers (servlets)</a:t>
            </a:r>
            <a:endParaRPr b="0" lang="en-US" sz="175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rgbClr val="000000"/>
                </a:solidFill>
                <a:latin typeface="Calibri"/>
                <a:ea typeface="Calibri"/>
              </a:rPr>
              <a:t>Login</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rgbClr val="000000"/>
                </a:solidFill>
                <a:latin typeface="Calibri"/>
                <a:ea typeface="Calibri"/>
              </a:rPr>
              <a:t>Register</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rgbClr val="000000"/>
                </a:solidFill>
                <a:latin typeface="Calibri"/>
                <a:ea typeface="Calibri"/>
              </a:rPr>
              <a:t>Home</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rgbClr val="000000"/>
                </a:solidFill>
                <a:latin typeface="Calibri"/>
                <a:ea typeface="Calibri"/>
              </a:rPr>
              <a:t>GetGroupDetails</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rgbClr val="000000"/>
                </a:solidFill>
                <a:latin typeface="Calibri"/>
                <a:ea typeface="Calibri"/>
              </a:rPr>
              <a:t>CreateGroup</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rgbClr val="000000"/>
                </a:solidFill>
                <a:latin typeface="Calibri"/>
                <a:ea typeface="Calibri"/>
              </a:rPr>
              <a:t>Anagrafica</a:t>
            </a:r>
            <a:endParaRPr b="0" lang="en-US" sz="1500" spc="-1" strike="noStrike">
              <a:solidFill>
                <a:srgbClr val="000000"/>
              </a:solidFill>
              <a:latin typeface="Arial"/>
            </a:endParaRPr>
          </a:p>
          <a:p>
            <a:pPr marL="343080" indent="-343080">
              <a:lnSpc>
                <a:spcPct val="80000"/>
              </a:lnSpc>
              <a:spcBef>
                <a:spcPts val="349"/>
              </a:spcBef>
              <a:buClr>
                <a:srgbClr val="000000"/>
              </a:buClr>
              <a:buFont typeface="Arial"/>
              <a:buChar char="•"/>
            </a:pPr>
            <a:r>
              <a:rPr b="0" lang="es-419" sz="1750" spc="-1" strike="noStrike">
                <a:solidFill>
                  <a:schemeClr val="dk1"/>
                </a:solidFill>
                <a:latin typeface="Calibri"/>
                <a:ea typeface="Calibri"/>
              </a:rPr>
              <a:t>Views (Templates)</a:t>
            </a:r>
            <a:endParaRPr b="0" lang="en-US" sz="175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LandingPage</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Home</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DettagliGruppo</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Anagrafica</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Cancellazione</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05920"/>
            <a:ext cx="8226720" cy="75312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Event: registration</a:t>
            </a:r>
            <a:endParaRPr b="0" lang="en-US" sz="4400" spc="-1" strike="noStrike">
              <a:solidFill>
                <a:srgbClr val="000000"/>
              </a:solidFill>
              <a:latin typeface="Arial"/>
            </a:endParaRPr>
          </a:p>
        </p:txBody>
      </p:sp>
      <p:sp>
        <p:nvSpPr>
          <p:cNvPr id="299" name="Google Shape;273;p37"/>
          <p:cNvSpPr/>
          <p:nvPr/>
        </p:nvSpPr>
        <p:spPr>
          <a:xfrm>
            <a:off x="2171880" y="1147320"/>
            <a:ext cx="131184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Register</a:t>
            </a:r>
            <a:endParaRPr b="0" lang="en-US" sz="1400" spc="-1" strike="noStrike">
              <a:solidFill>
                <a:srgbClr val="000000"/>
              </a:solidFill>
              <a:latin typeface="Arial"/>
            </a:endParaRPr>
          </a:p>
        </p:txBody>
      </p:sp>
      <p:cxnSp>
        <p:nvCxnSpPr>
          <p:cNvPr id="300" name="Google Shape;274;p37"/>
          <p:cNvCxnSpPr>
            <a:stCxn id="299" idx="2"/>
          </p:cNvCxnSpPr>
          <p:nvPr/>
        </p:nvCxnSpPr>
        <p:spPr>
          <a:xfrm flipH="1">
            <a:off x="2804400" y="1430280"/>
            <a:ext cx="23760" cy="3371040"/>
          </a:xfrm>
          <a:prstGeom prst="straightConnector1">
            <a:avLst/>
          </a:prstGeom>
          <a:ln w="38100">
            <a:solidFill>
              <a:srgbClr val="4f81bd"/>
            </a:solidFill>
            <a:prstDash val="dot"/>
            <a:round/>
          </a:ln>
        </p:spPr>
      </p:cxnSp>
      <p:cxnSp>
        <p:nvCxnSpPr>
          <p:cNvPr id="301" name="Google Shape;275;p37"/>
          <p:cNvCxnSpPr/>
          <p:nvPr/>
        </p:nvCxnSpPr>
        <p:spPr>
          <a:xfrm>
            <a:off x="1733400" y="2290320"/>
            <a:ext cx="879480" cy="2880"/>
          </a:xfrm>
          <a:prstGeom prst="straightConnector1">
            <a:avLst/>
          </a:prstGeom>
          <a:ln w="25400">
            <a:solidFill>
              <a:srgbClr val="4f81bd"/>
            </a:solidFill>
            <a:round/>
            <a:tailEnd len="med" type="stealth" w="med"/>
          </a:ln>
        </p:spPr>
      </p:cxnSp>
      <p:sp>
        <p:nvSpPr>
          <p:cNvPr id="302" name="Google Shape;276;p37"/>
          <p:cNvSpPr/>
          <p:nvPr/>
        </p:nvSpPr>
        <p:spPr>
          <a:xfrm>
            <a:off x="1657440" y="2013480"/>
            <a:ext cx="912600" cy="273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doPOST</a:t>
            </a:r>
            <a:endParaRPr b="0" lang="en-US" sz="1800" spc="-1" strike="noStrike">
              <a:solidFill>
                <a:srgbClr val="000000"/>
              </a:solidFill>
              <a:latin typeface="Arial"/>
            </a:endParaRPr>
          </a:p>
        </p:txBody>
      </p:sp>
      <p:sp>
        <p:nvSpPr>
          <p:cNvPr id="303" name="Google Shape;277;p37"/>
          <p:cNvSpPr/>
          <p:nvPr/>
        </p:nvSpPr>
        <p:spPr>
          <a:xfrm>
            <a:off x="2646360" y="1595160"/>
            <a:ext cx="303840" cy="28976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04" name="Google Shape;278;p37"/>
          <p:cNvSpPr/>
          <p:nvPr/>
        </p:nvSpPr>
        <p:spPr>
          <a:xfrm>
            <a:off x="4365360" y="1147320"/>
            <a:ext cx="98100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UserDAO</a:t>
            </a:r>
            <a:endParaRPr b="0" lang="en-US" sz="1400" spc="-1" strike="noStrike">
              <a:solidFill>
                <a:srgbClr val="000000"/>
              </a:solidFill>
              <a:latin typeface="Arial"/>
            </a:endParaRPr>
          </a:p>
        </p:txBody>
      </p:sp>
      <p:cxnSp>
        <p:nvCxnSpPr>
          <p:cNvPr id="305" name="Google Shape;279;p37"/>
          <p:cNvCxnSpPr/>
          <p:nvPr/>
        </p:nvCxnSpPr>
        <p:spPr>
          <a:xfrm flipH="1">
            <a:off x="4882320" y="1432800"/>
            <a:ext cx="33120" cy="3260880"/>
          </a:xfrm>
          <a:prstGeom prst="straightConnector1">
            <a:avLst/>
          </a:prstGeom>
          <a:ln w="38100">
            <a:solidFill>
              <a:srgbClr val="4f81bd"/>
            </a:solidFill>
            <a:prstDash val="dot"/>
            <a:round/>
          </a:ln>
        </p:spPr>
      </p:cxnSp>
      <p:cxnSp>
        <p:nvCxnSpPr>
          <p:cNvPr id="306" name="Google Shape;280;p37"/>
          <p:cNvCxnSpPr/>
          <p:nvPr/>
        </p:nvCxnSpPr>
        <p:spPr>
          <a:xfrm>
            <a:off x="2952720" y="1947240"/>
            <a:ext cx="1598760" cy="2880"/>
          </a:xfrm>
          <a:prstGeom prst="straightConnector1">
            <a:avLst/>
          </a:prstGeom>
          <a:ln w="25400">
            <a:solidFill>
              <a:srgbClr val="4f81bd"/>
            </a:solidFill>
            <a:round/>
            <a:tailEnd len="med" type="stealth" w="med"/>
          </a:ln>
        </p:spPr>
      </p:cxnSp>
      <p:sp>
        <p:nvSpPr>
          <p:cNvPr id="307" name="Google Shape;281;p37"/>
          <p:cNvSpPr/>
          <p:nvPr/>
        </p:nvSpPr>
        <p:spPr>
          <a:xfrm>
            <a:off x="2996640" y="1670400"/>
            <a:ext cx="1715400" cy="2278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new UserDAO()</a:t>
            </a:r>
            <a:endParaRPr b="0" lang="en-US" sz="1400" spc="-1" strike="noStrike">
              <a:solidFill>
                <a:srgbClr val="000000"/>
              </a:solidFill>
              <a:latin typeface="Arial"/>
            </a:endParaRPr>
          </a:p>
        </p:txBody>
      </p:sp>
      <p:sp>
        <p:nvSpPr>
          <p:cNvPr id="308" name="Google Shape;282;p37"/>
          <p:cNvSpPr/>
          <p:nvPr/>
        </p:nvSpPr>
        <p:spPr>
          <a:xfrm>
            <a:off x="4758840" y="1607760"/>
            <a:ext cx="302040" cy="939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309" name="Google Shape;283;p37"/>
          <p:cNvCxnSpPr/>
          <p:nvPr/>
        </p:nvCxnSpPr>
        <p:spPr>
          <a:xfrm flipH="1">
            <a:off x="2970360" y="2470320"/>
            <a:ext cx="1603080" cy="2880"/>
          </a:xfrm>
          <a:prstGeom prst="straightConnector1">
            <a:avLst/>
          </a:prstGeom>
          <a:ln w="25400">
            <a:solidFill>
              <a:srgbClr val="4f81bd"/>
            </a:solidFill>
            <a:round/>
            <a:tailEnd len="med" type="stealth" w="med"/>
          </a:ln>
        </p:spPr>
      </p:cxnSp>
      <p:sp>
        <p:nvSpPr>
          <p:cNvPr id="310" name="Google Shape;284;p37"/>
          <p:cNvSpPr/>
          <p:nvPr/>
        </p:nvSpPr>
        <p:spPr>
          <a:xfrm>
            <a:off x="3197520" y="2169000"/>
            <a:ext cx="1134000" cy="273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user || null</a:t>
            </a:r>
            <a:endParaRPr b="0" lang="en-US" sz="1400" spc="-1" strike="noStrike">
              <a:solidFill>
                <a:srgbClr val="000000"/>
              </a:solidFill>
              <a:latin typeface="Arial"/>
            </a:endParaRPr>
          </a:p>
        </p:txBody>
      </p:sp>
      <p:sp>
        <p:nvSpPr>
          <p:cNvPr id="311" name="Google Shape;290;p37"/>
          <p:cNvSpPr/>
          <p:nvPr/>
        </p:nvSpPr>
        <p:spPr>
          <a:xfrm>
            <a:off x="5325120" y="1147320"/>
            <a:ext cx="139320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LandingPage</a:t>
            </a:r>
            <a:endParaRPr b="0" lang="en-US" sz="1400" spc="-1" strike="noStrike">
              <a:solidFill>
                <a:srgbClr val="000000"/>
              </a:solidFill>
              <a:latin typeface="Arial"/>
            </a:endParaRPr>
          </a:p>
        </p:txBody>
      </p:sp>
      <p:cxnSp>
        <p:nvCxnSpPr>
          <p:cNvPr id="312" name="Google Shape;291;p37"/>
          <p:cNvCxnSpPr>
            <a:stCxn id="311" idx="2"/>
          </p:cNvCxnSpPr>
          <p:nvPr/>
        </p:nvCxnSpPr>
        <p:spPr>
          <a:xfrm>
            <a:off x="6021720" y="1430280"/>
            <a:ext cx="14040" cy="3249000"/>
          </a:xfrm>
          <a:prstGeom prst="straightConnector1">
            <a:avLst/>
          </a:prstGeom>
          <a:ln w="38100">
            <a:solidFill>
              <a:srgbClr val="4f81bd"/>
            </a:solidFill>
            <a:prstDash val="dot"/>
            <a:round/>
          </a:ln>
        </p:spPr>
      </p:cxnSp>
      <p:cxnSp>
        <p:nvCxnSpPr>
          <p:cNvPr id="313" name="Google Shape;293;p37"/>
          <p:cNvCxnSpPr>
            <a:stCxn id="303" idx="-1"/>
            <a:endCxn id="314" idx="1"/>
          </p:cNvCxnSpPr>
          <p:nvPr/>
        </p:nvCxnSpPr>
        <p:spPr>
          <a:xfrm flipV="1">
            <a:off x="2950200" y="3017160"/>
            <a:ext cx="5348160" cy="27000"/>
          </a:xfrm>
          <a:prstGeom prst="straightConnector1">
            <a:avLst/>
          </a:prstGeom>
          <a:ln w="25400">
            <a:solidFill>
              <a:srgbClr val="4f81bd"/>
            </a:solidFill>
            <a:round/>
            <a:tailEnd len="med" type="stealth" w="med"/>
          </a:ln>
        </p:spPr>
      </p:cxnSp>
      <p:sp>
        <p:nvSpPr>
          <p:cNvPr id="315" name="Google Shape;294;p37"/>
          <p:cNvSpPr/>
          <p:nvPr/>
        </p:nvSpPr>
        <p:spPr>
          <a:xfrm>
            <a:off x="685800" y="2466360"/>
            <a:ext cx="1275120" cy="21052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POST</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/Register</a:t>
            </a:r>
            <a:endParaRPr b="0" lang="en-US" sz="1600" spc="-1" strike="noStrike">
              <a:solidFill>
                <a:srgbClr val="000000"/>
              </a:solidFill>
              <a:latin typeface="Arial"/>
            </a:endParaRPr>
          </a:p>
          <a:p>
            <a:pPr>
              <a:lnSpc>
                <a:spcPct val="100000"/>
              </a:lnSpc>
              <a:tabLst>
                <a:tab algn="l" pos="0"/>
              </a:tabLst>
            </a:pPr>
            <a:r>
              <a:rPr b="0" lang="es" sz="1300" spc="-1" strike="noStrike">
                <a:solidFill>
                  <a:schemeClr val="dk1"/>
                </a:solidFill>
                <a:latin typeface="Calibri"/>
                <a:ea typeface="Calibri"/>
              </a:rPr>
              <a:t>Name</a:t>
            </a:r>
            <a:endParaRPr b="0" lang="en-US" sz="1300" spc="-1" strike="noStrike">
              <a:solidFill>
                <a:srgbClr val="000000"/>
              </a:solidFill>
              <a:latin typeface="Arial"/>
            </a:endParaRPr>
          </a:p>
          <a:p>
            <a:pPr>
              <a:lnSpc>
                <a:spcPct val="100000"/>
              </a:lnSpc>
              <a:tabLst>
                <a:tab algn="l" pos="0"/>
              </a:tabLst>
            </a:pPr>
            <a:r>
              <a:rPr b="0" lang="es" sz="1300" spc="-1" strike="noStrike">
                <a:solidFill>
                  <a:schemeClr val="dk1"/>
                </a:solidFill>
                <a:latin typeface="Calibri"/>
                <a:ea typeface="Calibri"/>
              </a:rPr>
              <a:t>surname username</a:t>
            </a:r>
            <a:endParaRPr b="0" lang="en-US" sz="1300" spc="-1" strike="noStrike">
              <a:solidFill>
                <a:srgbClr val="000000"/>
              </a:solidFill>
              <a:latin typeface="Arial"/>
            </a:endParaRPr>
          </a:p>
          <a:p>
            <a:pPr>
              <a:lnSpc>
                <a:spcPct val="100000"/>
              </a:lnSpc>
              <a:tabLst>
                <a:tab algn="l" pos="0"/>
              </a:tabLst>
            </a:pPr>
            <a:r>
              <a:rPr b="0" lang="es" sz="1300" spc="-1" strike="noStrike">
                <a:solidFill>
                  <a:schemeClr val="dk1"/>
                </a:solidFill>
                <a:latin typeface="Calibri"/>
                <a:ea typeface="Calibri"/>
              </a:rPr>
              <a:t>email password </a:t>
            </a:r>
            <a:r>
              <a:rPr b="0" lang="es" sz="1200" spc="-1" strike="noStrike">
                <a:solidFill>
                  <a:schemeClr val="dk1"/>
                </a:solidFill>
                <a:latin typeface="Calibri"/>
                <a:ea typeface="Calibri"/>
              </a:rPr>
              <a:t>repeatPassword</a:t>
            </a:r>
            <a:endParaRPr b="0" lang="en-US" sz="12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From: LandingPage.html</a:t>
            </a:r>
            <a:endParaRPr b="0" lang="en-US" sz="1600" spc="-1" strike="noStrike">
              <a:solidFill>
                <a:srgbClr val="000000"/>
              </a:solidFill>
              <a:latin typeface="Arial"/>
            </a:endParaRPr>
          </a:p>
        </p:txBody>
      </p:sp>
      <p:sp>
        <p:nvSpPr>
          <p:cNvPr id="316" name="Google Shape;297;p37"/>
          <p:cNvSpPr/>
          <p:nvPr/>
        </p:nvSpPr>
        <p:spPr>
          <a:xfrm>
            <a:off x="3011400" y="3578760"/>
            <a:ext cx="2860200" cy="2509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600" spc="-1" strike="noStrike">
                <a:solidFill>
                  <a:schemeClr val="dk1"/>
                </a:solidFill>
                <a:latin typeface="Calibri"/>
                <a:ea typeface="Calibri"/>
              </a:rPr>
              <a:t>[user != null ] redirect </a:t>
            </a:r>
            <a:endParaRPr b="0" lang="en-US" sz="1600" spc="-1" strike="noStrike">
              <a:solidFill>
                <a:srgbClr val="000000"/>
              </a:solidFill>
              <a:latin typeface="Arial"/>
            </a:endParaRPr>
          </a:p>
          <a:p>
            <a:pPr algn="ctr">
              <a:lnSpc>
                <a:spcPct val="100000"/>
              </a:lnSpc>
              <a:tabLst>
                <a:tab algn="l" pos="0"/>
              </a:tabLst>
            </a:pPr>
            <a:r>
              <a:rPr b="0" lang="es-419" sz="1600" spc="-1" strike="noStrike">
                <a:solidFill>
                  <a:schemeClr val="dk1"/>
                </a:solidFill>
                <a:latin typeface="Calibri"/>
                <a:ea typeface="Calibri"/>
              </a:rPr>
              <a:t>With Success message</a:t>
            </a:r>
            <a:endParaRPr b="0" lang="en-US" sz="1600" spc="-1" strike="noStrike">
              <a:solidFill>
                <a:srgbClr val="000000"/>
              </a:solidFill>
              <a:latin typeface="Arial"/>
            </a:endParaRPr>
          </a:p>
        </p:txBody>
      </p:sp>
      <p:sp>
        <p:nvSpPr>
          <p:cNvPr id="317" name="Google Shape;298;p37"/>
          <p:cNvSpPr/>
          <p:nvPr/>
        </p:nvSpPr>
        <p:spPr>
          <a:xfrm>
            <a:off x="2950560" y="2761200"/>
            <a:ext cx="2114640" cy="2509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400" spc="-1" strike="noStrike">
                <a:solidFill>
                  <a:schemeClr val="dk1"/>
                </a:solidFill>
                <a:latin typeface="Calibri"/>
                <a:ea typeface="Calibri"/>
              </a:rPr>
              <a:t>[user == null ] redirect with Error message</a:t>
            </a:r>
            <a:endParaRPr b="0" lang="en-US" sz="1400" spc="-1" strike="noStrike">
              <a:solidFill>
                <a:srgbClr val="000000"/>
              </a:solidFill>
              <a:latin typeface="Arial"/>
            </a:endParaRPr>
          </a:p>
        </p:txBody>
      </p:sp>
      <p:cxnSp>
        <p:nvCxnSpPr>
          <p:cNvPr id="318" name="Google Shape;299;p37"/>
          <p:cNvCxnSpPr>
            <a:endCxn id="319" idx="1"/>
          </p:cNvCxnSpPr>
          <p:nvPr/>
        </p:nvCxnSpPr>
        <p:spPr>
          <a:xfrm>
            <a:off x="2974320" y="3884400"/>
            <a:ext cx="5324040" cy="69120"/>
          </a:xfrm>
          <a:prstGeom prst="straightConnector1">
            <a:avLst/>
          </a:prstGeom>
          <a:ln w="25400">
            <a:solidFill>
              <a:srgbClr val="4f81bd"/>
            </a:solidFill>
            <a:round/>
            <a:tailEnd len="med" type="stealth" w="med"/>
          </a:ln>
        </p:spPr>
      </p:cxnSp>
      <p:cxnSp>
        <p:nvCxnSpPr>
          <p:cNvPr id="320" name="Google Shape;300;p37"/>
          <p:cNvCxnSpPr/>
          <p:nvPr/>
        </p:nvCxnSpPr>
        <p:spPr>
          <a:xfrm flipH="1">
            <a:off x="2964600" y="2210760"/>
            <a:ext cx="1608840" cy="2880"/>
          </a:xfrm>
          <a:prstGeom prst="straightConnector1">
            <a:avLst/>
          </a:prstGeom>
          <a:ln w="25400">
            <a:solidFill>
              <a:srgbClr val="4f81bd"/>
            </a:solidFill>
            <a:round/>
            <a:tailEnd len="med" type="stealth" w="med"/>
          </a:ln>
        </p:spPr>
      </p:cxnSp>
      <p:sp>
        <p:nvSpPr>
          <p:cNvPr id="321" name="Google Shape;301;p37"/>
          <p:cNvSpPr/>
          <p:nvPr/>
        </p:nvSpPr>
        <p:spPr>
          <a:xfrm>
            <a:off x="2896200" y="1963800"/>
            <a:ext cx="1985760" cy="264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000" spc="-1" strike="noStrike">
                <a:solidFill>
                  <a:schemeClr val="dk1"/>
                </a:solidFill>
                <a:latin typeface="Calibri"/>
                <a:ea typeface="Calibri"/>
              </a:rPr>
              <a:t>usernameEmailUnique(user,email)</a:t>
            </a:r>
            <a:endParaRPr b="0" lang="en-US" sz="1000" spc="-1" strike="noStrike">
              <a:solidFill>
                <a:srgbClr val="000000"/>
              </a:solidFill>
              <a:latin typeface="Arial"/>
            </a:endParaRPr>
          </a:p>
        </p:txBody>
      </p:sp>
      <p:sp>
        <p:nvSpPr>
          <p:cNvPr id="322" name="Google Shape;322;p 3"/>
          <p:cNvSpPr/>
          <p:nvPr/>
        </p:nvSpPr>
        <p:spPr>
          <a:xfrm>
            <a:off x="6742440" y="1136880"/>
            <a:ext cx="107712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ctx</a:t>
            </a:r>
            <a:endParaRPr b="0" lang="en-US" sz="1400" spc="-1" strike="noStrike">
              <a:solidFill>
                <a:srgbClr val="000000"/>
              </a:solidFill>
              <a:latin typeface="Arial"/>
            </a:endParaRPr>
          </a:p>
        </p:txBody>
      </p:sp>
      <p:cxnSp>
        <p:nvCxnSpPr>
          <p:cNvPr id="323" name="Google Shape;323;p 3"/>
          <p:cNvCxnSpPr>
            <a:stCxn id="322" idx="2"/>
          </p:cNvCxnSpPr>
          <p:nvPr/>
        </p:nvCxnSpPr>
        <p:spPr>
          <a:xfrm>
            <a:off x="7281000" y="1419840"/>
            <a:ext cx="18720" cy="3263400"/>
          </a:xfrm>
          <a:prstGeom prst="straightConnector1">
            <a:avLst/>
          </a:prstGeom>
          <a:ln w="38100">
            <a:solidFill>
              <a:srgbClr val="4f81bd"/>
            </a:solidFill>
            <a:prstDash val="dot"/>
            <a:round/>
          </a:ln>
        </p:spPr>
      </p:cxnSp>
      <p:sp>
        <p:nvSpPr>
          <p:cNvPr id="324" name="Google Shape;326;p 2"/>
          <p:cNvSpPr/>
          <p:nvPr/>
        </p:nvSpPr>
        <p:spPr>
          <a:xfrm>
            <a:off x="7910280" y="1064880"/>
            <a:ext cx="1077120" cy="4730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Template</a:t>
            </a:r>
            <a:br>
              <a:rPr sz="1400"/>
            </a:br>
            <a:r>
              <a:rPr b="0" lang="es-419" sz="1400" spc="-1" strike="noStrike">
                <a:solidFill>
                  <a:schemeClr val="dk1"/>
                </a:solidFill>
                <a:latin typeface="Calibri"/>
                <a:ea typeface="Calibri"/>
              </a:rPr>
              <a:t>Engine</a:t>
            </a:r>
            <a:endParaRPr b="0" lang="en-US" sz="1400" spc="-1" strike="noStrike">
              <a:solidFill>
                <a:srgbClr val="000000"/>
              </a:solidFill>
              <a:latin typeface="Arial"/>
            </a:endParaRPr>
          </a:p>
        </p:txBody>
      </p:sp>
      <p:cxnSp>
        <p:nvCxnSpPr>
          <p:cNvPr id="325" name="Google Shape;327;p 2"/>
          <p:cNvCxnSpPr>
            <a:stCxn id="324" idx="2"/>
          </p:cNvCxnSpPr>
          <p:nvPr/>
        </p:nvCxnSpPr>
        <p:spPr>
          <a:xfrm>
            <a:off x="8448840" y="1537920"/>
            <a:ext cx="19080" cy="3263040"/>
          </a:xfrm>
          <a:prstGeom prst="straightConnector1">
            <a:avLst/>
          </a:prstGeom>
          <a:ln w="38100">
            <a:solidFill>
              <a:srgbClr val="4f81bd"/>
            </a:solidFill>
            <a:prstDash val="dot"/>
            <a:round/>
          </a:ln>
        </p:spPr>
      </p:cxnSp>
      <p:sp>
        <p:nvSpPr>
          <p:cNvPr id="319" name="Google Shape;325;p 3"/>
          <p:cNvSpPr/>
          <p:nvPr/>
        </p:nvSpPr>
        <p:spPr>
          <a:xfrm>
            <a:off x="8298000" y="3614760"/>
            <a:ext cx="302040" cy="6768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endParaRPr b="0" lang="en-US" sz="1800" spc="-1" strike="noStrike">
              <a:solidFill>
                <a:schemeClr val="dk1"/>
              </a:solidFill>
              <a:latin typeface="Calibri"/>
              <a:ea typeface="Calibri"/>
            </a:endParaRPr>
          </a:p>
        </p:txBody>
      </p:sp>
      <p:sp>
        <p:nvSpPr>
          <p:cNvPr id="326" name="Google Shape;329;p 4"/>
          <p:cNvSpPr/>
          <p:nvPr/>
        </p:nvSpPr>
        <p:spPr>
          <a:xfrm>
            <a:off x="7156800" y="2683440"/>
            <a:ext cx="302040" cy="6768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endParaRPr b="0" lang="en-US" sz="1800" spc="-1" strike="noStrike">
              <a:solidFill>
                <a:schemeClr val="dk1"/>
              </a:solidFill>
              <a:latin typeface="Calibri"/>
              <a:ea typeface="Calibri"/>
            </a:endParaRPr>
          </a:p>
        </p:txBody>
      </p:sp>
      <p:sp>
        <p:nvSpPr>
          <p:cNvPr id="327" name="Google Shape;329;p 5"/>
          <p:cNvSpPr/>
          <p:nvPr/>
        </p:nvSpPr>
        <p:spPr>
          <a:xfrm>
            <a:off x="7156800" y="3583440"/>
            <a:ext cx="302040" cy="6768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endParaRPr b="0" lang="en-US" sz="1800" spc="-1" strike="noStrike">
              <a:solidFill>
                <a:schemeClr val="dk1"/>
              </a:solidFill>
              <a:latin typeface="Calibri"/>
              <a:ea typeface="Calibri"/>
            </a:endParaRPr>
          </a:p>
        </p:txBody>
      </p:sp>
      <p:sp>
        <p:nvSpPr>
          <p:cNvPr id="314" name="Google Shape;325;p 4"/>
          <p:cNvSpPr/>
          <p:nvPr/>
        </p:nvSpPr>
        <p:spPr>
          <a:xfrm>
            <a:off x="8298000" y="2678760"/>
            <a:ext cx="302040" cy="6768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endParaRPr b="0" lang="en-US" sz="1800" spc="-1" strike="noStrike">
              <a:solidFill>
                <a:schemeClr val="dk1"/>
              </a:solidFill>
              <a:latin typeface="Calibri"/>
              <a:ea typeface="Calibri"/>
            </a:endParaRPr>
          </a:p>
        </p:txBody>
      </p:sp>
      <p:sp>
        <p:nvSpPr>
          <p:cNvPr id="328" name="Google Shape;292;p37"/>
          <p:cNvSpPr/>
          <p:nvPr/>
        </p:nvSpPr>
        <p:spPr>
          <a:xfrm>
            <a:off x="5876280" y="2683080"/>
            <a:ext cx="302040" cy="6624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29" name="Google Shape;296;p37"/>
          <p:cNvSpPr/>
          <p:nvPr/>
        </p:nvSpPr>
        <p:spPr>
          <a:xfrm>
            <a:off x="5875920" y="3498120"/>
            <a:ext cx="302040" cy="753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30" name=""/>
          <p:cNvSpPr txBox="1"/>
          <p:nvPr/>
        </p:nvSpPr>
        <p:spPr>
          <a:xfrm>
            <a:off x="7543800" y="2779200"/>
            <a:ext cx="685800" cy="178920"/>
          </a:xfrm>
          <a:prstGeom prst="rect">
            <a:avLst/>
          </a:prstGeom>
          <a:noFill/>
          <a:ln w="0">
            <a:noFill/>
          </a:ln>
        </p:spPr>
        <p:txBody>
          <a:bodyPr lIns="0" rIns="0" tIns="0" bIns="0" anchor="t">
            <a:noAutofit/>
          </a:bodyPr>
          <a:p>
            <a:pPr algn="ctr">
              <a:tabLst>
                <a:tab algn="l" pos="0"/>
              </a:tabLst>
            </a:pPr>
            <a:r>
              <a:rPr b="0" lang="es-419" sz="1400" spc="-1" strike="noStrike">
                <a:solidFill>
                  <a:schemeClr val="dk1"/>
                </a:solidFill>
                <a:latin typeface="Calibri"/>
              </a:rPr>
              <a:t>process()</a:t>
            </a:r>
            <a:endParaRPr b="0" lang="es-419" sz="1400" spc="-1" strike="noStrike">
              <a:solidFill>
                <a:schemeClr val="dk1"/>
              </a:solidFill>
              <a:latin typeface="Calibri"/>
              <a:ea typeface="Calibri"/>
            </a:endParaRPr>
          </a:p>
        </p:txBody>
      </p:sp>
      <p:sp>
        <p:nvSpPr>
          <p:cNvPr id="331" name=""/>
          <p:cNvSpPr txBox="1"/>
          <p:nvPr/>
        </p:nvSpPr>
        <p:spPr>
          <a:xfrm>
            <a:off x="7544160" y="3751560"/>
            <a:ext cx="685800" cy="178920"/>
          </a:xfrm>
          <a:prstGeom prst="rect">
            <a:avLst/>
          </a:prstGeom>
          <a:noFill/>
          <a:ln w="0">
            <a:noFill/>
          </a:ln>
        </p:spPr>
        <p:txBody>
          <a:bodyPr lIns="0" rIns="0" tIns="0" bIns="0" anchor="t">
            <a:noAutofit/>
          </a:bodyPr>
          <a:p>
            <a:pPr algn="ctr">
              <a:tabLst>
                <a:tab algn="l" pos="0"/>
              </a:tabLst>
            </a:pPr>
            <a:r>
              <a:rPr b="0" lang="es-419" sz="1400" spc="-1" strike="noStrike">
                <a:solidFill>
                  <a:schemeClr val="dk1"/>
                </a:solidFill>
                <a:latin typeface="Calibri"/>
              </a:rPr>
              <a:t>process()</a:t>
            </a:r>
            <a:endParaRPr b="0" lang="es-419" sz="1400" spc="-1" strike="noStrike">
              <a:solidFill>
                <a:schemeClr val="dk1"/>
              </a:solidFill>
              <a:latin typeface="Calibri"/>
              <a:ea typeface="Calibri"/>
            </a:endParaRPr>
          </a:p>
        </p:txBody>
      </p:sp>
      <p:sp>
        <p:nvSpPr>
          <p:cNvPr id="332" name=""/>
          <p:cNvSpPr txBox="1"/>
          <p:nvPr/>
        </p:nvSpPr>
        <p:spPr>
          <a:xfrm>
            <a:off x="6356160" y="2671560"/>
            <a:ext cx="685800" cy="357480"/>
          </a:xfrm>
          <a:prstGeom prst="rect">
            <a:avLst/>
          </a:prstGeom>
          <a:noFill/>
          <a:ln w="0">
            <a:noFill/>
          </a:ln>
        </p:spPr>
        <p:txBody>
          <a:bodyPr lIns="0" rIns="0" tIns="0" bIns="0" anchor="t">
            <a:noAutofit/>
          </a:bodyPr>
          <a:p>
            <a:pPr algn="ctr">
              <a:tabLst>
                <a:tab algn="l" pos="0"/>
              </a:tabLst>
            </a:pPr>
            <a:r>
              <a:rPr b="0" lang="es-419" sz="1400" spc="-1" strike="noStrike">
                <a:solidFill>
                  <a:schemeClr val="dk1"/>
                </a:solidFill>
                <a:latin typeface="Calibri"/>
              </a:rPr>
              <a:t>setVariable(msg)</a:t>
            </a:r>
            <a:endParaRPr b="0" lang="es-419" sz="1400" spc="-1" strike="noStrike">
              <a:solidFill>
                <a:schemeClr val="dk1"/>
              </a:solidFill>
              <a:latin typeface="Calibri"/>
              <a:ea typeface="Calibri"/>
            </a:endParaRPr>
          </a:p>
        </p:txBody>
      </p:sp>
      <p:sp>
        <p:nvSpPr>
          <p:cNvPr id="333" name=""/>
          <p:cNvSpPr txBox="1"/>
          <p:nvPr/>
        </p:nvSpPr>
        <p:spPr>
          <a:xfrm>
            <a:off x="6356520" y="3571920"/>
            <a:ext cx="685800" cy="357480"/>
          </a:xfrm>
          <a:prstGeom prst="rect">
            <a:avLst/>
          </a:prstGeom>
          <a:noFill/>
          <a:ln w="0">
            <a:noFill/>
          </a:ln>
        </p:spPr>
        <p:txBody>
          <a:bodyPr lIns="0" rIns="0" tIns="0" bIns="0" anchor="t">
            <a:noAutofit/>
          </a:bodyPr>
          <a:p>
            <a:pPr algn="ctr">
              <a:tabLst>
                <a:tab algn="l" pos="0"/>
              </a:tabLst>
            </a:pPr>
            <a:r>
              <a:rPr b="0" lang="es-419" sz="1400" spc="-1" strike="noStrike">
                <a:solidFill>
                  <a:schemeClr val="dk1"/>
                </a:solidFill>
                <a:latin typeface="Calibri"/>
              </a:rPr>
              <a:t>setVariable(msg)</a:t>
            </a:r>
            <a:endParaRPr b="0" lang="es-419" sz="1400" spc="-1" strike="noStrike">
              <a:solidFill>
                <a:schemeClr val="dk1"/>
              </a:solidFill>
              <a:latin typeface="Calibri"/>
              <a:ea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05920"/>
            <a:ext cx="8226720" cy="75312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Event: login</a:t>
            </a:r>
            <a:endParaRPr b="0" lang="en-US" sz="4400" spc="-1" strike="noStrike">
              <a:solidFill>
                <a:srgbClr val="000000"/>
              </a:solidFill>
              <a:latin typeface="Arial"/>
            </a:endParaRPr>
          </a:p>
        </p:txBody>
      </p:sp>
      <p:sp>
        <p:nvSpPr>
          <p:cNvPr id="335" name="Google Shape;273;p 2"/>
          <p:cNvSpPr/>
          <p:nvPr/>
        </p:nvSpPr>
        <p:spPr>
          <a:xfrm>
            <a:off x="1456560" y="1026720"/>
            <a:ext cx="131184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Login</a:t>
            </a:r>
            <a:endParaRPr b="0" lang="en-US" sz="1400" spc="-1" strike="noStrike">
              <a:solidFill>
                <a:srgbClr val="000000"/>
              </a:solidFill>
              <a:latin typeface="Arial"/>
            </a:endParaRPr>
          </a:p>
        </p:txBody>
      </p:sp>
      <p:cxnSp>
        <p:nvCxnSpPr>
          <p:cNvPr id="336" name="Google Shape;274;p 2"/>
          <p:cNvCxnSpPr>
            <a:stCxn id="335" idx="2"/>
          </p:cNvCxnSpPr>
          <p:nvPr/>
        </p:nvCxnSpPr>
        <p:spPr>
          <a:xfrm flipH="1">
            <a:off x="2089080" y="1309680"/>
            <a:ext cx="23760" cy="3371040"/>
          </a:xfrm>
          <a:prstGeom prst="straightConnector1">
            <a:avLst/>
          </a:prstGeom>
          <a:ln w="38100">
            <a:solidFill>
              <a:srgbClr val="4f81bd"/>
            </a:solidFill>
            <a:prstDash val="dot"/>
            <a:round/>
          </a:ln>
        </p:spPr>
      </p:cxnSp>
      <p:cxnSp>
        <p:nvCxnSpPr>
          <p:cNvPr id="337" name="Google Shape;275;p 2"/>
          <p:cNvCxnSpPr/>
          <p:nvPr/>
        </p:nvCxnSpPr>
        <p:spPr>
          <a:xfrm>
            <a:off x="1018080" y="2169720"/>
            <a:ext cx="879480" cy="2880"/>
          </a:xfrm>
          <a:prstGeom prst="straightConnector1">
            <a:avLst/>
          </a:prstGeom>
          <a:ln w="25400">
            <a:solidFill>
              <a:srgbClr val="4f81bd"/>
            </a:solidFill>
            <a:round/>
            <a:tailEnd len="med" type="stealth" w="med"/>
          </a:ln>
        </p:spPr>
      </p:cxnSp>
      <p:sp>
        <p:nvSpPr>
          <p:cNvPr id="338" name="Google Shape;276;p 2"/>
          <p:cNvSpPr/>
          <p:nvPr/>
        </p:nvSpPr>
        <p:spPr>
          <a:xfrm>
            <a:off x="942120" y="1892880"/>
            <a:ext cx="912600" cy="273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doPOST</a:t>
            </a:r>
            <a:endParaRPr b="0" lang="en-US" sz="1800" spc="-1" strike="noStrike">
              <a:solidFill>
                <a:srgbClr val="000000"/>
              </a:solidFill>
              <a:latin typeface="Arial"/>
            </a:endParaRPr>
          </a:p>
        </p:txBody>
      </p:sp>
      <p:sp>
        <p:nvSpPr>
          <p:cNvPr id="339" name="Google Shape;277;p 2"/>
          <p:cNvSpPr/>
          <p:nvPr/>
        </p:nvSpPr>
        <p:spPr>
          <a:xfrm>
            <a:off x="1931040" y="1474560"/>
            <a:ext cx="303840" cy="28976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dk1"/>
              </a:solidFill>
              <a:latin typeface="Calibri"/>
              <a:ea typeface="Calibri"/>
            </a:endParaRPr>
          </a:p>
        </p:txBody>
      </p:sp>
      <p:sp>
        <p:nvSpPr>
          <p:cNvPr id="340" name="Google Shape;278;p 2"/>
          <p:cNvSpPr/>
          <p:nvPr/>
        </p:nvSpPr>
        <p:spPr>
          <a:xfrm>
            <a:off x="3470040" y="1026720"/>
            <a:ext cx="98100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UserDAO</a:t>
            </a:r>
            <a:endParaRPr b="0" lang="en-US" sz="1400" spc="-1" strike="noStrike">
              <a:solidFill>
                <a:srgbClr val="000000"/>
              </a:solidFill>
              <a:latin typeface="Arial"/>
            </a:endParaRPr>
          </a:p>
        </p:txBody>
      </p:sp>
      <p:cxnSp>
        <p:nvCxnSpPr>
          <p:cNvPr id="341" name="Google Shape;279;p 2"/>
          <p:cNvCxnSpPr/>
          <p:nvPr/>
        </p:nvCxnSpPr>
        <p:spPr>
          <a:xfrm flipH="1">
            <a:off x="3987000" y="1312200"/>
            <a:ext cx="33120" cy="3260880"/>
          </a:xfrm>
          <a:prstGeom prst="straightConnector1">
            <a:avLst/>
          </a:prstGeom>
          <a:ln w="38100">
            <a:solidFill>
              <a:srgbClr val="4f81bd"/>
            </a:solidFill>
            <a:prstDash val="dot"/>
            <a:round/>
          </a:ln>
        </p:spPr>
      </p:cxnSp>
      <p:cxnSp>
        <p:nvCxnSpPr>
          <p:cNvPr id="342" name="Google Shape;280;p 2"/>
          <p:cNvCxnSpPr/>
          <p:nvPr/>
        </p:nvCxnSpPr>
        <p:spPr>
          <a:xfrm>
            <a:off x="2237400" y="1826640"/>
            <a:ext cx="1598760" cy="2880"/>
          </a:xfrm>
          <a:prstGeom prst="straightConnector1">
            <a:avLst/>
          </a:prstGeom>
          <a:ln w="25400">
            <a:solidFill>
              <a:srgbClr val="4f81bd"/>
            </a:solidFill>
            <a:round/>
            <a:tailEnd len="med" type="stealth" w="med"/>
          </a:ln>
        </p:spPr>
      </p:cxnSp>
      <p:sp>
        <p:nvSpPr>
          <p:cNvPr id="343" name="Google Shape;281;p 2"/>
          <p:cNvSpPr/>
          <p:nvPr/>
        </p:nvSpPr>
        <p:spPr>
          <a:xfrm>
            <a:off x="2281320" y="1549800"/>
            <a:ext cx="1715400" cy="2278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new UserDAO()</a:t>
            </a:r>
            <a:endParaRPr b="0" lang="en-US" sz="1400" spc="-1" strike="noStrike">
              <a:solidFill>
                <a:srgbClr val="000000"/>
              </a:solidFill>
              <a:latin typeface="Arial"/>
            </a:endParaRPr>
          </a:p>
        </p:txBody>
      </p:sp>
      <p:sp>
        <p:nvSpPr>
          <p:cNvPr id="344" name="Google Shape;282;p 2"/>
          <p:cNvSpPr/>
          <p:nvPr/>
        </p:nvSpPr>
        <p:spPr>
          <a:xfrm>
            <a:off x="3863520" y="1487160"/>
            <a:ext cx="302040" cy="939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dk1"/>
              </a:solidFill>
              <a:latin typeface="Calibri"/>
              <a:ea typeface="Calibri"/>
            </a:endParaRPr>
          </a:p>
        </p:txBody>
      </p:sp>
      <p:cxnSp>
        <p:nvCxnSpPr>
          <p:cNvPr id="345" name="Google Shape;283;p 2"/>
          <p:cNvCxnSpPr/>
          <p:nvPr/>
        </p:nvCxnSpPr>
        <p:spPr>
          <a:xfrm flipH="1">
            <a:off x="2255040" y="2349720"/>
            <a:ext cx="1603080" cy="2880"/>
          </a:xfrm>
          <a:prstGeom prst="straightConnector1">
            <a:avLst/>
          </a:prstGeom>
          <a:ln w="25400">
            <a:solidFill>
              <a:srgbClr val="4f81bd"/>
            </a:solidFill>
            <a:round/>
            <a:tailEnd len="med" type="stealth" w="med"/>
          </a:ln>
        </p:spPr>
      </p:cxnSp>
      <p:sp>
        <p:nvSpPr>
          <p:cNvPr id="346" name="Google Shape;284;p 2"/>
          <p:cNvSpPr/>
          <p:nvPr/>
        </p:nvSpPr>
        <p:spPr>
          <a:xfrm>
            <a:off x="2482200" y="2048400"/>
            <a:ext cx="1134000" cy="273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user || null</a:t>
            </a:r>
            <a:endParaRPr b="0" lang="en-US" sz="1400" spc="-1" strike="noStrike">
              <a:solidFill>
                <a:srgbClr val="000000"/>
              </a:solidFill>
              <a:latin typeface="Arial"/>
            </a:endParaRPr>
          </a:p>
        </p:txBody>
      </p:sp>
      <p:sp>
        <p:nvSpPr>
          <p:cNvPr id="347" name="Google Shape;285;p 2"/>
          <p:cNvSpPr/>
          <p:nvPr/>
        </p:nvSpPr>
        <p:spPr>
          <a:xfrm>
            <a:off x="6062400" y="1026720"/>
            <a:ext cx="74844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Session</a:t>
            </a:r>
            <a:endParaRPr b="0" lang="en-US" sz="1400" spc="-1" strike="noStrike">
              <a:solidFill>
                <a:srgbClr val="000000"/>
              </a:solidFill>
              <a:latin typeface="Arial"/>
            </a:endParaRPr>
          </a:p>
        </p:txBody>
      </p:sp>
      <p:cxnSp>
        <p:nvCxnSpPr>
          <p:cNvPr id="348" name="Google Shape;286;p 2"/>
          <p:cNvCxnSpPr>
            <a:stCxn id="347" idx="2"/>
          </p:cNvCxnSpPr>
          <p:nvPr/>
        </p:nvCxnSpPr>
        <p:spPr>
          <a:xfrm flipH="1">
            <a:off x="6407640" y="1309680"/>
            <a:ext cx="29160" cy="3263400"/>
          </a:xfrm>
          <a:prstGeom prst="straightConnector1">
            <a:avLst/>
          </a:prstGeom>
          <a:ln w="38100">
            <a:solidFill>
              <a:srgbClr val="4f81bd"/>
            </a:solidFill>
            <a:prstDash val="dot"/>
            <a:round/>
          </a:ln>
        </p:spPr>
      </p:cxnSp>
      <p:sp>
        <p:nvSpPr>
          <p:cNvPr id="349" name="Google Shape;287;p 2"/>
          <p:cNvSpPr/>
          <p:nvPr/>
        </p:nvSpPr>
        <p:spPr>
          <a:xfrm>
            <a:off x="6275160" y="3146040"/>
            <a:ext cx="30204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dk1"/>
              </a:solidFill>
              <a:latin typeface="Calibri"/>
              <a:ea typeface="Calibri"/>
            </a:endParaRPr>
          </a:p>
        </p:txBody>
      </p:sp>
      <p:cxnSp>
        <p:nvCxnSpPr>
          <p:cNvPr id="350" name="Google Shape;288;p 2"/>
          <p:cNvCxnSpPr/>
          <p:nvPr/>
        </p:nvCxnSpPr>
        <p:spPr>
          <a:xfrm flipV="1">
            <a:off x="2237760" y="3287160"/>
            <a:ext cx="3796560" cy="6120"/>
          </a:xfrm>
          <a:prstGeom prst="straightConnector1">
            <a:avLst/>
          </a:prstGeom>
          <a:ln w="25400">
            <a:solidFill>
              <a:srgbClr val="4f81bd"/>
            </a:solidFill>
            <a:round/>
            <a:tailEnd len="med" type="stealth" w="med"/>
          </a:ln>
        </p:spPr>
      </p:cxnSp>
      <p:sp>
        <p:nvSpPr>
          <p:cNvPr id="351" name="Google Shape;289;p 2"/>
          <p:cNvSpPr/>
          <p:nvPr/>
        </p:nvSpPr>
        <p:spPr>
          <a:xfrm>
            <a:off x="2330280" y="3024360"/>
            <a:ext cx="3110760" cy="271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419" sz="1400" spc="-1" strike="noStrike">
                <a:solidFill>
                  <a:schemeClr val="dk1"/>
                </a:solidFill>
                <a:latin typeface="Calibri"/>
                <a:ea typeface="Calibri"/>
              </a:rPr>
              <a:t>[user != null ] setAttribute  ("user", user)</a:t>
            </a:r>
            <a:endParaRPr b="0" lang="en-US" sz="1400" spc="-1" strike="noStrike">
              <a:solidFill>
                <a:srgbClr val="000000"/>
              </a:solidFill>
              <a:latin typeface="Arial"/>
            </a:endParaRPr>
          </a:p>
        </p:txBody>
      </p:sp>
      <p:sp>
        <p:nvSpPr>
          <p:cNvPr id="352" name="Google Shape;290;p 2"/>
          <p:cNvSpPr/>
          <p:nvPr/>
        </p:nvSpPr>
        <p:spPr>
          <a:xfrm>
            <a:off x="4717800" y="1026720"/>
            <a:ext cx="122544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LandingPage</a:t>
            </a:r>
            <a:endParaRPr b="0" lang="en-US" sz="1400" spc="-1" strike="noStrike">
              <a:solidFill>
                <a:srgbClr val="000000"/>
              </a:solidFill>
              <a:latin typeface="Arial"/>
            </a:endParaRPr>
          </a:p>
        </p:txBody>
      </p:sp>
      <p:cxnSp>
        <p:nvCxnSpPr>
          <p:cNvPr id="353" name="Google Shape;291;p 2"/>
          <p:cNvCxnSpPr>
            <a:stCxn id="352" idx="2"/>
          </p:cNvCxnSpPr>
          <p:nvPr/>
        </p:nvCxnSpPr>
        <p:spPr>
          <a:xfrm>
            <a:off x="5330520" y="1309680"/>
            <a:ext cx="14400" cy="3283200"/>
          </a:xfrm>
          <a:prstGeom prst="straightConnector1">
            <a:avLst/>
          </a:prstGeom>
          <a:ln w="38100">
            <a:solidFill>
              <a:srgbClr val="4f81bd"/>
            </a:solidFill>
            <a:prstDash val="dot"/>
            <a:round/>
          </a:ln>
        </p:spPr>
      </p:cxnSp>
      <p:sp>
        <p:nvSpPr>
          <p:cNvPr id="354" name="Google Shape;292;p 2"/>
          <p:cNvSpPr/>
          <p:nvPr/>
        </p:nvSpPr>
        <p:spPr>
          <a:xfrm>
            <a:off x="5160960" y="2454480"/>
            <a:ext cx="302040" cy="6624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dk1"/>
              </a:solidFill>
              <a:latin typeface="Calibri"/>
              <a:ea typeface="Calibri"/>
            </a:endParaRPr>
          </a:p>
        </p:txBody>
      </p:sp>
      <p:cxnSp>
        <p:nvCxnSpPr>
          <p:cNvPr id="355" name="Google Shape;293;p 2"/>
          <p:cNvCxnSpPr/>
          <p:nvPr/>
        </p:nvCxnSpPr>
        <p:spPr>
          <a:xfrm>
            <a:off x="2259000" y="2857320"/>
            <a:ext cx="2777760" cy="5400"/>
          </a:xfrm>
          <a:prstGeom prst="straightConnector1">
            <a:avLst/>
          </a:prstGeom>
          <a:ln w="25400">
            <a:solidFill>
              <a:srgbClr val="4f81bd"/>
            </a:solidFill>
            <a:round/>
            <a:tailEnd len="med" type="stealth" w="med"/>
          </a:ln>
        </p:spPr>
      </p:cxnSp>
      <p:sp>
        <p:nvSpPr>
          <p:cNvPr id="356" name="Google Shape;294;p 2"/>
          <p:cNvSpPr/>
          <p:nvPr/>
        </p:nvSpPr>
        <p:spPr>
          <a:xfrm>
            <a:off x="685080" y="2266920"/>
            <a:ext cx="1275120" cy="21052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POST</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/Login</a:t>
            </a:r>
            <a:endParaRPr b="0" lang="en-US" sz="16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username</a:t>
            </a:r>
            <a:endParaRPr b="0" lang="en-US" sz="14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password</a:t>
            </a:r>
            <a:endParaRPr b="0" lang="en-US" sz="14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From: LandingPage.html</a:t>
            </a:r>
            <a:endParaRPr b="0" lang="en-US" sz="1600" spc="-1" strike="noStrike">
              <a:solidFill>
                <a:srgbClr val="000000"/>
              </a:solidFill>
              <a:latin typeface="Arial"/>
            </a:endParaRPr>
          </a:p>
        </p:txBody>
      </p:sp>
      <p:cxnSp>
        <p:nvCxnSpPr>
          <p:cNvPr id="357" name="Google Shape;295;p 2"/>
          <p:cNvCxnSpPr/>
          <p:nvPr/>
        </p:nvCxnSpPr>
        <p:spPr>
          <a:xfrm flipH="1">
            <a:off x="7434360" y="1345680"/>
            <a:ext cx="7560" cy="3301560"/>
          </a:xfrm>
          <a:prstGeom prst="straightConnector1">
            <a:avLst/>
          </a:prstGeom>
          <a:ln w="38100">
            <a:solidFill>
              <a:srgbClr val="4f81bd"/>
            </a:solidFill>
            <a:prstDash val="dot"/>
            <a:round/>
          </a:ln>
        </p:spPr>
      </p:cxnSp>
      <p:sp>
        <p:nvSpPr>
          <p:cNvPr id="358" name="Google Shape;296;p 2"/>
          <p:cNvSpPr/>
          <p:nvPr/>
        </p:nvSpPr>
        <p:spPr>
          <a:xfrm>
            <a:off x="7284600" y="3377520"/>
            <a:ext cx="302040" cy="753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dk1"/>
              </a:solidFill>
              <a:latin typeface="Calibri"/>
              <a:ea typeface="Calibri"/>
            </a:endParaRPr>
          </a:p>
        </p:txBody>
      </p:sp>
      <p:sp>
        <p:nvSpPr>
          <p:cNvPr id="359" name="Google Shape;297;p 2"/>
          <p:cNvSpPr/>
          <p:nvPr/>
        </p:nvSpPr>
        <p:spPr>
          <a:xfrm>
            <a:off x="2296080" y="3458160"/>
            <a:ext cx="2860200" cy="2509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600" spc="-1" strike="noStrike">
                <a:solidFill>
                  <a:schemeClr val="dk1"/>
                </a:solidFill>
                <a:latin typeface="Calibri"/>
                <a:ea typeface="Calibri"/>
              </a:rPr>
              <a:t>[user != null ] redirect</a:t>
            </a:r>
            <a:endParaRPr b="0" lang="en-US" sz="1600" spc="-1" strike="noStrike">
              <a:solidFill>
                <a:srgbClr val="000000"/>
              </a:solidFill>
              <a:latin typeface="Arial"/>
            </a:endParaRPr>
          </a:p>
        </p:txBody>
      </p:sp>
      <p:sp>
        <p:nvSpPr>
          <p:cNvPr id="360" name="Google Shape;298;p 2"/>
          <p:cNvSpPr/>
          <p:nvPr/>
        </p:nvSpPr>
        <p:spPr>
          <a:xfrm>
            <a:off x="2091240" y="2568600"/>
            <a:ext cx="3299400" cy="2509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400" spc="-1" strike="noStrike">
                <a:solidFill>
                  <a:schemeClr val="dk1"/>
                </a:solidFill>
                <a:latin typeface="Calibri"/>
                <a:ea typeface="Calibri"/>
              </a:rPr>
              <a:t>[user == null ] redirect with Error msg</a:t>
            </a:r>
            <a:endParaRPr b="0" lang="en-US" sz="1400" spc="-1" strike="noStrike">
              <a:solidFill>
                <a:srgbClr val="000000"/>
              </a:solidFill>
              <a:latin typeface="Arial"/>
            </a:endParaRPr>
          </a:p>
        </p:txBody>
      </p:sp>
      <p:cxnSp>
        <p:nvCxnSpPr>
          <p:cNvPr id="361" name="Google Shape;299;p 2"/>
          <p:cNvCxnSpPr>
            <a:endCxn id="358" idx="1"/>
          </p:cNvCxnSpPr>
          <p:nvPr/>
        </p:nvCxnSpPr>
        <p:spPr>
          <a:xfrm flipV="1">
            <a:off x="2259000" y="3754080"/>
            <a:ext cx="5025960" cy="10080"/>
          </a:xfrm>
          <a:prstGeom prst="straightConnector1">
            <a:avLst/>
          </a:prstGeom>
          <a:ln w="25400">
            <a:solidFill>
              <a:srgbClr val="4f81bd"/>
            </a:solidFill>
            <a:round/>
            <a:tailEnd len="med" type="stealth" w="med"/>
          </a:ln>
        </p:spPr>
      </p:cxnSp>
      <p:cxnSp>
        <p:nvCxnSpPr>
          <p:cNvPr id="362" name="Google Shape;300;p 2"/>
          <p:cNvCxnSpPr/>
          <p:nvPr/>
        </p:nvCxnSpPr>
        <p:spPr>
          <a:xfrm flipH="1">
            <a:off x="2249280" y="2090160"/>
            <a:ext cx="1608840" cy="2880"/>
          </a:xfrm>
          <a:prstGeom prst="straightConnector1">
            <a:avLst/>
          </a:prstGeom>
          <a:ln w="25400">
            <a:solidFill>
              <a:srgbClr val="4f81bd"/>
            </a:solidFill>
            <a:round/>
            <a:tailEnd len="med" type="stealth" w="med"/>
          </a:ln>
        </p:spPr>
      </p:cxnSp>
      <p:sp>
        <p:nvSpPr>
          <p:cNvPr id="363" name="Google Shape;301;p 2"/>
          <p:cNvSpPr/>
          <p:nvPr/>
        </p:nvSpPr>
        <p:spPr>
          <a:xfrm>
            <a:off x="2180880" y="1843200"/>
            <a:ext cx="1811160" cy="264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100" spc="-1" strike="noStrike">
                <a:solidFill>
                  <a:schemeClr val="dk1"/>
                </a:solidFill>
                <a:latin typeface="Calibri"/>
                <a:ea typeface="Calibri"/>
              </a:rPr>
              <a:t>checkCredentials(user, pass)</a:t>
            </a:r>
            <a:endParaRPr b="0" lang="en-US" sz="1100" spc="-1" strike="noStrike">
              <a:solidFill>
                <a:srgbClr val="000000"/>
              </a:solidFill>
              <a:latin typeface="Arial"/>
            </a:endParaRPr>
          </a:p>
        </p:txBody>
      </p:sp>
      <p:sp>
        <p:nvSpPr>
          <p:cNvPr id="364" name="Google Shape;302;p 2"/>
          <p:cNvSpPr/>
          <p:nvPr/>
        </p:nvSpPr>
        <p:spPr>
          <a:xfrm>
            <a:off x="6974280" y="1031040"/>
            <a:ext cx="1134000" cy="273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Home</a:t>
            </a:r>
            <a:endParaRPr b="0" lang="en-US" sz="1400" spc="-1" strike="noStrike">
              <a:solidFill>
                <a:srgbClr val="000000"/>
              </a:solidFill>
              <a:latin typeface="Arial"/>
            </a:endParaRPr>
          </a:p>
        </p:txBody>
      </p:sp>
      <p:cxnSp>
        <p:nvCxnSpPr>
          <p:cNvPr id="365" name="Google Shape;303;p 2"/>
          <p:cNvCxnSpPr/>
          <p:nvPr/>
        </p:nvCxnSpPr>
        <p:spPr>
          <a:xfrm>
            <a:off x="7589160" y="3755520"/>
            <a:ext cx="1121760" cy="2880"/>
          </a:xfrm>
          <a:prstGeom prst="straightConnector1">
            <a:avLst/>
          </a:prstGeom>
          <a:ln w="25400">
            <a:solidFill>
              <a:srgbClr val="4f81bd"/>
            </a:solidFill>
            <a:round/>
            <a:tailEnd len="med" type="stealth" w="med"/>
          </a:ln>
        </p:spPr>
      </p:cxn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366" name="Google Shape;291;p37"/>
          <p:cNvCxnSpPr>
            <a:stCxn id="367" idx="2"/>
          </p:cNvCxnSpPr>
          <p:nvPr/>
        </p:nvCxnSpPr>
        <p:spPr>
          <a:xfrm flipH="1">
            <a:off x="5185800" y="1353960"/>
            <a:ext cx="4320" cy="3571920"/>
          </a:xfrm>
          <a:prstGeom prst="straightConnector1">
            <a:avLst/>
          </a:prstGeom>
          <a:ln w="38100">
            <a:solidFill>
              <a:srgbClr val="4f81bd"/>
            </a:solidFill>
            <a:prstDash val="dot"/>
            <a:round/>
          </a:ln>
        </p:spPr>
      </p:cxnSp>
      <p:sp>
        <p:nvSpPr>
          <p:cNvPr id="368" name="PlaceHolder 1"/>
          <p:cNvSpPr>
            <a:spLocks noGrp="1"/>
          </p:cNvSpPr>
          <p:nvPr>
            <p:ph type="title"/>
          </p:nvPr>
        </p:nvSpPr>
        <p:spPr>
          <a:xfrm>
            <a:off x="457200" y="205920"/>
            <a:ext cx="8226720" cy="854280"/>
          </a:xfrm>
          <a:prstGeom prst="rect">
            <a:avLst/>
          </a:prstGeom>
          <a:noFill/>
          <a:ln w="0">
            <a:noFill/>
          </a:ln>
        </p:spPr>
        <p:txBody>
          <a:bodyPr lIns="0" rIns="0" tIns="0" bIns="0" anchor="ctr">
            <a:noAutofit/>
          </a:bodyPr>
          <a:p>
            <a:pPr indent="0" algn="ctr">
              <a:lnSpc>
                <a:spcPct val="100000"/>
              </a:lnSpc>
              <a:buNone/>
              <a:tabLst>
                <a:tab algn="l" pos="0"/>
              </a:tabLst>
            </a:pPr>
            <a:r>
              <a:rPr b="0" lang="it-IT" sz="4400" spc="-1" strike="noStrike">
                <a:solidFill>
                  <a:schemeClr val="dk1"/>
                </a:solidFill>
                <a:latin typeface="Calibri"/>
                <a:ea typeface="Calibri"/>
              </a:rPr>
              <a:t>Checking if the user is logged in</a:t>
            </a:r>
            <a:endParaRPr b="0" lang="en-US" sz="4400" spc="-1" strike="noStrike">
              <a:solidFill>
                <a:srgbClr val="000000"/>
              </a:solidFill>
              <a:latin typeface="Arial"/>
            </a:endParaRPr>
          </a:p>
        </p:txBody>
      </p:sp>
      <p:sp>
        <p:nvSpPr>
          <p:cNvPr id="369" name="Google Shape;273;p37"/>
          <p:cNvSpPr/>
          <p:nvPr/>
        </p:nvSpPr>
        <p:spPr>
          <a:xfrm>
            <a:off x="867600" y="1071000"/>
            <a:ext cx="131184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CtrlXXX</a:t>
            </a:r>
            <a:endParaRPr b="0" lang="en-US" sz="1400" spc="-1" strike="noStrike">
              <a:solidFill>
                <a:srgbClr val="000000"/>
              </a:solidFill>
              <a:latin typeface="Arial"/>
            </a:endParaRPr>
          </a:p>
        </p:txBody>
      </p:sp>
      <p:cxnSp>
        <p:nvCxnSpPr>
          <p:cNvPr id="370" name="Google Shape;274;p37"/>
          <p:cNvCxnSpPr>
            <a:stCxn id="369" idx="2"/>
          </p:cNvCxnSpPr>
          <p:nvPr/>
        </p:nvCxnSpPr>
        <p:spPr>
          <a:xfrm flipH="1">
            <a:off x="1500120" y="1353960"/>
            <a:ext cx="23760" cy="3371040"/>
          </a:xfrm>
          <a:prstGeom prst="straightConnector1">
            <a:avLst/>
          </a:prstGeom>
          <a:ln w="38100">
            <a:solidFill>
              <a:srgbClr val="4f81bd"/>
            </a:solidFill>
            <a:prstDash val="dot"/>
            <a:round/>
          </a:ln>
        </p:spPr>
      </p:cxnSp>
      <p:cxnSp>
        <p:nvCxnSpPr>
          <p:cNvPr id="371" name="Google Shape;275;p37"/>
          <p:cNvCxnSpPr/>
          <p:nvPr/>
        </p:nvCxnSpPr>
        <p:spPr>
          <a:xfrm>
            <a:off x="429120" y="2214000"/>
            <a:ext cx="879480" cy="2880"/>
          </a:xfrm>
          <a:prstGeom prst="straightConnector1">
            <a:avLst/>
          </a:prstGeom>
          <a:ln w="25400">
            <a:solidFill>
              <a:srgbClr val="4f81bd"/>
            </a:solidFill>
            <a:round/>
            <a:tailEnd len="med" type="stealth" w="med"/>
          </a:ln>
        </p:spPr>
      </p:cxnSp>
      <p:sp>
        <p:nvSpPr>
          <p:cNvPr id="372" name="Google Shape;276;p37"/>
          <p:cNvSpPr/>
          <p:nvPr/>
        </p:nvSpPr>
        <p:spPr>
          <a:xfrm>
            <a:off x="0" y="1878480"/>
            <a:ext cx="1266120" cy="273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doGet/doPost</a:t>
            </a:r>
            <a:endParaRPr b="0" lang="en-US" sz="1400" spc="-1" strike="noStrike">
              <a:solidFill>
                <a:srgbClr val="000000"/>
              </a:solidFill>
              <a:latin typeface="Arial"/>
            </a:endParaRPr>
          </a:p>
        </p:txBody>
      </p:sp>
      <p:sp>
        <p:nvSpPr>
          <p:cNvPr id="373" name="Google Shape;277;p37"/>
          <p:cNvSpPr/>
          <p:nvPr/>
        </p:nvSpPr>
        <p:spPr>
          <a:xfrm>
            <a:off x="1342080" y="1518840"/>
            <a:ext cx="303840" cy="34016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74" name="Google Shape;278;p37"/>
          <p:cNvSpPr/>
          <p:nvPr/>
        </p:nvSpPr>
        <p:spPr>
          <a:xfrm>
            <a:off x="2881080" y="1071000"/>
            <a:ext cx="98100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Request</a:t>
            </a:r>
            <a:endParaRPr b="0" lang="en-US" sz="1400" spc="-1" strike="noStrike">
              <a:solidFill>
                <a:srgbClr val="000000"/>
              </a:solidFill>
              <a:latin typeface="Arial"/>
            </a:endParaRPr>
          </a:p>
        </p:txBody>
      </p:sp>
      <p:cxnSp>
        <p:nvCxnSpPr>
          <p:cNvPr id="375" name="Google Shape;279;p37"/>
          <p:cNvCxnSpPr/>
          <p:nvPr/>
        </p:nvCxnSpPr>
        <p:spPr>
          <a:xfrm flipH="1">
            <a:off x="3362400" y="1356480"/>
            <a:ext cx="68760" cy="3569400"/>
          </a:xfrm>
          <a:prstGeom prst="straightConnector1">
            <a:avLst/>
          </a:prstGeom>
          <a:ln w="38100">
            <a:solidFill>
              <a:srgbClr val="4f81bd"/>
            </a:solidFill>
            <a:prstDash val="dot"/>
            <a:round/>
          </a:ln>
        </p:spPr>
      </p:cxnSp>
      <p:cxnSp>
        <p:nvCxnSpPr>
          <p:cNvPr id="376" name="Google Shape;280;p37"/>
          <p:cNvCxnSpPr/>
          <p:nvPr/>
        </p:nvCxnSpPr>
        <p:spPr>
          <a:xfrm>
            <a:off x="1648440" y="1724760"/>
            <a:ext cx="1598760" cy="2880"/>
          </a:xfrm>
          <a:prstGeom prst="straightConnector1">
            <a:avLst/>
          </a:prstGeom>
          <a:ln w="25400">
            <a:solidFill>
              <a:srgbClr val="4f81bd"/>
            </a:solidFill>
            <a:round/>
            <a:tailEnd len="med" type="stealth" w="med"/>
          </a:ln>
        </p:spPr>
      </p:cxnSp>
      <p:sp>
        <p:nvSpPr>
          <p:cNvPr id="377" name="Google Shape;281;p37"/>
          <p:cNvSpPr/>
          <p:nvPr/>
        </p:nvSpPr>
        <p:spPr>
          <a:xfrm>
            <a:off x="1644480" y="1433160"/>
            <a:ext cx="1715400" cy="2278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getSession()</a:t>
            </a:r>
            <a:endParaRPr b="0" lang="en-US" sz="1400" spc="-1" strike="noStrike">
              <a:solidFill>
                <a:srgbClr val="000000"/>
              </a:solidFill>
              <a:latin typeface="Arial"/>
            </a:endParaRPr>
          </a:p>
        </p:txBody>
      </p:sp>
      <p:sp>
        <p:nvSpPr>
          <p:cNvPr id="378" name="Google Shape;282;p37"/>
          <p:cNvSpPr/>
          <p:nvPr/>
        </p:nvSpPr>
        <p:spPr>
          <a:xfrm>
            <a:off x="3274560" y="1531440"/>
            <a:ext cx="302040" cy="714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79" name="Google Shape;285;p37"/>
          <p:cNvSpPr/>
          <p:nvPr/>
        </p:nvSpPr>
        <p:spPr>
          <a:xfrm>
            <a:off x="5792040" y="1071000"/>
            <a:ext cx="1294200" cy="2984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200" spc="-1" strike="noStrike">
                <a:solidFill>
                  <a:schemeClr val="dk1"/>
                </a:solidFill>
                <a:latin typeface="Calibri"/>
                <a:ea typeface="Calibri"/>
              </a:rPr>
              <a:t>LandingPage.html</a:t>
            </a:r>
            <a:endParaRPr b="0" lang="en-US" sz="1200" spc="-1" strike="noStrike">
              <a:solidFill>
                <a:srgbClr val="000000"/>
              </a:solidFill>
              <a:latin typeface="Arial"/>
            </a:endParaRPr>
          </a:p>
        </p:txBody>
      </p:sp>
      <p:cxnSp>
        <p:nvCxnSpPr>
          <p:cNvPr id="380" name="Google Shape;286;p37"/>
          <p:cNvCxnSpPr>
            <a:stCxn id="379" idx="2"/>
          </p:cNvCxnSpPr>
          <p:nvPr/>
        </p:nvCxnSpPr>
        <p:spPr>
          <a:xfrm>
            <a:off x="6438960" y="1369440"/>
            <a:ext cx="2520" cy="3497400"/>
          </a:xfrm>
          <a:prstGeom prst="straightConnector1">
            <a:avLst/>
          </a:prstGeom>
          <a:ln w="38100">
            <a:solidFill>
              <a:srgbClr val="4f81bd"/>
            </a:solidFill>
            <a:prstDash val="dot"/>
            <a:round/>
          </a:ln>
        </p:spPr>
      </p:cxnSp>
      <p:sp>
        <p:nvSpPr>
          <p:cNvPr id="367" name="Google Shape;290;p37"/>
          <p:cNvSpPr/>
          <p:nvPr/>
        </p:nvSpPr>
        <p:spPr>
          <a:xfrm>
            <a:off x="4663440" y="1071000"/>
            <a:ext cx="105300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session</a:t>
            </a:r>
            <a:endParaRPr b="0" lang="en-US" sz="1400" spc="-1" strike="noStrike">
              <a:solidFill>
                <a:srgbClr val="000000"/>
              </a:solidFill>
              <a:latin typeface="Arial"/>
            </a:endParaRPr>
          </a:p>
        </p:txBody>
      </p:sp>
      <p:sp>
        <p:nvSpPr>
          <p:cNvPr id="381" name="Google Shape;292;p37"/>
          <p:cNvSpPr/>
          <p:nvPr/>
        </p:nvSpPr>
        <p:spPr>
          <a:xfrm>
            <a:off x="6327000" y="3075480"/>
            <a:ext cx="302040" cy="6624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382" name="Google Shape;293;p37"/>
          <p:cNvCxnSpPr>
            <a:endCxn id="381" idx="-1"/>
          </p:cNvCxnSpPr>
          <p:nvPr/>
        </p:nvCxnSpPr>
        <p:spPr>
          <a:xfrm flipV="1">
            <a:off x="1670040" y="3406680"/>
            <a:ext cx="4657320" cy="9720"/>
          </a:xfrm>
          <a:prstGeom prst="straightConnector1">
            <a:avLst/>
          </a:prstGeom>
          <a:ln w="25400">
            <a:solidFill>
              <a:srgbClr val="4f81bd"/>
            </a:solidFill>
            <a:round/>
            <a:tailEnd len="med" type="stealth" w="med"/>
          </a:ln>
        </p:spPr>
      </p:cxnSp>
      <p:cxnSp>
        <p:nvCxnSpPr>
          <p:cNvPr id="383" name="Google Shape;295;p37"/>
          <p:cNvCxnSpPr/>
          <p:nvPr/>
        </p:nvCxnSpPr>
        <p:spPr>
          <a:xfrm flipH="1">
            <a:off x="7810200" y="1389960"/>
            <a:ext cx="12600" cy="3535920"/>
          </a:xfrm>
          <a:prstGeom prst="straightConnector1">
            <a:avLst/>
          </a:prstGeom>
          <a:ln w="38100">
            <a:solidFill>
              <a:srgbClr val="4f81bd"/>
            </a:solidFill>
            <a:prstDash val="dot"/>
            <a:round/>
          </a:ln>
        </p:spPr>
      </p:cxnSp>
      <p:sp>
        <p:nvSpPr>
          <p:cNvPr id="384" name="Google Shape;296;p37"/>
          <p:cNvSpPr/>
          <p:nvPr/>
        </p:nvSpPr>
        <p:spPr>
          <a:xfrm>
            <a:off x="7665120" y="3853440"/>
            <a:ext cx="302040" cy="58248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85" name="Google Shape;297;p37"/>
          <p:cNvSpPr/>
          <p:nvPr/>
        </p:nvSpPr>
        <p:spPr>
          <a:xfrm>
            <a:off x="1707120" y="3934080"/>
            <a:ext cx="2860200" cy="2509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[user != null ]</a:t>
            </a:r>
            <a:endParaRPr b="0" lang="en-US" sz="1400" spc="-1" strike="noStrike">
              <a:solidFill>
                <a:srgbClr val="000000"/>
              </a:solidFill>
              <a:latin typeface="Arial"/>
            </a:endParaRPr>
          </a:p>
        </p:txBody>
      </p:sp>
      <p:sp>
        <p:nvSpPr>
          <p:cNvPr id="386" name="Google Shape;298;p37"/>
          <p:cNvSpPr/>
          <p:nvPr/>
        </p:nvSpPr>
        <p:spPr>
          <a:xfrm>
            <a:off x="2017440" y="3066120"/>
            <a:ext cx="2764440" cy="296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s-419" sz="1400" spc="-1" strike="noStrike">
                <a:solidFill>
                  <a:schemeClr val="dk1"/>
                </a:solidFill>
                <a:latin typeface="Calibri"/>
                <a:ea typeface="Calibri"/>
              </a:rPr>
              <a:t>[session.isNew()   || user == null ]</a:t>
            </a:r>
            <a:endParaRPr b="0" lang="en-US" sz="1400" spc="-1" strike="noStrike">
              <a:solidFill>
                <a:srgbClr val="000000"/>
              </a:solidFill>
              <a:latin typeface="Arial"/>
            </a:endParaRPr>
          </a:p>
        </p:txBody>
      </p:sp>
      <p:cxnSp>
        <p:nvCxnSpPr>
          <p:cNvPr id="387" name="Google Shape;299;p37"/>
          <p:cNvCxnSpPr/>
          <p:nvPr/>
        </p:nvCxnSpPr>
        <p:spPr>
          <a:xfrm flipV="1">
            <a:off x="1636920" y="4231080"/>
            <a:ext cx="6031080" cy="3240"/>
          </a:xfrm>
          <a:prstGeom prst="straightConnector1">
            <a:avLst/>
          </a:prstGeom>
          <a:ln w="25400">
            <a:solidFill>
              <a:srgbClr val="4f81bd"/>
            </a:solidFill>
            <a:round/>
            <a:tailEnd len="med" type="stealth" w="med"/>
          </a:ln>
        </p:spPr>
      </p:cxnSp>
      <p:cxnSp>
        <p:nvCxnSpPr>
          <p:cNvPr id="388" name="Google Shape;300;p37"/>
          <p:cNvCxnSpPr/>
          <p:nvPr/>
        </p:nvCxnSpPr>
        <p:spPr>
          <a:xfrm flipH="1">
            <a:off x="1660320" y="2061360"/>
            <a:ext cx="1608840" cy="2880"/>
          </a:xfrm>
          <a:prstGeom prst="straightConnector1">
            <a:avLst/>
          </a:prstGeom>
          <a:ln w="25400">
            <a:solidFill>
              <a:srgbClr val="4f81bd"/>
            </a:solidFill>
            <a:round/>
            <a:tailEnd len="med" type="stealth" w="med"/>
          </a:ln>
        </p:spPr>
      </p:cxnSp>
      <p:sp>
        <p:nvSpPr>
          <p:cNvPr id="389" name="Google Shape;301;p37"/>
          <p:cNvSpPr/>
          <p:nvPr/>
        </p:nvSpPr>
        <p:spPr>
          <a:xfrm>
            <a:off x="1756080" y="1785240"/>
            <a:ext cx="1603440" cy="2278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session</a:t>
            </a:r>
            <a:endParaRPr b="0" lang="en-US" sz="1400" spc="-1" strike="noStrike">
              <a:solidFill>
                <a:srgbClr val="000000"/>
              </a:solidFill>
              <a:latin typeface="Arial"/>
            </a:endParaRPr>
          </a:p>
        </p:txBody>
      </p:sp>
      <p:sp>
        <p:nvSpPr>
          <p:cNvPr id="390" name="Google Shape;302;p37"/>
          <p:cNvSpPr/>
          <p:nvPr/>
        </p:nvSpPr>
        <p:spPr>
          <a:xfrm>
            <a:off x="7259760" y="1075320"/>
            <a:ext cx="1134000" cy="273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objectY</a:t>
            </a:r>
            <a:endParaRPr b="0" lang="en-US" sz="1400" spc="-1" strike="noStrike">
              <a:solidFill>
                <a:srgbClr val="000000"/>
              </a:solidFill>
              <a:latin typeface="Arial"/>
            </a:endParaRPr>
          </a:p>
        </p:txBody>
      </p:sp>
      <p:cxnSp>
        <p:nvCxnSpPr>
          <p:cNvPr id="391" name="Google Shape;280;p37"/>
          <p:cNvCxnSpPr/>
          <p:nvPr/>
        </p:nvCxnSpPr>
        <p:spPr>
          <a:xfrm>
            <a:off x="1676520" y="2542680"/>
            <a:ext cx="3367080" cy="4680"/>
          </a:xfrm>
          <a:prstGeom prst="straightConnector1">
            <a:avLst/>
          </a:prstGeom>
          <a:ln w="25400">
            <a:solidFill>
              <a:srgbClr val="4f81bd"/>
            </a:solidFill>
            <a:round/>
            <a:tailEnd len="med" type="stealth" w="med"/>
          </a:ln>
        </p:spPr>
      </p:cxnSp>
      <p:cxnSp>
        <p:nvCxnSpPr>
          <p:cNvPr id="392" name="Google Shape;300;p37"/>
          <p:cNvCxnSpPr/>
          <p:nvPr/>
        </p:nvCxnSpPr>
        <p:spPr>
          <a:xfrm flipH="1">
            <a:off x="1681200" y="2850120"/>
            <a:ext cx="3362400" cy="2880"/>
          </a:xfrm>
          <a:prstGeom prst="straightConnector1">
            <a:avLst/>
          </a:prstGeom>
          <a:ln w="25400">
            <a:solidFill>
              <a:srgbClr val="4f81bd"/>
            </a:solidFill>
            <a:round/>
            <a:tailEnd len="med" type="stealth" w="med"/>
          </a:ln>
        </p:spPr>
      </p:cxnSp>
      <p:sp>
        <p:nvSpPr>
          <p:cNvPr id="393" name="Google Shape;301;p37"/>
          <p:cNvSpPr/>
          <p:nvPr/>
        </p:nvSpPr>
        <p:spPr>
          <a:xfrm>
            <a:off x="1689480" y="2559240"/>
            <a:ext cx="1603440" cy="2278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user </a:t>
            </a:r>
            <a:endParaRPr b="0" lang="en-US" sz="1400" spc="-1" strike="noStrike">
              <a:solidFill>
                <a:srgbClr val="000000"/>
              </a:solidFill>
              <a:latin typeface="Arial"/>
            </a:endParaRPr>
          </a:p>
        </p:txBody>
      </p:sp>
      <p:sp>
        <p:nvSpPr>
          <p:cNvPr id="394" name="Google Shape;292;p37"/>
          <p:cNvSpPr/>
          <p:nvPr/>
        </p:nvSpPr>
        <p:spPr>
          <a:xfrm>
            <a:off x="5040720" y="2328840"/>
            <a:ext cx="302040" cy="6624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95" name="Google Shape;281;p37"/>
          <p:cNvSpPr/>
          <p:nvPr/>
        </p:nvSpPr>
        <p:spPr>
          <a:xfrm>
            <a:off x="1796760" y="2280240"/>
            <a:ext cx="3207600" cy="2811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 session.isNew()]        getAttribute (user)</a:t>
            </a:r>
            <a:endParaRPr b="0" lang="en-US" sz="1400" spc="-1" strike="noStrike">
              <a:solidFill>
                <a:srgbClr val="000000"/>
              </a:solidFill>
              <a:latin typeface="Arial"/>
            </a:endParaRPr>
          </a:p>
        </p:txBody>
      </p:sp>
      <p:sp>
        <p:nvSpPr>
          <p:cNvPr id="396" name="Rectangle 47"/>
          <p:cNvSpPr/>
          <p:nvPr/>
        </p:nvSpPr>
        <p:spPr>
          <a:xfrm>
            <a:off x="5428800" y="3103920"/>
            <a:ext cx="74340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419" sz="1400" spc="-1" strike="noStrike">
                <a:solidFill>
                  <a:schemeClr val="dk1"/>
                </a:solidFill>
                <a:latin typeface="Calibri"/>
                <a:ea typeface="Calibri"/>
              </a:rPr>
              <a:t>redirect</a:t>
            </a:r>
            <a:endParaRPr b="0" lang="en-US" sz="1400" spc="-1" strike="noStrike">
              <a:solidFill>
                <a:srgbClr val="000000"/>
              </a:solidFill>
              <a:latin typeface="Arial"/>
            </a:endParaRPr>
          </a:p>
        </p:txBody>
      </p:sp>
      <p:sp>
        <p:nvSpPr>
          <p:cNvPr id="397" name="Rectangle 54"/>
          <p:cNvSpPr/>
          <p:nvPr/>
        </p:nvSpPr>
        <p:spPr>
          <a:xfrm>
            <a:off x="6632640" y="3923640"/>
            <a:ext cx="94320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419" sz="1400" spc="-1" strike="noStrike">
                <a:solidFill>
                  <a:schemeClr val="dk1"/>
                </a:solidFill>
                <a:latin typeface="Calibri"/>
                <a:ea typeface="Calibri"/>
              </a:rPr>
              <a:t>methodY()</a:t>
            </a:r>
            <a:endParaRPr b="0" lang="en-US" sz="1400" spc="-1" strike="noStrike">
              <a:solidFill>
                <a:srgbClr val="000000"/>
              </a:solidFill>
              <a:latin typeface="Arial"/>
            </a:endParaRPr>
          </a:p>
        </p:txBody>
      </p:sp>
      <p:cxnSp>
        <p:nvCxnSpPr>
          <p:cNvPr id="398" name="Google Shape;299;p37"/>
          <p:cNvCxnSpPr/>
          <p:nvPr/>
        </p:nvCxnSpPr>
        <p:spPr>
          <a:xfrm>
            <a:off x="1660320" y="4758840"/>
            <a:ext cx="6937920" cy="20520"/>
          </a:xfrm>
          <a:prstGeom prst="straightConnector1">
            <a:avLst/>
          </a:prstGeom>
          <a:ln w="25400">
            <a:solidFill>
              <a:srgbClr val="4f81bd"/>
            </a:solidFill>
            <a:round/>
            <a:tailEnd len="med" type="stealth" w="med"/>
          </a:ln>
        </p:spPr>
      </p:cxnSp>
      <p:sp>
        <p:nvSpPr>
          <p:cNvPr id="399" name="Rectangle 61"/>
          <p:cNvSpPr/>
          <p:nvPr/>
        </p:nvSpPr>
        <p:spPr>
          <a:xfrm>
            <a:off x="6377760" y="4435560"/>
            <a:ext cx="138204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419" sz="1400" spc="-1" strike="noStrike">
                <a:solidFill>
                  <a:schemeClr val="dk1"/>
                </a:solidFill>
                <a:latin typeface="Calibri"/>
                <a:ea typeface="Calibri"/>
              </a:rPr>
              <a:t>forward/redirect</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457200" y="61920"/>
            <a:ext cx="8226720" cy="85464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Event: go to home</a:t>
            </a:r>
            <a:endParaRPr b="0" lang="en-US" sz="4400" spc="-1" strike="noStrike">
              <a:solidFill>
                <a:srgbClr val="000000"/>
              </a:solidFill>
              <a:latin typeface="Arial"/>
            </a:endParaRPr>
          </a:p>
        </p:txBody>
      </p:sp>
      <p:sp>
        <p:nvSpPr>
          <p:cNvPr id="401" name="Google Shape;310;p38"/>
          <p:cNvSpPr/>
          <p:nvPr/>
        </p:nvSpPr>
        <p:spPr>
          <a:xfrm>
            <a:off x="1270080" y="1085760"/>
            <a:ext cx="137304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Home</a:t>
            </a:r>
            <a:endParaRPr b="0" lang="en-US" sz="1400" spc="-1" strike="noStrike">
              <a:solidFill>
                <a:srgbClr val="000000"/>
              </a:solidFill>
              <a:latin typeface="Arial"/>
            </a:endParaRPr>
          </a:p>
        </p:txBody>
      </p:sp>
      <p:cxnSp>
        <p:nvCxnSpPr>
          <p:cNvPr id="402" name="Google Shape;311;p38"/>
          <p:cNvCxnSpPr>
            <a:stCxn id="401" idx="2"/>
          </p:cNvCxnSpPr>
          <p:nvPr/>
        </p:nvCxnSpPr>
        <p:spPr>
          <a:xfrm>
            <a:off x="1956600" y="1368720"/>
            <a:ext cx="3960" cy="3263400"/>
          </a:xfrm>
          <a:prstGeom prst="straightConnector1">
            <a:avLst/>
          </a:prstGeom>
          <a:ln w="38100">
            <a:solidFill>
              <a:srgbClr val="4f81bd"/>
            </a:solidFill>
            <a:prstDash val="dot"/>
            <a:round/>
          </a:ln>
        </p:spPr>
      </p:cxnSp>
      <p:cxnSp>
        <p:nvCxnSpPr>
          <p:cNvPr id="403" name="Google Shape;312;p38"/>
          <p:cNvCxnSpPr/>
          <p:nvPr/>
        </p:nvCxnSpPr>
        <p:spPr>
          <a:xfrm>
            <a:off x="831600" y="2228760"/>
            <a:ext cx="879120" cy="2880"/>
          </a:xfrm>
          <a:prstGeom prst="straightConnector1">
            <a:avLst/>
          </a:prstGeom>
          <a:ln w="25400">
            <a:solidFill>
              <a:srgbClr val="4f81bd"/>
            </a:solidFill>
            <a:round/>
            <a:tailEnd len="med" type="stealth" w="med"/>
          </a:ln>
        </p:spPr>
      </p:cxnSp>
      <p:sp>
        <p:nvSpPr>
          <p:cNvPr id="404" name="Google Shape;313;p38"/>
          <p:cNvSpPr/>
          <p:nvPr/>
        </p:nvSpPr>
        <p:spPr>
          <a:xfrm>
            <a:off x="755640" y="1951920"/>
            <a:ext cx="912600" cy="273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redirect</a:t>
            </a:r>
            <a:endParaRPr b="0" lang="en-US" sz="1600" spc="-1" strike="noStrike">
              <a:solidFill>
                <a:srgbClr val="000000"/>
              </a:solidFill>
              <a:latin typeface="Arial"/>
            </a:endParaRPr>
          </a:p>
        </p:txBody>
      </p:sp>
      <p:sp>
        <p:nvSpPr>
          <p:cNvPr id="405" name="Google Shape;314;p38"/>
          <p:cNvSpPr/>
          <p:nvPr/>
        </p:nvSpPr>
        <p:spPr>
          <a:xfrm>
            <a:off x="1744560" y="1533600"/>
            <a:ext cx="303840" cy="27500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406" name="Google Shape;315;p38"/>
          <p:cNvSpPr/>
          <p:nvPr/>
        </p:nvSpPr>
        <p:spPr>
          <a:xfrm>
            <a:off x="4477680" y="1057680"/>
            <a:ext cx="111528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GroupDAO</a:t>
            </a:r>
            <a:endParaRPr b="0" lang="en-US" sz="1400" spc="-1" strike="noStrike">
              <a:solidFill>
                <a:srgbClr val="000000"/>
              </a:solidFill>
              <a:latin typeface="Arial"/>
            </a:endParaRPr>
          </a:p>
        </p:txBody>
      </p:sp>
      <p:cxnSp>
        <p:nvCxnSpPr>
          <p:cNvPr id="407" name="Google Shape;316;p38"/>
          <p:cNvCxnSpPr>
            <a:stCxn id="406" idx="2"/>
          </p:cNvCxnSpPr>
          <p:nvPr/>
        </p:nvCxnSpPr>
        <p:spPr>
          <a:xfrm flipH="1">
            <a:off x="5006160" y="1340640"/>
            <a:ext cx="29520" cy="3263400"/>
          </a:xfrm>
          <a:prstGeom prst="straightConnector1">
            <a:avLst/>
          </a:prstGeom>
          <a:ln w="38100">
            <a:solidFill>
              <a:srgbClr val="4f81bd"/>
            </a:solidFill>
            <a:prstDash val="dot"/>
            <a:round/>
          </a:ln>
        </p:spPr>
      </p:cxnSp>
      <p:cxnSp>
        <p:nvCxnSpPr>
          <p:cNvPr id="408" name="Google Shape;317;p38"/>
          <p:cNvCxnSpPr/>
          <p:nvPr/>
        </p:nvCxnSpPr>
        <p:spPr>
          <a:xfrm flipH="1">
            <a:off x="2069280" y="2207880"/>
            <a:ext cx="2818440" cy="2880"/>
          </a:xfrm>
          <a:prstGeom prst="straightConnector1">
            <a:avLst/>
          </a:prstGeom>
          <a:ln w="25400">
            <a:solidFill>
              <a:srgbClr val="4f81bd"/>
            </a:solidFill>
            <a:round/>
            <a:tailEnd len="med" type="stealth" w="med"/>
          </a:ln>
        </p:spPr>
      </p:cxnSp>
      <p:sp>
        <p:nvSpPr>
          <p:cNvPr id="409" name="Google Shape;318;p38"/>
          <p:cNvSpPr/>
          <p:nvPr/>
        </p:nvSpPr>
        <p:spPr>
          <a:xfrm>
            <a:off x="2553480" y="1957680"/>
            <a:ext cx="1332360" cy="2282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myGroups</a:t>
            </a:r>
            <a:endParaRPr b="0" lang="en-US" sz="1400" spc="-1" strike="noStrike">
              <a:solidFill>
                <a:srgbClr val="000000"/>
              </a:solidFill>
              <a:latin typeface="Arial"/>
            </a:endParaRPr>
          </a:p>
        </p:txBody>
      </p:sp>
      <p:sp>
        <p:nvSpPr>
          <p:cNvPr id="410" name="Google Shape;319;p38"/>
          <p:cNvSpPr/>
          <p:nvPr/>
        </p:nvSpPr>
        <p:spPr>
          <a:xfrm>
            <a:off x="4884120" y="1499040"/>
            <a:ext cx="302040" cy="7585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411" name="Google Shape;320;p38"/>
          <p:cNvCxnSpPr/>
          <p:nvPr/>
        </p:nvCxnSpPr>
        <p:spPr>
          <a:xfrm flipV="1">
            <a:off x="2061720" y="1660680"/>
            <a:ext cx="2825280" cy="3240"/>
          </a:xfrm>
          <a:prstGeom prst="straightConnector1">
            <a:avLst/>
          </a:prstGeom>
          <a:ln w="25400">
            <a:solidFill>
              <a:srgbClr val="4f81bd"/>
            </a:solidFill>
            <a:round/>
            <a:tailEnd len="med" type="stealth" w="med"/>
          </a:ln>
        </p:spPr>
      </p:cxnSp>
      <p:sp>
        <p:nvSpPr>
          <p:cNvPr id="412" name="Google Shape;321;p38"/>
          <p:cNvSpPr/>
          <p:nvPr/>
        </p:nvSpPr>
        <p:spPr>
          <a:xfrm>
            <a:off x="2124360" y="1383480"/>
            <a:ext cx="2657520" cy="2278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new GroupDAO()</a:t>
            </a:r>
            <a:endParaRPr b="0" lang="en-US" sz="1400" spc="-1" strike="noStrike">
              <a:solidFill>
                <a:srgbClr val="000000"/>
              </a:solidFill>
              <a:latin typeface="Arial"/>
            </a:endParaRPr>
          </a:p>
        </p:txBody>
      </p:sp>
      <p:sp>
        <p:nvSpPr>
          <p:cNvPr id="413" name="Google Shape;322;p38"/>
          <p:cNvSpPr/>
          <p:nvPr/>
        </p:nvSpPr>
        <p:spPr>
          <a:xfrm>
            <a:off x="5782680" y="1057680"/>
            <a:ext cx="107712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ctx</a:t>
            </a:r>
            <a:endParaRPr b="0" lang="en-US" sz="1400" spc="-1" strike="noStrike">
              <a:solidFill>
                <a:srgbClr val="000000"/>
              </a:solidFill>
              <a:latin typeface="Arial"/>
            </a:endParaRPr>
          </a:p>
        </p:txBody>
      </p:sp>
      <p:cxnSp>
        <p:nvCxnSpPr>
          <p:cNvPr id="414" name="Google Shape;323;p38"/>
          <p:cNvCxnSpPr>
            <a:stCxn id="413" idx="2"/>
          </p:cNvCxnSpPr>
          <p:nvPr/>
        </p:nvCxnSpPr>
        <p:spPr>
          <a:xfrm>
            <a:off x="6321240" y="1340640"/>
            <a:ext cx="18720" cy="3263400"/>
          </a:xfrm>
          <a:prstGeom prst="straightConnector1">
            <a:avLst/>
          </a:prstGeom>
          <a:ln w="38100">
            <a:solidFill>
              <a:srgbClr val="4f81bd"/>
            </a:solidFill>
            <a:prstDash val="dot"/>
            <a:round/>
          </a:ln>
        </p:spPr>
      </p:cxnSp>
      <p:cxnSp>
        <p:nvCxnSpPr>
          <p:cNvPr id="415" name="Google Shape;324;p38"/>
          <p:cNvCxnSpPr>
            <a:endCxn id="416" idx="1"/>
          </p:cNvCxnSpPr>
          <p:nvPr/>
        </p:nvCxnSpPr>
        <p:spPr>
          <a:xfrm flipV="1">
            <a:off x="2043360" y="4197960"/>
            <a:ext cx="5619240" cy="3960"/>
          </a:xfrm>
          <a:prstGeom prst="straightConnector1">
            <a:avLst/>
          </a:prstGeom>
          <a:ln w="25400">
            <a:solidFill>
              <a:srgbClr val="4f81bd"/>
            </a:solidFill>
            <a:round/>
            <a:tailEnd len="med" type="stealth" w="med"/>
          </a:ln>
        </p:spPr>
      </p:cxnSp>
      <p:sp>
        <p:nvSpPr>
          <p:cNvPr id="417" name="Google Shape;326;p38"/>
          <p:cNvSpPr/>
          <p:nvPr/>
        </p:nvSpPr>
        <p:spPr>
          <a:xfrm>
            <a:off x="7274520" y="1057680"/>
            <a:ext cx="1077120" cy="4730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Template</a:t>
            </a:r>
            <a:br>
              <a:rPr sz="1400"/>
            </a:br>
            <a:r>
              <a:rPr b="0" lang="es-419" sz="1400" spc="-1" strike="noStrike">
                <a:solidFill>
                  <a:schemeClr val="dk1"/>
                </a:solidFill>
                <a:latin typeface="Calibri"/>
                <a:ea typeface="Calibri"/>
              </a:rPr>
              <a:t>Engine</a:t>
            </a:r>
            <a:endParaRPr b="0" lang="en-US" sz="1400" spc="-1" strike="noStrike">
              <a:solidFill>
                <a:srgbClr val="000000"/>
              </a:solidFill>
              <a:latin typeface="Arial"/>
            </a:endParaRPr>
          </a:p>
        </p:txBody>
      </p:sp>
      <p:cxnSp>
        <p:nvCxnSpPr>
          <p:cNvPr id="418" name="Google Shape;327;p38"/>
          <p:cNvCxnSpPr>
            <a:stCxn id="417" idx="2"/>
          </p:cNvCxnSpPr>
          <p:nvPr/>
        </p:nvCxnSpPr>
        <p:spPr>
          <a:xfrm>
            <a:off x="7813080" y="1530720"/>
            <a:ext cx="19080" cy="3263040"/>
          </a:xfrm>
          <a:prstGeom prst="straightConnector1">
            <a:avLst/>
          </a:prstGeom>
          <a:ln w="38100">
            <a:solidFill>
              <a:srgbClr val="4f81bd"/>
            </a:solidFill>
            <a:prstDash val="dot"/>
            <a:round/>
          </a:ln>
        </p:spPr>
      </p:cxnSp>
      <p:sp>
        <p:nvSpPr>
          <p:cNvPr id="416" name="Google Shape;325;p38"/>
          <p:cNvSpPr/>
          <p:nvPr/>
        </p:nvSpPr>
        <p:spPr>
          <a:xfrm>
            <a:off x="7662240" y="3859560"/>
            <a:ext cx="302040" cy="6768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419" name="Google Shape;328;p38"/>
          <p:cNvCxnSpPr/>
          <p:nvPr/>
        </p:nvCxnSpPr>
        <p:spPr>
          <a:xfrm>
            <a:off x="2069280" y="3530520"/>
            <a:ext cx="4130280" cy="2880"/>
          </a:xfrm>
          <a:prstGeom prst="straightConnector1">
            <a:avLst/>
          </a:prstGeom>
          <a:ln w="25400">
            <a:solidFill>
              <a:srgbClr val="4f81bd"/>
            </a:solidFill>
            <a:round/>
            <a:tailEnd len="med" type="stealth" w="med"/>
          </a:ln>
        </p:spPr>
      </p:cxnSp>
      <p:sp>
        <p:nvSpPr>
          <p:cNvPr id="420" name="Google Shape;329;p38"/>
          <p:cNvSpPr/>
          <p:nvPr/>
        </p:nvSpPr>
        <p:spPr>
          <a:xfrm>
            <a:off x="6197040" y="3180240"/>
            <a:ext cx="302040" cy="6768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421" name="Google Shape;330;p38"/>
          <p:cNvSpPr/>
          <p:nvPr/>
        </p:nvSpPr>
        <p:spPr>
          <a:xfrm>
            <a:off x="2175840" y="3247920"/>
            <a:ext cx="3538800" cy="2509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400" spc="-1" strike="noStrike">
                <a:solidFill>
                  <a:schemeClr val="dk1"/>
                </a:solidFill>
                <a:latin typeface="Calibri"/>
                <a:ea typeface="Calibri"/>
              </a:rPr>
              <a:t>setVariable(myGroups), setVariable(othersGroups)</a:t>
            </a:r>
            <a:endParaRPr b="0" lang="en-US" sz="1400" spc="-1" strike="noStrike">
              <a:solidFill>
                <a:srgbClr val="000000"/>
              </a:solidFill>
              <a:latin typeface="Arial"/>
            </a:endParaRPr>
          </a:p>
        </p:txBody>
      </p:sp>
      <p:sp>
        <p:nvSpPr>
          <p:cNvPr id="422" name="Google Shape;331;p38"/>
          <p:cNvSpPr/>
          <p:nvPr/>
        </p:nvSpPr>
        <p:spPr>
          <a:xfrm>
            <a:off x="2175840" y="3828960"/>
            <a:ext cx="2579400" cy="3250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600" spc="-1" strike="noStrike">
                <a:solidFill>
                  <a:schemeClr val="dk1"/>
                </a:solidFill>
                <a:latin typeface="Calibri"/>
                <a:ea typeface="Calibri"/>
              </a:rPr>
              <a:t>process(ctx, "Home.html", ..)</a:t>
            </a:r>
            <a:endParaRPr b="0" lang="en-US" sz="1600" spc="-1" strike="noStrike">
              <a:solidFill>
                <a:srgbClr val="000000"/>
              </a:solidFill>
              <a:latin typeface="Arial"/>
            </a:endParaRPr>
          </a:p>
        </p:txBody>
      </p:sp>
      <p:cxnSp>
        <p:nvCxnSpPr>
          <p:cNvPr id="423" name="Google Shape;332;p38"/>
          <p:cNvCxnSpPr/>
          <p:nvPr/>
        </p:nvCxnSpPr>
        <p:spPr>
          <a:xfrm flipV="1">
            <a:off x="2055240" y="1984320"/>
            <a:ext cx="2825280" cy="3240"/>
          </a:xfrm>
          <a:prstGeom prst="straightConnector1">
            <a:avLst/>
          </a:prstGeom>
          <a:ln w="25400">
            <a:solidFill>
              <a:srgbClr val="4f81bd"/>
            </a:solidFill>
            <a:round/>
            <a:tailEnd len="med" type="stealth" w="med"/>
          </a:ln>
        </p:spPr>
      </p:cxnSp>
      <p:sp>
        <p:nvSpPr>
          <p:cNvPr id="424" name="Google Shape;333;p38"/>
          <p:cNvSpPr/>
          <p:nvPr/>
        </p:nvSpPr>
        <p:spPr>
          <a:xfrm>
            <a:off x="2118240" y="1707480"/>
            <a:ext cx="2657520" cy="2278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300" spc="-1" strike="noStrike">
                <a:solidFill>
                  <a:schemeClr val="dk1"/>
                </a:solidFill>
                <a:latin typeface="Calibri"/>
                <a:ea typeface="Calibri"/>
              </a:rPr>
              <a:t>findMyGroups(session.user.username)</a:t>
            </a:r>
            <a:endParaRPr b="0" lang="en-US" sz="1300" spc="-1" strike="noStrike">
              <a:solidFill>
                <a:srgbClr val="000000"/>
              </a:solidFill>
              <a:latin typeface="Arial"/>
            </a:endParaRPr>
          </a:p>
        </p:txBody>
      </p:sp>
      <p:cxnSp>
        <p:nvCxnSpPr>
          <p:cNvPr id="425" name="Google Shape;317;p 1"/>
          <p:cNvCxnSpPr/>
          <p:nvPr/>
        </p:nvCxnSpPr>
        <p:spPr>
          <a:xfrm flipH="1">
            <a:off x="2069280" y="3042720"/>
            <a:ext cx="2818440" cy="2880"/>
          </a:xfrm>
          <a:prstGeom prst="straightConnector1">
            <a:avLst/>
          </a:prstGeom>
          <a:ln w="25400">
            <a:solidFill>
              <a:srgbClr val="4f81bd"/>
            </a:solidFill>
            <a:round/>
            <a:tailEnd len="med" type="stealth" w="med"/>
          </a:ln>
        </p:spPr>
      </p:cxnSp>
      <p:sp>
        <p:nvSpPr>
          <p:cNvPr id="426" name="Google Shape;318;p 1"/>
          <p:cNvSpPr/>
          <p:nvPr/>
        </p:nvSpPr>
        <p:spPr>
          <a:xfrm>
            <a:off x="2553480" y="2792520"/>
            <a:ext cx="1332360" cy="2282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othersGroups</a:t>
            </a:r>
            <a:endParaRPr b="0" lang="en-US" sz="1400" spc="-1" strike="noStrike">
              <a:solidFill>
                <a:srgbClr val="000000"/>
              </a:solidFill>
              <a:latin typeface="Arial"/>
            </a:endParaRPr>
          </a:p>
        </p:txBody>
      </p:sp>
      <p:sp>
        <p:nvSpPr>
          <p:cNvPr id="427" name="Google Shape;319;p 1"/>
          <p:cNvSpPr/>
          <p:nvPr/>
        </p:nvSpPr>
        <p:spPr>
          <a:xfrm>
            <a:off x="4884120" y="2333880"/>
            <a:ext cx="302040" cy="7585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dk1"/>
              </a:solidFill>
              <a:latin typeface="Calibri"/>
              <a:ea typeface="Calibri"/>
            </a:endParaRPr>
          </a:p>
        </p:txBody>
      </p:sp>
      <p:cxnSp>
        <p:nvCxnSpPr>
          <p:cNvPr id="428" name="Google Shape;320;p 1"/>
          <p:cNvCxnSpPr/>
          <p:nvPr/>
        </p:nvCxnSpPr>
        <p:spPr>
          <a:xfrm flipV="1">
            <a:off x="2061720" y="2495520"/>
            <a:ext cx="2825280" cy="3240"/>
          </a:xfrm>
          <a:prstGeom prst="straightConnector1">
            <a:avLst/>
          </a:prstGeom>
          <a:ln w="25400">
            <a:solidFill>
              <a:srgbClr val="4f81bd"/>
            </a:solidFill>
            <a:round/>
            <a:tailEnd len="med" type="stealth" w="med"/>
          </a:ln>
        </p:spPr>
      </p:cxnSp>
      <p:sp>
        <p:nvSpPr>
          <p:cNvPr id="429" name="Google Shape;321;p 1"/>
          <p:cNvSpPr/>
          <p:nvPr/>
        </p:nvSpPr>
        <p:spPr>
          <a:xfrm>
            <a:off x="2124360" y="2218320"/>
            <a:ext cx="2657520" cy="2278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new GroupDAO()</a:t>
            </a:r>
            <a:endParaRPr b="0" lang="en-US" sz="1400" spc="-1" strike="noStrike">
              <a:solidFill>
                <a:srgbClr val="000000"/>
              </a:solidFill>
              <a:latin typeface="Arial"/>
            </a:endParaRPr>
          </a:p>
        </p:txBody>
      </p:sp>
      <p:cxnSp>
        <p:nvCxnSpPr>
          <p:cNvPr id="430" name="Google Shape;332;p 1"/>
          <p:cNvCxnSpPr/>
          <p:nvPr/>
        </p:nvCxnSpPr>
        <p:spPr>
          <a:xfrm flipV="1">
            <a:off x="2055240" y="2819160"/>
            <a:ext cx="2825280" cy="3240"/>
          </a:xfrm>
          <a:prstGeom prst="straightConnector1">
            <a:avLst/>
          </a:prstGeom>
          <a:ln w="25400">
            <a:solidFill>
              <a:srgbClr val="4f81bd"/>
            </a:solidFill>
            <a:round/>
            <a:tailEnd len="med" type="stealth" w="med"/>
          </a:ln>
        </p:spPr>
      </p:cxnSp>
      <p:sp>
        <p:nvSpPr>
          <p:cNvPr id="431" name="Google Shape;333;p 1"/>
          <p:cNvSpPr/>
          <p:nvPr/>
        </p:nvSpPr>
        <p:spPr>
          <a:xfrm>
            <a:off x="2118240" y="2542320"/>
            <a:ext cx="2657520" cy="2278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300" spc="-1" strike="noStrike">
                <a:solidFill>
                  <a:schemeClr val="dk1"/>
                </a:solidFill>
                <a:latin typeface="Calibri"/>
                <a:ea typeface="Calibri"/>
              </a:rPr>
              <a:t>findOthersGroups(session.user.username)</a:t>
            </a:r>
            <a:endParaRPr b="0" lang="en-US" sz="1300" spc="-1" strike="noStrike">
              <a:solidFill>
                <a:srgbClr val="000000"/>
              </a:solidFill>
              <a:latin typeface="Arial"/>
            </a:endParaRPr>
          </a:p>
        </p:txBody>
      </p:sp>
      <p:sp>
        <p:nvSpPr>
          <p:cNvPr id="432" name="Google Shape;354;p 3"/>
          <p:cNvSpPr/>
          <p:nvPr/>
        </p:nvSpPr>
        <p:spPr>
          <a:xfrm>
            <a:off x="261720" y="2346120"/>
            <a:ext cx="1443600" cy="22773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GET</a:t>
            </a:r>
            <a:endParaRPr b="0" lang="en-US" sz="16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/Home</a:t>
            </a:r>
            <a:endParaRPr b="0" lang="en-US" sz="1400" spc="-1" strike="noStrike">
              <a:solidFill>
                <a:srgbClr val="000000"/>
              </a:solidFill>
              <a:latin typeface="Arial"/>
            </a:endParaRPr>
          </a:p>
          <a:p>
            <a:pPr>
              <a:lnSpc>
                <a:spcPct val="80000"/>
              </a:lnSpc>
              <a:spcBef>
                <a:spcPts val="283"/>
              </a:spcBef>
              <a:spcAft>
                <a:spcPts val="283"/>
              </a:spcAft>
              <a:tabLst>
                <a:tab algn="l" pos="0"/>
              </a:tabLst>
            </a:pPr>
            <a:endParaRPr b="0" lang="en-US" sz="12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From: </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anywhere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title"/>
          </p:nvPr>
        </p:nvSpPr>
        <p:spPr>
          <a:xfrm>
            <a:off x="457200" y="205920"/>
            <a:ext cx="8226720" cy="85428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Event: create a new Group (1)</a:t>
            </a:r>
            <a:endParaRPr b="0" lang="en-US" sz="4400" spc="-1" strike="noStrike">
              <a:solidFill>
                <a:srgbClr val="000000"/>
              </a:solidFill>
              <a:latin typeface="Arial"/>
            </a:endParaRPr>
          </a:p>
        </p:txBody>
      </p:sp>
      <p:sp>
        <p:nvSpPr>
          <p:cNvPr id="434" name="Google Shape;339;p39"/>
          <p:cNvSpPr/>
          <p:nvPr/>
        </p:nvSpPr>
        <p:spPr>
          <a:xfrm>
            <a:off x="1270080" y="1085760"/>
            <a:ext cx="131148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CreateGroup</a:t>
            </a:r>
            <a:endParaRPr b="0" lang="en-US" sz="1400" spc="-1" strike="noStrike">
              <a:solidFill>
                <a:srgbClr val="000000"/>
              </a:solidFill>
              <a:latin typeface="Arial"/>
            </a:endParaRPr>
          </a:p>
        </p:txBody>
      </p:sp>
      <p:cxnSp>
        <p:nvCxnSpPr>
          <p:cNvPr id="435" name="Google Shape;340;p39"/>
          <p:cNvCxnSpPr>
            <a:stCxn id="434" idx="2"/>
          </p:cNvCxnSpPr>
          <p:nvPr/>
        </p:nvCxnSpPr>
        <p:spPr>
          <a:xfrm>
            <a:off x="1925640" y="1368720"/>
            <a:ext cx="4320" cy="3263400"/>
          </a:xfrm>
          <a:prstGeom prst="straightConnector1">
            <a:avLst/>
          </a:prstGeom>
          <a:ln w="38100">
            <a:solidFill>
              <a:srgbClr val="4f81bd"/>
            </a:solidFill>
            <a:prstDash val="dot"/>
            <a:round/>
          </a:ln>
        </p:spPr>
      </p:cxnSp>
      <p:cxnSp>
        <p:nvCxnSpPr>
          <p:cNvPr id="436" name="Google Shape;341;p39"/>
          <p:cNvCxnSpPr/>
          <p:nvPr/>
        </p:nvCxnSpPr>
        <p:spPr>
          <a:xfrm>
            <a:off x="831600" y="2228760"/>
            <a:ext cx="879120" cy="2880"/>
          </a:xfrm>
          <a:prstGeom prst="straightConnector1">
            <a:avLst/>
          </a:prstGeom>
          <a:ln w="25400">
            <a:solidFill>
              <a:srgbClr val="4f81bd"/>
            </a:solidFill>
            <a:round/>
            <a:tailEnd len="med" type="stealth" w="med"/>
          </a:ln>
        </p:spPr>
      </p:cxnSp>
      <p:sp>
        <p:nvSpPr>
          <p:cNvPr id="437" name="Google Shape;342;p39"/>
          <p:cNvSpPr/>
          <p:nvPr/>
        </p:nvSpPr>
        <p:spPr>
          <a:xfrm>
            <a:off x="755640" y="1915920"/>
            <a:ext cx="912600" cy="273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doPOST</a:t>
            </a:r>
            <a:endParaRPr b="0" lang="en-US" sz="1800" spc="-1" strike="noStrike">
              <a:solidFill>
                <a:srgbClr val="000000"/>
              </a:solidFill>
              <a:latin typeface="Arial"/>
            </a:endParaRPr>
          </a:p>
        </p:txBody>
      </p:sp>
      <p:sp>
        <p:nvSpPr>
          <p:cNvPr id="438" name="Google Shape;343;p39"/>
          <p:cNvSpPr/>
          <p:nvPr/>
        </p:nvSpPr>
        <p:spPr>
          <a:xfrm>
            <a:off x="1744560" y="1533600"/>
            <a:ext cx="303840" cy="28094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439" name="Google Shape;344;p39"/>
          <p:cNvSpPr/>
          <p:nvPr/>
        </p:nvSpPr>
        <p:spPr>
          <a:xfrm>
            <a:off x="5597640" y="1085760"/>
            <a:ext cx="131184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Session</a:t>
            </a:r>
            <a:endParaRPr b="0" lang="en-US" sz="1400" spc="-1" strike="noStrike">
              <a:solidFill>
                <a:srgbClr val="000000"/>
              </a:solidFill>
              <a:latin typeface="Arial"/>
            </a:endParaRPr>
          </a:p>
        </p:txBody>
      </p:sp>
      <p:cxnSp>
        <p:nvCxnSpPr>
          <p:cNvPr id="440" name="Google Shape;345;p39"/>
          <p:cNvCxnSpPr>
            <a:stCxn id="439" idx="2"/>
          </p:cNvCxnSpPr>
          <p:nvPr/>
        </p:nvCxnSpPr>
        <p:spPr>
          <a:xfrm flipH="1">
            <a:off x="6224400" y="1368720"/>
            <a:ext cx="29520" cy="3263400"/>
          </a:xfrm>
          <a:prstGeom prst="straightConnector1">
            <a:avLst/>
          </a:prstGeom>
          <a:ln w="38100">
            <a:solidFill>
              <a:srgbClr val="4f81bd"/>
            </a:solidFill>
            <a:prstDash val="dot"/>
            <a:round/>
          </a:ln>
        </p:spPr>
      </p:cxnSp>
      <p:sp>
        <p:nvSpPr>
          <p:cNvPr id="441" name="Google Shape;348;p39"/>
          <p:cNvSpPr/>
          <p:nvPr/>
        </p:nvSpPr>
        <p:spPr>
          <a:xfrm>
            <a:off x="6180120" y="2831040"/>
            <a:ext cx="302040" cy="10436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442" name="Google Shape;349;p39"/>
          <p:cNvSpPr/>
          <p:nvPr/>
        </p:nvSpPr>
        <p:spPr>
          <a:xfrm>
            <a:off x="7012800" y="1085760"/>
            <a:ext cx="117864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Anagrafica</a:t>
            </a:r>
            <a:endParaRPr b="0" lang="en-US" sz="1400" spc="-1" strike="noStrike">
              <a:solidFill>
                <a:srgbClr val="000000"/>
              </a:solidFill>
              <a:latin typeface="Arial"/>
            </a:endParaRPr>
          </a:p>
        </p:txBody>
      </p:sp>
      <p:cxnSp>
        <p:nvCxnSpPr>
          <p:cNvPr id="443" name="Google Shape;350;p39"/>
          <p:cNvCxnSpPr>
            <a:stCxn id="442" idx="2"/>
          </p:cNvCxnSpPr>
          <p:nvPr/>
        </p:nvCxnSpPr>
        <p:spPr>
          <a:xfrm>
            <a:off x="7602120" y="1368720"/>
            <a:ext cx="38520" cy="3231000"/>
          </a:xfrm>
          <a:prstGeom prst="straightConnector1">
            <a:avLst/>
          </a:prstGeom>
          <a:ln w="38100">
            <a:solidFill>
              <a:srgbClr val="4f81bd"/>
            </a:solidFill>
            <a:prstDash val="dot"/>
            <a:round/>
          </a:ln>
        </p:spPr>
      </p:cxnSp>
      <p:sp>
        <p:nvSpPr>
          <p:cNvPr id="444" name="Google Shape;351;p39"/>
          <p:cNvSpPr/>
          <p:nvPr/>
        </p:nvSpPr>
        <p:spPr>
          <a:xfrm>
            <a:off x="7458840" y="3791160"/>
            <a:ext cx="302040" cy="6768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445" name="Google Shape;352;p39"/>
          <p:cNvCxnSpPr/>
          <p:nvPr/>
        </p:nvCxnSpPr>
        <p:spPr>
          <a:xfrm flipV="1">
            <a:off x="2051640" y="4165560"/>
            <a:ext cx="5299920" cy="5040"/>
          </a:xfrm>
          <a:prstGeom prst="straightConnector1">
            <a:avLst/>
          </a:prstGeom>
          <a:ln w="25400">
            <a:solidFill>
              <a:srgbClr val="4f81bd"/>
            </a:solidFill>
            <a:round/>
            <a:tailEnd len="med" type="stealth" w="med"/>
          </a:ln>
        </p:spPr>
      </p:cxnSp>
      <p:sp>
        <p:nvSpPr>
          <p:cNvPr id="446" name="Google Shape;353;p39"/>
          <p:cNvSpPr/>
          <p:nvPr/>
        </p:nvSpPr>
        <p:spPr>
          <a:xfrm>
            <a:off x="6361560" y="3849840"/>
            <a:ext cx="835200" cy="2509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600" spc="-1" strike="noStrike">
                <a:solidFill>
                  <a:schemeClr val="dk1"/>
                </a:solidFill>
                <a:latin typeface="Calibri"/>
                <a:ea typeface="Calibri"/>
              </a:rPr>
              <a:t>redirect</a:t>
            </a:r>
            <a:endParaRPr b="0" lang="en-US" sz="1600" spc="-1" strike="noStrike">
              <a:solidFill>
                <a:srgbClr val="000000"/>
              </a:solidFill>
              <a:latin typeface="Arial"/>
            </a:endParaRPr>
          </a:p>
        </p:txBody>
      </p:sp>
      <p:sp>
        <p:nvSpPr>
          <p:cNvPr id="447" name="Google Shape;354;p39"/>
          <p:cNvSpPr/>
          <p:nvPr/>
        </p:nvSpPr>
        <p:spPr>
          <a:xfrm>
            <a:off x="261720" y="2346120"/>
            <a:ext cx="1443600" cy="22773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POST</a:t>
            </a:r>
            <a:endParaRPr b="0" lang="en-US" sz="16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/CreateGroup</a:t>
            </a:r>
            <a:endParaRPr b="0" lang="en-US" sz="1400" spc="-1" strike="noStrike">
              <a:solidFill>
                <a:srgbClr val="000000"/>
              </a:solidFill>
              <a:latin typeface="Arial"/>
            </a:endParaRPr>
          </a:p>
          <a:p>
            <a:pPr>
              <a:lnSpc>
                <a:spcPct val="80000"/>
              </a:lnSpc>
              <a:spcBef>
                <a:spcPts val="283"/>
              </a:spcBef>
              <a:spcAft>
                <a:spcPts val="283"/>
              </a:spcAft>
              <a:tabLst>
                <a:tab algn="l" pos="0"/>
              </a:tabLst>
            </a:pPr>
            <a:r>
              <a:rPr b="0" lang="es" sz="1200" spc="-1" strike="noStrike">
                <a:solidFill>
                  <a:schemeClr val="dk1"/>
                </a:solidFill>
                <a:latin typeface="Calibri"/>
                <a:ea typeface="Calibri"/>
              </a:rPr>
              <a:t>title, startDate, duration, minParticps, maxParticips, session.user.username</a:t>
            </a:r>
            <a:endParaRPr b="0" lang="en-US" sz="12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From: </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Home.html</a:t>
            </a:r>
            <a:endParaRPr b="0" lang="en-US" sz="1600" spc="-1" strike="noStrike">
              <a:solidFill>
                <a:srgbClr val="000000"/>
              </a:solidFill>
              <a:latin typeface="Arial"/>
            </a:endParaRPr>
          </a:p>
        </p:txBody>
      </p:sp>
      <p:cxnSp>
        <p:nvCxnSpPr>
          <p:cNvPr id="448" name="Google Shape;355;p39"/>
          <p:cNvCxnSpPr>
            <a:endCxn id="441" idx="1"/>
          </p:cNvCxnSpPr>
          <p:nvPr/>
        </p:nvCxnSpPr>
        <p:spPr>
          <a:xfrm>
            <a:off x="2051640" y="3352320"/>
            <a:ext cx="4128840" cy="720"/>
          </a:xfrm>
          <a:prstGeom prst="straightConnector1">
            <a:avLst/>
          </a:prstGeom>
          <a:ln w="25400">
            <a:solidFill>
              <a:srgbClr val="4f81bd"/>
            </a:solidFill>
            <a:round/>
            <a:tailEnd len="med" type="stealth" w="med"/>
          </a:ln>
        </p:spPr>
      </p:cxnSp>
      <p:cxnSp>
        <p:nvCxnSpPr>
          <p:cNvPr id="449" name="Google Shape;357;p39"/>
          <p:cNvCxnSpPr/>
          <p:nvPr/>
        </p:nvCxnSpPr>
        <p:spPr>
          <a:xfrm>
            <a:off x="7763400" y="4133880"/>
            <a:ext cx="1385640" cy="2880"/>
          </a:xfrm>
          <a:prstGeom prst="straightConnector1">
            <a:avLst/>
          </a:prstGeom>
          <a:ln w="25400">
            <a:solidFill>
              <a:srgbClr val="4f81bd"/>
            </a:solidFill>
            <a:round/>
            <a:tailEnd len="med" type="stealth" w="med"/>
          </a:ln>
        </p:spPr>
      </p:cxnSp>
      <p:sp>
        <p:nvSpPr>
          <p:cNvPr id="450" name="Google Shape;349;p 1"/>
          <p:cNvSpPr/>
          <p:nvPr/>
        </p:nvSpPr>
        <p:spPr>
          <a:xfrm>
            <a:off x="4090320" y="1089000"/>
            <a:ext cx="117864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Home</a:t>
            </a:r>
            <a:endParaRPr b="0" lang="en-US" sz="1400" spc="-1" strike="noStrike">
              <a:solidFill>
                <a:srgbClr val="000000"/>
              </a:solidFill>
              <a:latin typeface="Arial"/>
            </a:endParaRPr>
          </a:p>
        </p:txBody>
      </p:sp>
      <p:cxnSp>
        <p:nvCxnSpPr>
          <p:cNvPr id="451" name="Google Shape;350;p 1"/>
          <p:cNvCxnSpPr>
            <a:stCxn id="450" idx="2"/>
          </p:cNvCxnSpPr>
          <p:nvPr/>
        </p:nvCxnSpPr>
        <p:spPr>
          <a:xfrm>
            <a:off x="4679640" y="1371960"/>
            <a:ext cx="38520" cy="3231000"/>
          </a:xfrm>
          <a:prstGeom prst="straightConnector1">
            <a:avLst/>
          </a:prstGeom>
          <a:ln w="38100">
            <a:solidFill>
              <a:srgbClr val="4f81bd"/>
            </a:solidFill>
            <a:prstDash val="dot"/>
            <a:round/>
          </a:ln>
        </p:spPr>
      </p:cxnSp>
      <p:cxnSp>
        <p:nvCxnSpPr>
          <p:cNvPr id="452" name="Google Shape;357;p 2"/>
          <p:cNvCxnSpPr/>
          <p:nvPr/>
        </p:nvCxnSpPr>
        <p:spPr>
          <a:xfrm flipV="1">
            <a:off x="2059560" y="2490120"/>
            <a:ext cx="2669400" cy="14400"/>
          </a:xfrm>
          <a:prstGeom prst="straightConnector1">
            <a:avLst/>
          </a:prstGeom>
          <a:ln w="25400">
            <a:solidFill>
              <a:srgbClr val="4f81bd"/>
            </a:solidFill>
            <a:round/>
            <a:tailEnd len="med" type="stealth" w="med"/>
          </a:ln>
        </p:spPr>
      </p:cxnSp>
      <p:grpSp>
        <p:nvGrpSpPr>
          <p:cNvPr id="453" name="Group 61"/>
          <p:cNvGrpSpPr/>
          <p:nvPr/>
        </p:nvGrpSpPr>
        <p:grpSpPr>
          <a:xfrm>
            <a:off x="2057400" y="1600200"/>
            <a:ext cx="466200" cy="503640"/>
            <a:chOff x="2057400" y="1600200"/>
            <a:chExt cx="466200" cy="503640"/>
          </a:xfrm>
        </p:grpSpPr>
        <p:cxnSp>
          <p:nvCxnSpPr>
            <p:cNvPr id="454" name="Straight Connector 1"/>
            <p:cNvCxnSpPr/>
            <p:nvPr/>
          </p:nvCxnSpPr>
          <p:spPr>
            <a:xfrm>
              <a:off x="2057400" y="1600200"/>
              <a:ext cx="466560" cy="5400"/>
            </a:xfrm>
            <a:prstGeom prst="straightConnector1">
              <a:avLst/>
            </a:prstGeom>
            <a:ln w="28575">
              <a:solidFill>
                <a:srgbClr val="0070c0"/>
              </a:solidFill>
              <a:round/>
            </a:ln>
          </p:spPr>
        </p:cxnSp>
        <p:cxnSp>
          <p:nvCxnSpPr>
            <p:cNvPr id="455" name="Straight Connector 2"/>
            <p:cNvCxnSpPr/>
            <p:nvPr/>
          </p:nvCxnSpPr>
          <p:spPr>
            <a:xfrm flipH="1">
              <a:off x="2521080" y="1600200"/>
              <a:ext cx="2880" cy="502200"/>
            </a:xfrm>
            <a:prstGeom prst="straightConnector1">
              <a:avLst/>
            </a:prstGeom>
            <a:ln w="28575">
              <a:solidFill>
                <a:srgbClr val="0070c0"/>
              </a:solidFill>
              <a:round/>
            </a:ln>
          </p:spPr>
        </p:cxnSp>
        <p:cxnSp>
          <p:nvCxnSpPr>
            <p:cNvPr id="456" name="Straight Arrow Connector 1"/>
            <p:cNvCxnSpPr/>
            <p:nvPr/>
          </p:nvCxnSpPr>
          <p:spPr>
            <a:xfrm flipH="1">
              <a:off x="2057400" y="2098800"/>
              <a:ext cx="466560" cy="5400"/>
            </a:xfrm>
            <a:prstGeom prst="straightConnector1">
              <a:avLst/>
            </a:prstGeom>
            <a:ln w="28575">
              <a:solidFill>
                <a:srgbClr val="0070c0"/>
              </a:solidFill>
              <a:round/>
              <a:tailEnd len="med" type="arrow" w="med"/>
            </a:ln>
          </p:spPr>
        </p:cxnSp>
      </p:grpSp>
      <p:sp>
        <p:nvSpPr>
          <p:cNvPr id="457" name=""/>
          <p:cNvSpPr/>
          <p:nvPr/>
        </p:nvSpPr>
        <p:spPr>
          <a:xfrm>
            <a:off x="2523240" y="1531080"/>
            <a:ext cx="1819800" cy="70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 sz="1200" spc="-1" strike="noStrike">
                <a:solidFill>
                  <a:schemeClr val="dk1"/>
                </a:solidFill>
                <a:latin typeface="Calibri"/>
                <a:ea typeface="Calibri"/>
              </a:rPr>
              <a:t>Check Params:</a:t>
            </a:r>
            <a:br>
              <a:rPr sz="1200"/>
            </a:br>
            <a:r>
              <a:rPr b="0" lang="es" sz="1200" spc="-1" strike="noStrike">
                <a:solidFill>
                  <a:schemeClr val="dk1"/>
                </a:solidFill>
                <a:latin typeface="Calibri"/>
                <a:ea typeface="Calibri"/>
              </a:rPr>
              <a:t>title, startDate, duration, minParticps, maxParticips, session.user.username</a:t>
            </a:r>
            <a:endParaRPr b="0" lang="en-US" sz="1200" spc="-1" strike="noStrike">
              <a:solidFill>
                <a:srgbClr val="000000"/>
              </a:solidFill>
              <a:latin typeface="Arial"/>
            </a:endParaRPr>
          </a:p>
        </p:txBody>
      </p:sp>
      <p:sp>
        <p:nvSpPr>
          <p:cNvPr id="458" name=""/>
          <p:cNvSpPr/>
          <p:nvPr/>
        </p:nvSpPr>
        <p:spPr>
          <a:xfrm>
            <a:off x="2093400" y="2325600"/>
            <a:ext cx="2742840" cy="1526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s" sz="1200" spc="-1" strike="noStrike">
                <a:solidFill>
                  <a:schemeClr val="dk1"/>
                </a:solidFill>
                <a:latin typeface="Calibri"/>
              </a:rPr>
              <a:t>[at least one invalid parameter] redirect</a:t>
            </a:r>
            <a:endParaRPr b="0" lang="en-US" sz="1200" spc="-1" strike="noStrike">
              <a:solidFill>
                <a:srgbClr val="000000"/>
              </a:solidFill>
              <a:latin typeface="Arial"/>
            </a:endParaRPr>
          </a:p>
        </p:txBody>
      </p:sp>
      <p:sp>
        <p:nvSpPr>
          <p:cNvPr id="459" name=""/>
          <p:cNvSpPr/>
          <p:nvPr/>
        </p:nvSpPr>
        <p:spPr>
          <a:xfrm>
            <a:off x="4679640" y="2929320"/>
            <a:ext cx="1586520" cy="1005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 sz="1200" spc="-1" strike="noStrike">
                <a:solidFill>
                  <a:schemeClr val="dk1"/>
                </a:solidFill>
                <a:latin typeface="Calibri"/>
                <a:ea typeface="Calibri"/>
              </a:rPr>
              <a:t>Session.setAttributes</a:t>
            </a:r>
            <a:endParaRPr b="0" lang="en-US" sz="1200" spc="-1" strike="noStrike">
              <a:solidFill>
                <a:srgbClr val="000000"/>
              </a:solidFill>
              <a:latin typeface="Arial"/>
            </a:endParaRPr>
          </a:p>
          <a:p>
            <a:pPr>
              <a:lnSpc>
                <a:spcPct val="100000"/>
              </a:lnSpc>
            </a:pPr>
            <a:r>
              <a:rPr b="0" lang="es" sz="1200" spc="-1" strike="noStrike">
                <a:solidFill>
                  <a:schemeClr val="dk1"/>
                </a:solidFill>
                <a:latin typeface="Calibri"/>
                <a:ea typeface="Calibri"/>
              </a:rPr>
              <a:t>(title, startDate, duration, minParticps, maxParticips, counter)</a:t>
            </a:r>
            <a:endParaRPr b="0" lang="en-US" sz="1200" spc="-1" strike="noStrike">
              <a:solidFill>
                <a:srgbClr val="000000"/>
              </a:solidFill>
              <a:latin typeface="Arial"/>
            </a:endParaRPr>
          </a:p>
        </p:txBody>
      </p:sp>
      <p:sp>
        <p:nvSpPr>
          <p:cNvPr id="460" name=""/>
          <p:cNvSpPr/>
          <p:nvPr/>
        </p:nvSpPr>
        <p:spPr>
          <a:xfrm>
            <a:off x="2048760" y="3113640"/>
            <a:ext cx="2123640" cy="39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 sz="1200" spc="-1" strike="noStrike">
                <a:solidFill>
                  <a:srgbClr val="000000"/>
                </a:solidFill>
                <a:latin typeface="Calibri"/>
                <a:ea typeface="Calibri"/>
              </a:rPr>
              <a:t>[all valid parameters], </a:t>
            </a:r>
            <a:endParaRPr b="0" lang="en-US" sz="1200" spc="-1" strike="noStrike">
              <a:solidFill>
                <a:srgbClr val="000000"/>
              </a:solidFill>
              <a:latin typeface="Arial"/>
            </a:endParaRPr>
          </a:p>
          <a:p>
            <a:pPr>
              <a:lnSpc>
                <a:spcPct val="100000"/>
              </a:lnSpc>
            </a:pPr>
            <a:r>
              <a:rPr b="0" lang="es" sz="1200" spc="-1" strike="noStrike">
                <a:solidFill>
                  <a:srgbClr val="000000"/>
                </a:solidFill>
                <a:latin typeface="Calibri"/>
                <a:ea typeface="Calibri"/>
              </a:rPr>
              <a:t>initialize Counter</a:t>
            </a:r>
            <a:endParaRPr b="0" lang="en-US" sz="1200" spc="-1" strike="noStrike">
              <a:solidFill>
                <a:srgbClr val="000000"/>
              </a:solidFill>
              <a:latin typeface="Arial"/>
            </a:endParaRPr>
          </a:p>
        </p:txBody>
      </p:sp>
      <p:sp>
        <p:nvSpPr>
          <p:cNvPr id="461" name=""/>
          <p:cNvSpPr/>
          <p:nvPr/>
        </p:nvSpPr>
        <p:spPr>
          <a:xfrm>
            <a:off x="2062800" y="3943440"/>
            <a:ext cx="2123640" cy="243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 sz="1200" spc="-1" strike="noStrike">
                <a:solidFill>
                  <a:srgbClr val="000000"/>
                </a:solidFill>
                <a:latin typeface="Calibri"/>
                <a:ea typeface="Calibri"/>
              </a:rPr>
              <a:t>[all valid parameters]</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PlaceHolder 1"/>
          <p:cNvSpPr>
            <a:spLocks noGrp="1"/>
          </p:cNvSpPr>
          <p:nvPr>
            <p:ph type="title"/>
          </p:nvPr>
        </p:nvSpPr>
        <p:spPr>
          <a:xfrm>
            <a:off x="457200" y="97920"/>
            <a:ext cx="8226720" cy="85428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Event: create a new Group (2)</a:t>
            </a:r>
            <a:endParaRPr b="0" lang="en-US" sz="4400" spc="-1" strike="noStrike">
              <a:solidFill>
                <a:srgbClr val="000000"/>
              </a:solidFill>
              <a:latin typeface="Arial"/>
            </a:endParaRPr>
          </a:p>
        </p:txBody>
      </p:sp>
      <p:sp>
        <p:nvSpPr>
          <p:cNvPr id="463" name="Google Shape;339;p 1"/>
          <p:cNvSpPr/>
          <p:nvPr/>
        </p:nvSpPr>
        <p:spPr>
          <a:xfrm>
            <a:off x="1270080" y="1085760"/>
            <a:ext cx="131148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Anagrafica</a:t>
            </a:r>
            <a:endParaRPr b="0" lang="en-US" sz="1400" spc="-1" strike="noStrike">
              <a:solidFill>
                <a:srgbClr val="000000"/>
              </a:solidFill>
              <a:latin typeface="Arial"/>
            </a:endParaRPr>
          </a:p>
        </p:txBody>
      </p:sp>
      <p:cxnSp>
        <p:nvCxnSpPr>
          <p:cNvPr id="464" name="Google Shape;340;p 1"/>
          <p:cNvCxnSpPr>
            <a:stCxn id="463" idx="2"/>
          </p:cNvCxnSpPr>
          <p:nvPr/>
        </p:nvCxnSpPr>
        <p:spPr>
          <a:xfrm>
            <a:off x="1925640" y="1368720"/>
            <a:ext cx="4320" cy="3661200"/>
          </a:xfrm>
          <a:prstGeom prst="straightConnector1">
            <a:avLst/>
          </a:prstGeom>
          <a:ln w="38100">
            <a:solidFill>
              <a:srgbClr val="4f81bd"/>
            </a:solidFill>
            <a:prstDash val="dot"/>
            <a:round/>
          </a:ln>
        </p:spPr>
      </p:cxnSp>
      <p:cxnSp>
        <p:nvCxnSpPr>
          <p:cNvPr id="465" name="Google Shape;341;p 1"/>
          <p:cNvCxnSpPr/>
          <p:nvPr/>
        </p:nvCxnSpPr>
        <p:spPr>
          <a:xfrm>
            <a:off x="831600" y="2228760"/>
            <a:ext cx="879120" cy="2880"/>
          </a:xfrm>
          <a:prstGeom prst="straightConnector1">
            <a:avLst/>
          </a:prstGeom>
          <a:ln w="25400">
            <a:solidFill>
              <a:srgbClr val="4f81bd"/>
            </a:solidFill>
            <a:round/>
            <a:tailEnd len="med" type="stealth" w="med"/>
          </a:ln>
        </p:spPr>
      </p:cxnSp>
      <p:sp>
        <p:nvSpPr>
          <p:cNvPr id="466" name="Google Shape;342;p 1"/>
          <p:cNvSpPr/>
          <p:nvPr/>
        </p:nvSpPr>
        <p:spPr>
          <a:xfrm>
            <a:off x="755640" y="1915920"/>
            <a:ext cx="912600" cy="273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doGET</a:t>
            </a:r>
            <a:endParaRPr b="0" lang="en-US" sz="1800" spc="-1" strike="noStrike">
              <a:solidFill>
                <a:srgbClr val="000000"/>
              </a:solidFill>
              <a:latin typeface="Arial"/>
            </a:endParaRPr>
          </a:p>
        </p:txBody>
      </p:sp>
      <p:sp>
        <p:nvSpPr>
          <p:cNvPr id="467" name="Google Shape;343;p 1"/>
          <p:cNvSpPr/>
          <p:nvPr/>
        </p:nvSpPr>
        <p:spPr>
          <a:xfrm>
            <a:off x="1744560" y="1553760"/>
            <a:ext cx="303840" cy="31518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dk1"/>
              </a:solidFill>
              <a:latin typeface="Calibri"/>
              <a:ea typeface="Calibri"/>
            </a:endParaRPr>
          </a:p>
        </p:txBody>
      </p:sp>
      <p:sp>
        <p:nvSpPr>
          <p:cNvPr id="468" name="Google Shape;344;p 1"/>
          <p:cNvSpPr/>
          <p:nvPr/>
        </p:nvSpPr>
        <p:spPr>
          <a:xfrm>
            <a:off x="4301640" y="1085760"/>
            <a:ext cx="131184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Session</a:t>
            </a:r>
            <a:endParaRPr b="0" lang="en-US" sz="1400" spc="-1" strike="noStrike">
              <a:solidFill>
                <a:srgbClr val="000000"/>
              </a:solidFill>
              <a:latin typeface="Arial"/>
            </a:endParaRPr>
          </a:p>
        </p:txBody>
      </p:sp>
      <p:cxnSp>
        <p:nvCxnSpPr>
          <p:cNvPr id="469" name="Google Shape;345;p 1"/>
          <p:cNvCxnSpPr>
            <a:stCxn id="468" idx="2"/>
          </p:cNvCxnSpPr>
          <p:nvPr/>
        </p:nvCxnSpPr>
        <p:spPr>
          <a:xfrm flipH="1">
            <a:off x="4928400" y="1368720"/>
            <a:ext cx="29520" cy="3263400"/>
          </a:xfrm>
          <a:prstGeom prst="straightConnector1">
            <a:avLst/>
          </a:prstGeom>
          <a:ln w="38100">
            <a:solidFill>
              <a:srgbClr val="4f81bd"/>
            </a:solidFill>
            <a:prstDash val="dot"/>
            <a:round/>
          </a:ln>
        </p:spPr>
      </p:cxnSp>
      <p:sp>
        <p:nvSpPr>
          <p:cNvPr id="470" name="Google Shape;348;p 1"/>
          <p:cNvSpPr/>
          <p:nvPr/>
        </p:nvSpPr>
        <p:spPr>
          <a:xfrm>
            <a:off x="4812120" y="1499040"/>
            <a:ext cx="302040" cy="7866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dk1"/>
              </a:solidFill>
              <a:latin typeface="Calibri"/>
              <a:ea typeface="Calibri"/>
            </a:endParaRPr>
          </a:p>
        </p:txBody>
      </p:sp>
      <p:sp>
        <p:nvSpPr>
          <p:cNvPr id="471" name="Google Shape;354;p 1"/>
          <p:cNvSpPr/>
          <p:nvPr/>
        </p:nvSpPr>
        <p:spPr>
          <a:xfrm>
            <a:off x="261720" y="2346120"/>
            <a:ext cx="1443600" cy="22773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GET</a:t>
            </a:r>
            <a:endParaRPr b="0" lang="en-US" sz="16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/Anagrafica</a:t>
            </a:r>
            <a:endParaRPr b="0" lang="en-US" sz="1400" spc="-1" strike="noStrike">
              <a:solidFill>
                <a:srgbClr val="000000"/>
              </a:solidFill>
              <a:latin typeface="Arial"/>
            </a:endParaRPr>
          </a:p>
          <a:p>
            <a:pPr>
              <a:lnSpc>
                <a:spcPct val="80000"/>
              </a:lnSpc>
              <a:spcBef>
                <a:spcPts val="283"/>
              </a:spcBef>
              <a:spcAft>
                <a:spcPts val="283"/>
              </a:spcAft>
              <a:tabLst>
                <a:tab algn="l" pos="0"/>
              </a:tabLst>
            </a:pPr>
            <a:endParaRPr b="0" lang="en-US" sz="12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From: </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CreateGroup doPost()</a:t>
            </a:r>
            <a:endParaRPr b="0" lang="en-US" sz="1600" spc="-1" strike="noStrike">
              <a:solidFill>
                <a:srgbClr val="000000"/>
              </a:solidFill>
              <a:latin typeface="Arial"/>
            </a:endParaRPr>
          </a:p>
        </p:txBody>
      </p:sp>
      <p:cxnSp>
        <p:nvCxnSpPr>
          <p:cNvPr id="472" name="Google Shape;355;p 1"/>
          <p:cNvCxnSpPr/>
          <p:nvPr/>
        </p:nvCxnSpPr>
        <p:spPr>
          <a:xfrm>
            <a:off x="2143080" y="1619280"/>
            <a:ext cx="2708640" cy="720"/>
          </a:xfrm>
          <a:prstGeom prst="straightConnector1">
            <a:avLst/>
          </a:prstGeom>
          <a:ln w="25400">
            <a:solidFill>
              <a:srgbClr val="4f81bd"/>
            </a:solidFill>
            <a:round/>
            <a:tailEnd len="med" type="stealth" w="med"/>
          </a:ln>
        </p:spPr>
      </p:cxnSp>
      <p:sp>
        <p:nvSpPr>
          <p:cNvPr id="473" name=""/>
          <p:cNvSpPr/>
          <p:nvPr/>
        </p:nvSpPr>
        <p:spPr>
          <a:xfrm>
            <a:off x="2671200" y="914400"/>
            <a:ext cx="1747080" cy="1005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 sz="1100" spc="-1" strike="noStrike">
                <a:solidFill>
                  <a:schemeClr val="dk1"/>
                </a:solidFill>
                <a:latin typeface="Calibri"/>
                <a:ea typeface="Calibri"/>
              </a:rPr>
              <a:t>getAttributes</a:t>
            </a:r>
            <a:endParaRPr b="0" lang="en-US" sz="1100" spc="-1" strike="noStrike">
              <a:solidFill>
                <a:srgbClr val="000000"/>
              </a:solidFill>
              <a:latin typeface="Arial"/>
            </a:endParaRPr>
          </a:p>
          <a:p>
            <a:pPr>
              <a:lnSpc>
                <a:spcPct val="100000"/>
              </a:lnSpc>
            </a:pPr>
            <a:r>
              <a:rPr b="0" lang="es" sz="1100" spc="-1" strike="noStrike">
                <a:solidFill>
                  <a:schemeClr val="dk1"/>
                </a:solidFill>
                <a:latin typeface="Calibri"/>
                <a:ea typeface="Calibri"/>
              </a:rPr>
              <a:t>(title, startDate, duration, minParticps, maxParticips, counter)</a:t>
            </a:r>
            <a:endParaRPr b="0" lang="en-US" sz="1100" spc="-1" strike="noStrike">
              <a:solidFill>
                <a:srgbClr val="000000"/>
              </a:solidFill>
              <a:latin typeface="Arial"/>
            </a:endParaRPr>
          </a:p>
        </p:txBody>
      </p:sp>
      <p:sp>
        <p:nvSpPr>
          <p:cNvPr id="474" name="Google Shape;322;p 1"/>
          <p:cNvSpPr/>
          <p:nvPr/>
        </p:nvSpPr>
        <p:spPr>
          <a:xfrm>
            <a:off x="6790680" y="1065240"/>
            <a:ext cx="107712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ctx</a:t>
            </a:r>
            <a:endParaRPr b="0" lang="en-US" sz="1400" spc="-1" strike="noStrike">
              <a:solidFill>
                <a:srgbClr val="000000"/>
              </a:solidFill>
              <a:latin typeface="Arial"/>
            </a:endParaRPr>
          </a:p>
        </p:txBody>
      </p:sp>
      <p:cxnSp>
        <p:nvCxnSpPr>
          <p:cNvPr id="475" name="Google Shape;323;p 1"/>
          <p:cNvCxnSpPr>
            <a:stCxn id="474" idx="2"/>
          </p:cNvCxnSpPr>
          <p:nvPr/>
        </p:nvCxnSpPr>
        <p:spPr>
          <a:xfrm>
            <a:off x="7329240" y="1348200"/>
            <a:ext cx="18720" cy="3263400"/>
          </a:xfrm>
          <a:prstGeom prst="straightConnector1">
            <a:avLst/>
          </a:prstGeom>
          <a:ln w="38100">
            <a:solidFill>
              <a:srgbClr val="4f81bd"/>
            </a:solidFill>
            <a:prstDash val="dot"/>
            <a:round/>
          </a:ln>
        </p:spPr>
      </p:cxnSp>
      <p:sp>
        <p:nvSpPr>
          <p:cNvPr id="476" name="Google Shape;326;p 1"/>
          <p:cNvSpPr/>
          <p:nvPr/>
        </p:nvSpPr>
        <p:spPr>
          <a:xfrm>
            <a:off x="8066520" y="1065240"/>
            <a:ext cx="1077120" cy="4730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Template</a:t>
            </a:r>
            <a:br>
              <a:rPr sz="1400"/>
            </a:br>
            <a:r>
              <a:rPr b="0" lang="es-419" sz="1400" spc="-1" strike="noStrike">
                <a:solidFill>
                  <a:schemeClr val="dk1"/>
                </a:solidFill>
                <a:latin typeface="Calibri"/>
                <a:ea typeface="Calibri"/>
              </a:rPr>
              <a:t>Engine</a:t>
            </a:r>
            <a:endParaRPr b="0" lang="en-US" sz="1400" spc="-1" strike="noStrike">
              <a:solidFill>
                <a:srgbClr val="000000"/>
              </a:solidFill>
              <a:latin typeface="Arial"/>
            </a:endParaRPr>
          </a:p>
        </p:txBody>
      </p:sp>
      <p:cxnSp>
        <p:nvCxnSpPr>
          <p:cNvPr id="477" name="Google Shape;327;p 1"/>
          <p:cNvCxnSpPr>
            <a:stCxn id="476" idx="2"/>
          </p:cNvCxnSpPr>
          <p:nvPr/>
        </p:nvCxnSpPr>
        <p:spPr>
          <a:xfrm flipH="1">
            <a:off x="8590320" y="1538280"/>
            <a:ext cx="15120" cy="3320280"/>
          </a:xfrm>
          <a:prstGeom prst="straightConnector1">
            <a:avLst/>
          </a:prstGeom>
          <a:ln w="38100">
            <a:solidFill>
              <a:srgbClr val="4f81bd"/>
            </a:solidFill>
            <a:prstDash val="dot"/>
            <a:round/>
          </a:ln>
        </p:spPr>
      </p:cxnSp>
      <p:sp>
        <p:nvSpPr>
          <p:cNvPr id="478" name="Google Shape;325;p 1"/>
          <p:cNvSpPr/>
          <p:nvPr/>
        </p:nvSpPr>
        <p:spPr>
          <a:xfrm>
            <a:off x="8454240" y="4263120"/>
            <a:ext cx="302040" cy="6768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dk1"/>
              </a:solidFill>
              <a:latin typeface="Calibri"/>
              <a:ea typeface="Calibri"/>
            </a:endParaRPr>
          </a:p>
        </p:txBody>
      </p:sp>
      <p:sp>
        <p:nvSpPr>
          <p:cNvPr id="479" name="Google Shape;329;p 1"/>
          <p:cNvSpPr/>
          <p:nvPr/>
        </p:nvSpPr>
        <p:spPr>
          <a:xfrm>
            <a:off x="7205040" y="4114800"/>
            <a:ext cx="302040" cy="3978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dk1"/>
              </a:solidFill>
              <a:latin typeface="Calibri"/>
              <a:ea typeface="Calibri"/>
            </a:endParaRPr>
          </a:p>
        </p:txBody>
      </p:sp>
      <p:cxnSp>
        <p:nvCxnSpPr>
          <p:cNvPr id="480" name="Google Shape;355;p 2"/>
          <p:cNvCxnSpPr/>
          <p:nvPr/>
        </p:nvCxnSpPr>
        <p:spPr>
          <a:xfrm flipH="1">
            <a:off x="2143080" y="2139840"/>
            <a:ext cx="2667600" cy="720"/>
          </a:xfrm>
          <a:prstGeom prst="straightConnector1">
            <a:avLst/>
          </a:prstGeom>
          <a:ln w="25400">
            <a:solidFill>
              <a:srgbClr val="4f81bd"/>
            </a:solidFill>
            <a:round/>
            <a:tailEnd len="med" type="stealth" w="med"/>
          </a:ln>
        </p:spPr>
      </p:cxnSp>
      <p:sp>
        <p:nvSpPr>
          <p:cNvPr id="481" name=""/>
          <p:cNvSpPr/>
          <p:nvPr/>
        </p:nvSpPr>
        <p:spPr>
          <a:xfrm>
            <a:off x="2358000" y="1756800"/>
            <a:ext cx="2606040" cy="547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 sz="1100" spc="-1" strike="noStrike">
                <a:solidFill>
                  <a:schemeClr val="dk1"/>
                </a:solidFill>
                <a:latin typeface="Calibri"/>
                <a:ea typeface="Calibri"/>
              </a:rPr>
              <a:t>title, startDate, duration, minParticps, maxParticips, counter</a:t>
            </a:r>
            <a:endParaRPr b="0" lang="en-US" sz="1100" spc="-1" strike="noStrike">
              <a:solidFill>
                <a:srgbClr val="000000"/>
              </a:solidFill>
              <a:latin typeface="Arial"/>
            </a:endParaRPr>
          </a:p>
        </p:txBody>
      </p:sp>
      <p:cxnSp>
        <p:nvCxnSpPr>
          <p:cNvPr id="482" name="Google Shape;355;p 3"/>
          <p:cNvCxnSpPr>
            <a:endCxn id="483" idx="1"/>
          </p:cNvCxnSpPr>
          <p:nvPr/>
        </p:nvCxnSpPr>
        <p:spPr>
          <a:xfrm>
            <a:off x="2143080" y="2569320"/>
            <a:ext cx="6311520" cy="16560"/>
          </a:xfrm>
          <a:prstGeom prst="straightConnector1">
            <a:avLst/>
          </a:prstGeom>
          <a:ln w="25400">
            <a:solidFill>
              <a:srgbClr val="4f81bd"/>
            </a:solidFill>
            <a:round/>
            <a:tailEnd len="med" type="stealth" w="med"/>
          </a:ln>
        </p:spPr>
      </p:cxnSp>
      <p:cxnSp>
        <p:nvCxnSpPr>
          <p:cNvPr id="484" name="Google Shape;355;p 4"/>
          <p:cNvCxnSpPr/>
          <p:nvPr/>
        </p:nvCxnSpPr>
        <p:spPr>
          <a:xfrm>
            <a:off x="2136600" y="4371480"/>
            <a:ext cx="5069160" cy="19440"/>
          </a:xfrm>
          <a:prstGeom prst="straightConnector1">
            <a:avLst/>
          </a:prstGeom>
          <a:ln w="25400">
            <a:solidFill>
              <a:srgbClr val="4f81bd"/>
            </a:solidFill>
            <a:round/>
            <a:tailEnd len="med" type="stealth" w="med"/>
          </a:ln>
        </p:spPr>
      </p:cxnSp>
      <p:cxnSp>
        <p:nvCxnSpPr>
          <p:cNvPr id="485" name="Google Shape;355;p 5"/>
          <p:cNvCxnSpPr>
            <a:endCxn id="478" idx="-1"/>
          </p:cNvCxnSpPr>
          <p:nvPr/>
        </p:nvCxnSpPr>
        <p:spPr>
          <a:xfrm>
            <a:off x="2130120" y="4589640"/>
            <a:ext cx="6324480" cy="12240"/>
          </a:xfrm>
          <a:prstGeom prst="straightConnector1">
            <a:avLst/>
          </a:prstGeom>
          <a:ln w="25400">
            <a:solidFill>
              <a:srgbClr val="4f81bd"/>
            </a:solidFill>
            <a:round/>
            <a:tailEnd len="med" type="stealth" w="med"/>
          </a:ln>
        </p:spPr>
      </p:cxnSp>
      <p:sp>
        <p:nvSpPr>
          <p:cNvPr id="486" name=""/>
          <p:cNvSpPr/>
          <p:nvPr/>
        </p:nvSpPr>
        <p:spPr>
          <a:xfrm>
            <a:off x="2194200" y="2360160"/>
            <a:ext cx="5806440" cy="39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 sz="1200" spc="-1" strike="noStrike">
                <a:solidFill>
                  <a:schemeClr val="dk1"/>
                </a:solidFill>
                <a:latin typeface="Calibri"/>
                <a:ea typeface="Calibri"/>
              </a:rPr>
              <a:t>[counter &gt; 3], remove session.params </a:t>
            </a:r>
            <a:r>
              <a:rPr b="0" lang="es" sz="1200" spc="-1" strike="noStrike">
                <a:solidFill>
                  <a:schemeClr val="dk1"/>
                </a:solidFill>
                <a:latin typeface="Calibri"/>
                <a:ea typeface="Calibri"/>
              </a:rPr>
              <a:t>	</a:t>
            </a:r>
            <a:r>
              <a:rPr b="0" lang="es" sz="1200" spc="-1" strike="noStrike">
                <a:solidFill>
                  <a:schemeClr val="dk1"/>
                </a:solidFill>
                <a:latin typeface="Calibri"/>
                <a:ea typeface="Calibri"/>
              </a:rPr>
              <a:t>         process(ctx, “Cancellazione.html”)</a:t>
            </a:r>
            <a:endParaRPr b="0" lang="en-US" sz="1200" spc="-1" strike="noStrike">
              <a:solidFill>
                <a:srgbClr val="000000"/>
              </a:solidFill>
              <a:latin typeface="Arial"/>
            </a:endParaRPr>
          </a:p>
        </p:txBody>
      </p:sp>
      <p:sp>
        <p:nvSpPr>
          <p:cNvPr id="487" name=""/>
          <p:cNvSpPr/>
          <p:nvPr/>
        </p:nvSpPr>
        <p:spPr>
          <a:xfrm>
            <a:off x="2172600" y="4142520"/>
            <a:ext cx="4685040" cy="24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 sz="1200" spc="-1" strike="noStrike">
                <a:solidFill>
                  <a:schemeClr val="dk1"/>
                </a:solidFill>
                <a:latin typeface="Calibri"/>
                <a:ea typeface="Calibri"/>
              </a:rPr>
              <a:t>[counter &lt; 3], set the variables AllUsers and AlreadyInvited </a:t>
            </a:r>
            <a:endParaRPr b="0" lang="en-US" sz="1200" spc="-1" strike="noStrike">
              <a:solidFill>
                <a:srgbClr val="000000"/>
              </a:solidFill>
              <a:latin typeface="Arial"/>
            </a:endParaRPr>
          </a:p>
        </p:txBody>
      </p:sp>
      <p:sp>
        <p:nvSpPr>
          <p:cNvPr id="488" name=""/>
          <p:cNvSpPr/>
          <p:nvPr/>
        </p:nvSpPr>
        <p:spPr>
          <a:xfrm>
            <a:off x="2172600" y="4574520"/>
            <a:ext cx="6056640" cy="31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 sz="1200" spc="-1" strike="noStrike">
                <a:solidFill>
                  <a:schemeClr val="dk1"/>
                </a:solidFill>
                <a:latin typeface="Calibri"/>
                <a:ea typeface="Calibri"/>
              </a:rPr>
              <a:t>[counter &lt; 3]</a:t>
            </a:r>
            <a:r>
              <a:rPr b="0" lang="es" sz="1200" spc="-1" strike="noStrike">
                <a:solidFill>
                  <a:schemeClr val="dk1"/>
                </a:solidFill>
                <a:latin typeface="Calibri"/>
                <a:ea typeface="Calibri"/>
              </a:rPr>
              <a:t>	</a:t>
            </a:r>
            <a:r>
              <a:rPr b="0" lang="es" sz="1200" spc="-1" strike="noStrike">
                <a:solidFill>
                  <a:schemeClr val="dk1"/>
                </a:solidFill>
                <a:latin typeface="Calibri"/>
                <a:ea typeface="Calibri"/>
              </a:rPr>
              <a:t>	</a:t>
            </a:r>
            <a:r>
              <a:rPr b="0" lang="es" sz="1200" spc="-1" strike="noStrike">
                <a:solidFill>
                  <a:schemeClr val="dk1"/>
                </a:solidFill>
                <a:latin typeface="Calibri"/>
                <a:ea typeface="Calibri"/>
              </a:rPr>
              <a:t>	</a:t>
            </a:r>
            <a:r>
              <a:rPr b="0" lang="es" sz="1200" spc="-1" strike="noStrike">
                <a:solidFill>
                  <a:schemeClr val="dk1"/>
                </a:solidFill>
                <a:latin typeface="Calibri"/>
                <a:ea typeface="Calibri"/>
              </a:rPr>
              <a:t>process(ctx, “Anagrafica.html”)</a:t>
            </a:r>
            <a:endParaRPr b="0" lang="en-US" sz="1200" spc="-1" strike="noStrike">
              <a:solidFill>
                <a:srgbClr val="000000"/>
              </a:solidFill>
              <a:latin typeface="Arial"/>
            </a:endParaRPr>
          </a:p>
        </p:txBody>
      </p:sp>
      <p:sp>
        <p:nvSpPr>
          <p:cNvPr id="489" name="Google Shape;329;p 3"/>
          <p:cNvSpPr/>
          <p:nvPr/>
        </p:nvSpPr>
        <p:spPr>
          <a:xfrm>
            <a:off x="4800600" y="2400120"/>
            <a:ext cx="302040" cy="3193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dk1"/>
              </a:solidFill>
              <a:latin typeface="Calibri"/>
              <a:ea typeface="Calibri"/>
            </a:endParaRPr>
          </a:p>
        </p:txBody>
      </p:sp>
      <p:sp>
        <p:nvSpPr>
          <p:cNvPr id="483" name="Google Shape;325;p 2"/>
          <p:cNvSpPr/>
          <p:nvPr/>
        </p:nvSpPr>
        <p:spPr>
          <a:xfrm>
            <a:off x="8454240" y="2247120"/>
            <a:ext cx="302040" cy="6768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dk1"/>
              </a:solidFill>
              <a:latin typeface="Calibri"/>
              <a:ea typeface="Calibri"/>
            </a:endParaRPr>
          </a:p>
        </p:txBody>
      </p:sp>
      <p:sp>
        <p:nvSpPr>
          <p:cNvPr id="490" name="Google Shape;322;p 2"/>
          <p:cNvSpPr/>
          <p:nvPr/>
        </p:nvSpPr>
        <p:spPr>
          <a:xfrm>
            <a:off x="5710680" y="1068480"/>
            <a:ext cx="107712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UserDAO</a:t>
            </a:r>
            <a:endParaRPr b="0" lang="en-US" sz="1400" spc="-1" strike="noStrike">
              <a:solidFill>
                <a:srgbClr val="000000"/>
              </a:solidFill>
              <a:latin typeface="Arial"/>
            </a:endParaRPr>
          </a:p>
        </p:txBody>
      </p:sp>
      <p:cxnSp>
        <p:nvCxnSpPr>
          <p:cNvPr id="491" name="Google Shape;323;p 2"/>
          <p:cNvCxnSpPr>
            <a:stCxn id="490" idx="2"/>
          </p:cNvCxnSpPr>
          <p:nvPr/>
        </p:nvCxnSpPr>
        <p:spPr>
          <a:xfrm>
            <a:off x="6249240" y="1351440"/>
            <a:ext cx="18720" cy="3263400"/>
          </a:xfrm>
          <a:prstGeom prst="straightConnector1">
            <a:avLst/>
          </a:prstGeom>
          <a:ln w="38100">
            <a:solidFill>
              <a:srgbClr val="4f81bd"/>
            </a:solidFill>
            <a:prstDash val="dot"/>
            <a:round/>
          </a:ln>
        </p:spPr>
      </p:cxnSp>
      <p:sp>
        <p:nvSpPr>
          <p:cNvPr id="492" name="Google Shape;329;p 2"/>
          <p:cNvSpPr/>
          <p:nvPr/>
        </p:nvSpPr>
        <p:spPr>
          <a:xfrm>
            <a:off x="6125040" y="2867040"/>
            <a:ext cx="302040" cy="6768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dk1"/>
              </a:solidFill>
              <a:latin typeface="Calibri"/>
              <a:ea typeface="Calibri"/>
            </a:endParaRPr>
          </a:p>
        </p:txBody>
      </p:sp>
      <p:cxnSp>
        <p:nvCxnSpPr>
          <p:cNvPr id="493" name="Google Shape;355;p 6"/>
          <p:cNvCxnSpPr/>
          <p:nvPr/>
        </p:nvCxnSpPr>
        <p:spPr>
          <a:xfrm flipV="1">
            <a:off x="2136600" y="3088800"/>
            <a:ext cx="3933000" cy="7200"/>
          </a:xfrm>
          <a:prstGeom prst="straightConnector1">
            <a:avLst/>
          </a:prstGeom>
          <a:ln w="25400">
            <a:solidFill>
              <a:srgbClr val="4f81bd"/>
            </a:solidFill>
            <a:round/>
            <a:tailEnd len="med" type="stealth" w="med"/>
          </a:ln>
        </p:spPr>
      </p:cxnSp>
      <p:cxnSp>
        <p:nvCxnSpPr>
          <p:cNvPr id="494" name="Google Shape;355;p 7"/>
          <p:cNvCxnSpPr/>
          <p:nvPr/>
        </p:nvCxnSpPr>
        <p:spPr>
          <a:xfrm flipH="1" flipV="1">
            <a:off x="2129400" y="3415320"/>
            <a:ext cx="3947040" cy="14400"/>
          </a:xfrm>
          <a:prstGeom prst="straightConnector1">
            <a:avLst/>
          </a:prstGeom>
          <a:ln w="25400">
            <a:solidFill>
              <a:srgbClr val="4f81bd"/>
            </a:solidFill>
            <a:round/>
            <a:tailEnd len="med" type="stealth" w="med"/>
          </a:ln>
        </p:spPr>
      </p:cxnSp>
      <p:sp>
        <p:nvSpPr>
          <p:cNvPr id="495" name=""/>
          <p:cNvSpPr/>
          <p:nvPr/>
        </p:nvSpPr>
        <p:spPr>
          <a:xfrm>
            <a:off x="2172600" y="2882520"/>
            <a:ext cx="3770640" cy="317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 sz="1200" spc="-1" strike="noStrike">
                <a:solidFill>
                  <a:schemeClr val="dk1"/>
                </a:solidFill>
                <a:latin typeface="Calibri"/>
                <a:ea typeface="Calibri"/>
              </a:rPr>
              <a:t>[counter &lt; 3], findAllUsersExcept(session.user.username)</a:t>
            </a:r>
            <a:endParaRPr b="0" lang="en-US" sz="1200" spc="-1" strike="noStrike">
              <a:solidFill>
                <a:srgbClr val="000000"/>
              </a:solidFill>
              <a:latin typeface="Arial"/>
            </a:endParaRPr>
          </a:p>
        </p:txBody>
      </p:sp>
      <p:sp>
        <p:nvSpPr>
          <p:cNvPr id="496" name=""/>
          <p:cNvSpPr/>
          <p:nvPr/>
        </p:nvSpPr>
        <p:spPr>
          <a:xfrm>
            <a:off x="2460960" y="3170880"/>
            <a:ext cx="2170080" cy="317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 sz="1200" spc="-1" strike="noStrike">
                <a:solidFill>
                  <a:schemeClr val="dk1"/>
                </a:solidFill>
                <a:latin typeface="Calibri"/>
                <a:ea typeface="Calibri"/>
              </a:rPr>
              <a:t>List of all the users except you</a:t>
            </a:r>
            <a:endParaRPr b="0" lang="en-US" sz="1200" spc="-1" strike="noStrike">
              <a:solidFill>
                <a:srgbClr val="000000"/>
              </a:solidFill>
              <a:latin typeface="Arial"/>
            </a:endParaRPr>
          </a:p>
        </p:txBody>
      </p:sp>
      <p:sp>
        <p:nvSpPr>
          <p:cNvPr id="497" name="Google Shape;348;p 2"/>
          <p:cNvSpPr/>
          <p:nvPr/>
        </p:nvSpPr>
        <p:spPr>
          <a:xfrm>
            <a:off x="4800600" y="3585600"/>
            <a:ext cx="302040" cy="5335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dk1"/>
              </a:solidFill>
              <a:latin typeface="Calibri"/>
              <a:ea typeface="Calibri"/>
            </a:endParaRPr>
          </a:p>
        </p:txBody>
      </p:sp>
      <p:cxnSp>
        <p:nvCxnSpPr>
          <p:cNvPr id="498" name="Google Shape;355;p 8"/>
          <p:cNvCxnSpPr/>
          <p:nvPr/>
        </p:nvCxnSpPr>
        <p:spPr>
          <a:xfrm>
            <a:off x="2100600" y="3707280"/>
            <a:ext cx="2708640" cy="720"/>
          </a:xfrm>
          <a:prstGeom prst="straightConnector1">
            <a:avLst/>
          </a:prstGeom>
          <a:ln w="25400">
            <a:solidFill>
              <a:srgbClr val="4f81bd"/>
            </a:solidFill>
            <a:round/>
            <a:tailEnd len="med" type="stealth" w="med"/>
          </a:ln>
        </p:spPr>
      </p:cxnSp>
      <p:cxnSp>
        <p:nvCxnSpPr>
          <p:cNvPr id="499" name="Google Shape;355;p 9"/>
          <p:cNvCxnSpPr/>
          <p:nvPr/>
        </p:nvCxnSpPr>
        <p:spPr>
          <a:xfrm flipH="1">
            <a:off x="2156040" y="3975840"/>
            <a:ext cx="2667600" cy="720"/>
          </a:xfrm>
          <a:prstGeom prst="straightConnector1">
            <a:avLst/>
          </a:prstGeom>
          <a:ln w="25400">
            <a:solidFill>
              <a:srgbClr val="4f81bd"/>
            </a:solidFill>
            <a:round/>
            <a:tailEnd len="med" type="stealth" w="med"/>
          </a:ln>
        </p:spPr>
      </p:cxnSp>
      <p:sp>
        <p:nvSpPr>
          <p:cNvPr id="500" name=""/>
          <p:cNvSpPr/>
          <p:nvPr/>
        </p:nvSpPr>
        <p:spPr>
          <a:xfrm>
            <a:off x="2057400" y="3494520"/>
            <a:ext cx="2870640" cy="24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 sz="1200" spc="-1" strike="noStrike">
                <a:solidFill>
                  <a:schemeClr val="dk1"/>
                </a:solidFill>
                <a:latin typeface="Calibri"/>
                <a:ea typeface="Calibri"/>
              </a:rPr>
              <a:t>[1 &lt; counter &lt; 3], get AlreadyInvitedUsers</a:t>
            </a:r>
            <a:endParaRPr b="0" lang="en-US" sz="1200" spc="-1" strike="noStrike">
              <a:solidFill>
                <a:srgbClr val="000000"/>
              </a:solidFill>
              <a:latin typeface="Arial"/>
            </a:endParaRPr>
          </a:p>
        </p:txBody>
      </p:sp>
      <p:sp>
        <p:nvSpPr>
          <p:cNvPr id="501" name=""/>
          <p:cNvSpPr/>
          <p:nvPr/>
        </p:nvSpPr>
        <p:spPr>
          <a:xfrm>
            <a:off x="2514600" y="3746160"/>
            <a:ext cx="2135160" cy="39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 sz="1200" spc="-1" strike="noStrike">
                <a:solidFill>
                  <a:schemeClr val="dk1"/>
                </a:solidFill>
                <a:latin typeface="Calibri"/>
                <a:ea typeface="Calibri"/>
              </a:rPr>
              <a:t>List of AlreadyInvitedUsers</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502" name="Google Shape;340;p 3"/>
          <p:cNvCxnSpPr>
            <a:stCxn id="503" idx="2"/>
          </p:cNvCxnSpPr>
          <p:nvPr/>
        </p:nvCxnSpPr>
        <p:spPr>
          <a:xfrm>
            <a:off x="4381560" y="1404720"/>
            <a:ext cx="53640" cy="3675600"/>
          </a:xfrm>
          <a:prstGeom prst="straightConnector1">
            <a:avLst/>
          </a:prstGeom>
          <a:ln w="38100">
            <a:solidFill>
              <a:srgbClr val="4f81bd"/>
            </a:solidFill>
            <a:prstDash val="dot"/>
            <a:round/>
          </a:ln>
        </p:spPr>
      </p:cxnSp>
      <p:sp>
        <p:nvSpPr>
          <p:cNvPr id="504" name="PlaceHolder 1"/>
          <p:cNvSpPr>
            <a:spLocks noGrp="1"/>
          </p:cNvSpPr>
          <p:nvPr>
            <p:ph type="title"/>
          </p:nvPr>
        </p:nvSpPr>
        <p:spPr>
          <a:xfrm>
            <a:off x="457200" y="97920"/>
            <a:ext cx="8226720" cy="85428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Event: create a new Group (3)</a:t>
            </a:r>
            <a:endParaRPr b="0" lang="en-US" sz="4400" spc="-1" strike="noStrike">
              <a:solidFill>
                <a:srgbClr val="000000"/>
              </a:solidFill>
              <a:latin typeface="Arial"/>
            </a:endParaRPr>
          </a:p>
        </p:txBody>
      </p:sp>
      <p:sp>
        <p:nvSpPr>
          <p:cNvPr id="505" name="Google Shape;339;p 2"/>
          <p:cNvSpPr/>
          <p:nvPr/>
        </p:nvSpPr>
        <p:spPr>
          <a:xfrm>
            <a:off x="946080" y="1085760"/>
            <a:ext cx="131148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Anagrafica</a:t>
            </a:r>
            <a:endParaRPr b="0" lang="en-US" sz="1400" spc="-1" strike="noStrike">
              <a:solidFill>
                <a:srgbClr val="000000"/>
              </a:solidFill>
              <a:latin typeface="Arial"/>
            </a:endParaRPr>
          </a:p>
        </p:txBody>
      </p:sp>
      <p:cxnSp>
        <p:nvCxnSpPr>
          <p:cNvPr id="506" name="Google Shape;340;p 2"/>
          <p:cNvCxnSpPr>
            <a:stCxn id="505" idx="2"/>
          </p:cNvCxnSpPr>
          <p:nvPr/>
        </p:nvCxnSpPr>
        <p:spPr>
          <a:xfrm flipH="1">
            <a:off x="1571760" y="1368720"/>
            <a:ext cx="30240" cy="3639240"/>
          </a:xfrm>
          <a:prstGeom prst="straightConnector1">
            <a:avLst/>
          </a:prstGeom>
          <a:ln w="38100">
            <a:solidFill>
              <a:srgbClr val="4f81bd"/>
            </a:solidFill>
            <a:prstDash val="dot"/>
            <a:round/>
          </a:ln>
        </p:spPr>
      </p:cxnSp>
      <p:cxnSp>
        <p:nvCxnSpPr>
          <p:cNvPr id="507" name="Google Shape;341;p 2"/>
          <p:cNvCxnSpPr/>
          <p:nvPr/>
        </p:nvCxnSpPr>
        <p:spPr>
          <a:xfrm>
            <a:off x="507600" y="2228760"/>
            <a:ext cx="879120" cy="2880"/>
          </a:xfrm>
          <a:prstGeom prst="straightConnector1">
            <a:avLst/>
          </a:prstGeom>
          <a:ln w="25400">
            <a:solidFill>
              <a:srgbClr val="4f81bd"/>
            </a:solidFill>
            <a:round/>
            <a:tailEnd len="med" type="stealth" w="med"/>
          </a:ln>
        </p:spPr>
      </p:cxnSp>
      <p:sp>
        <p:nvSpPr>
          <p:cNvPr id="508" name="Google Shape;342;p 2"/>
          <p:cNvSpPr/>
          <p:nvPr/>
        </p:nvSpPr>
        <p:spPr>
          <a:xfrm>
            <a:off x="431640" y="1915920"/>
            <a:ext cx="912600" cy="273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doPOST</a:t>
            </a:r>
            <a:endParaRPr b="0" lang="en-US" sz="1800" spc="-1" strike="noStrike">
              <a:solidFill>
                <a:srgbClr val="000000"/>
              </a:solidFill>
              <a:latin typeface="Arial"/>
            </a:endParaRPr>
          </a:p>
        </p:txBody>
      </p:sp>
      <p:sp>
        <p:nvSpPr>
          <p:cNvPr id="509" name="Google Shape;343;p 2"/>
          <p:cNvSpPr/>
          <p:nvPr/>
        </p:nvSpPr>
        <p:spPr>
          <a:xfrm>
            <a:off x="1420560" y="1553760"/>
            <a:ext cx="303840" cy="34754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dk1"/>
              </a:solidFill>
              <a:latin typeface="Calibri"/>
              <a:ea typeface="Calibri"/>
            </a:endParaRPr>
          </a:p>
        </p:txBody>
      </p:sp>
      <p:sp>
        <p:nvSpPr>
          <p:cNvPr id="510" name="Google Shape;354;p 2"/>
          <p:cNvSpPr/>
          <p:nvPr/>
        </p:nvSpPr>
        <p:spPr>
          <a:xfrm>
            <a:off x="0" y="2346120"/>
            <a:ext cx="1705320" cy="22773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POST</a:t>
            </a:r>
            <a:endParaRPr b="0" lang="en-US" sz="16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/Anagrafica</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selectedUsers[]</a:t>
            </a:r>
            <a:endParaRPr b="0" lang="en-US" sz="1400" spc="-1" strike="noStrike">
              <a:solidFill>
                <a:srgbClr val="000000"/>
              </a:solidFill>
              <a:latin typeface="Arial"/>
            </a:endParaRPr>
          </a:p>
          <a:p>
            <a:pPr>
              <a:lnSpc>
                <a:spcPct val="80000"/>
              </a:lnSpc>
              <a:spcBef>
                <a:spcPts val="283"/>
              </a:spcBef>
              <a:spcAft>
                <a:spcPts val="283"/>
              </a:spcAft>
              <a:tabLst>
                <a:tab algn="l" pos="0"/>
              </a:tabLst>
            </a:pPr>
            <a:endParaRPr b="0" lang="en-US" sz="12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From: </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Anagrafica.html</a:t>
            </a:r>
            <a:endParaRPr b="0" lang="en-US" sz="1600" spc="-1" strike="noStrike">
              <a:solidFill>
                <a:srgbClr val="000000"/>
              </a:solidFill>
              <a:latin typeface="Arial"/>
            </a:endParaRPr>
          </a:p>
        </p:txBody>
      </p:sp>
      <p:sp>
        <p:nvSpPr>
          <p:cNvPr id="503" name="Google Shape;344;p 2"/>
          <p:cNvSpPr/>
          <p:nvPr/>
        </p:nvSpPr>
        <p:spPr>
          <a:xfrm>
            <a:off x="3725640" y="1121760"/>
            <a:ext cx="131184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Session</a:t>
            </a:r>
            <a:endParaRPr b="0" lang="en-US" sz="1400" spc="-1" strike="noStrike">
              <a:solidFill>
                <a:srgbClr val="000000"/>
              </a:solidFill>
              <a:latin typeface="Arial"/>
            </a:endParaRPr>
          </a:p>
        </p:txBody>
      </p:sp>
      <p:sp>
        <p:nvSpPr>
          <p:cNvPr id="511" name="Google Shape;348;p 3"/>
          <p:cNvSpPr/>
          <p:nvPr/>
        </p:nvSpPr>
        <p:spPr>
          <a:xfrm>
            <a:off x="4236120" y="1535040"/>
            <a:ext cx="302040" cy="16653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endParaRPr b="0" lang="en-US" sz="1800" spc="-1" strike="noStrike">
              <a:solidFill>
                <a:schemeClr val="dk1"/>
              </a:solidFill>
              <a:latin typeface="Calibri"/>
              <a:ea typeface="Calibri"/>
            </a:endParaRPr>
          </a:p>
        </p:txBody>
      </p:sp>
      <p:cxnSp>
        <p:nvCxnSpPr>
          <p:cNvPr id="512" name="Google Shape;355;p 10"/>
          <p:cNvCxnSpPr/>
          <p:nvPr/>
        </p:nvCxnSpPr>
        <p:spPr>
          <a:xfrm>
            <a:off x="1747080" y="1655280"/>
            <a:ext cx="2489400" cy="720"/>
          </a:xfrm>
          <a:prstGeom prst="straightConnector1">
            <a:avLst/>
          </a:prstGeom>
          <a:ln w="25400">
            <a:solidFill>
              <a:srgbClr val="4f81bd"/>
            </a:solidFill>
            <a:round/>
            <a:tailEnd len="med" type="stealth" w="med"/>
          </a:ln>
        </p:spPr>
      </p:cxnSp>
      <p:sp>
        <p:nvSpPr>
          <p:cNvPr id="513" name=""/>
          <p:cNvSpPr/>
          <p:nvPr/>
        </p:nvSpPr>
        <p:spPr>
          <a:xfrm>
            <a:off x="2347200" y="842400"/>
            <a:ext cx="1539000" cy="1005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 sz="1100" spc="-1" strike="noStrike">
                <a:solidFill>
                  <a:schemeClr val="dk1"/>
                </a:solidFill>
                <a:latin typeface="Calibri"/>
                <a:ea typeface="Calibri"/>
              </a:rPr>
              <a:t>getAttributes</a:t>
            </a:r>
            <a:endParaRPr b="0" lang="en-US" sz="1100" spc="-1" strike="noStrike">
              <a:solidFill>
                <a:srgbClr val="000000"/>
              </a:solidFill>
              <a:latin typeface="Arial"/>
            </a:endParaRPr>
          </a:p>
          <a:p>
            <a:pPr>
              <a:lnSpc>
                <a:spcPct val="100000"/>
              </a:lnSpc>
            </a:pPr>
            <a:r>
              <a:rPr b="0" lang="es" sz="1100" spc="-1" strike="noStrike">
                <a:solidFill>
                  <a:schemeClr val="dk1"/>
                </a:solidFill>
                <a:latin typeface="Calibri"/>
                <a:ea typeface="Calibri"/>
              </a:rPr>
              <a:t>(title, startDate, duration, minParticps, maxParticips, counter)</a:t>
            </a:r>
            <a:endParaRPr b="0" lang="en-US" sz="1100" spc="-1" strike="noStrike">
              <a:solidFill>
                <a:srgbClr val="000000"/>
              </a:solidFill>
              <a:latin typeface="Arial"/>
            </a:endParaRPr>
          </a:p>
        </p:txBody>
      </p:sp>
      <p:cxnSp>
        <p:nvCxnSpPr>
          <p:cNvPr id="514" name="Google Shape;355;p 11"/>
          <p:cNvCxnSpPr/>
          <p:nvPr/>
        </p:nvCxnSpPr>
        <p:spPr>
          <a:xfrm flipH="1">
            <a:off x="1747080" y="2175840"/>
            <a:ext cx="2451600" cy="720"/>
          </a:xfrm>
          <a:prstGeom prst="straightConnector1">
            <a:avLst/>
          </a:prstGeom>
          <a:ln w="25400">
            <a:solidFill>
              <a:srgbClr val="4f81bd"/>
            </a:solidFill>
            <a:round/>
            <a:tailEnd len="med" type="stealth" w="med"/>
          </a:ln>
        </p:spPr>
      </p:cxnSp>
      <p:sp>
        <p:nvSpPr>
          <p:cNvPr id="515" name=""/>
          <p:cNvSpPr/>
          <p:nvPr/>
        </p:nvSpPr>
        <p:spPr>
          <a:xfrm>
            <a:off x="1962000" y="1792800"/>
            <a:ext cx="2606040" cy="547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 sz="1100" spc="-1" strike="noStrike">
                <a:solidFill>
                  <a:schemeClr val="dk1"/>
                </a:solidFill>
                <a:latin typeface="Calibri"/>
                <a:ea typeface="Calibri"/>
              </a:rPr>
              <a:t>title, startDate, duration, minParticps, maxParticips, counter</a:t>
            </a:r>
            <a:endParaRPr b="0" lang="en-US" sz="1100" spc="-1" strike="noStrike">
              <a:solidFill>
                <a:srgbClr val="000000"/>
              </a:solidFill>
              <a:latin typeface="Arial"/>
            </a:endParaRPr>
          </a:p>
        </p:txBody>
      </p:sp>
      <p:cxnSp>
        <p:nvCxnSpPr>
          <p:cNvPr id="516" name="Google Shape;355;p 12"/>
          <p:cNvCxnSpPr/>
          <p:nvPr/>
        </p:nvCxnSpPr>
        <p:spPr>
          <a:xfrm>
            <a:off x="1740600" y="2627640"/>
            <a:ext cx="2489400" cy="720"/>
          </a:xfrm>
          <a:prstGeom prst="straightConnector1">
            <a:avLst/>
          </a:prstGeom>
          <a:ln w="25400">
            <a:solidFill>
              <a:srgbClr val="4f81bd"/>
            </a:solidFill>
            <a:round/>
            <a:tailEnd len="med" type="stealth" w="med"/>
          </a:ln>
        </p:spPr>
      </p:cxnSp>
      <p:cxnSp>
        <p:nvCxnSpPr>
          <p:cNvPr id="517" name="Google Shape;355;p 13"/>
          <p:cNvCxnSpPr/>
          <p:nvPr/>
        </p:nvCxnSpPr>
        <p:spPr>
          <a:xfrm>
            <a:off x="1734120" y="3060000"/>
            <a:ext cx="2489400" cy="720"/>
          </a:xfrm>
          <a:prstGeom prst="straightConnector1">
            <a:avLst/>
          </a:prstGeom>
          <a:ln w="25400">
            <a:solidFill>
              <a:srgbClr val="4f81bd"/>
            </a:solidFill>
            <a:round/>
            <a:tailEnd len="med" type="stealth" w="med"/>
          </a:ln>
        </p:spPr>
      </p:cxnSp>
      <p:sp>
        <p:nvSpPr>
          <p:cNvPr id="518" name=""/>
          <p:cNvSpPr/>
          <p:nvPr/>
        </p:nvSpPr>
        <p:spPr>
          <a:xfrm>
            <a:off x="1705320" y="2250000"/>
            <a:ext cx="2676240" cy="547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 sz="1050" spc="-1" strike="noStrike">
                <a:solidFill>
                  <a:schemeClr val="dk1"/>
                </a:solidFill>
                <a:latin typeface="Calibri"/>
                <a:ea typeface="Calibri"/>
              </a:rPr>
              <a:t>[selectedUsers == null] session.removeAttribute(alreadyInvitedUsers)</a:t>
            </a:r>
            <a:endParaRPr b="0" lang="en-US" sz="1050" spc="-1" strike="noStrike">
              <a:solidFill>
                <a:srgbClr val="000000"/>
              </a:solidFill>
              <a:latin typeface="Arial"/>
            </a:endParaRPr>
          </a:p>
        </p:txBody>
      </p:sp>
      <p:sp>
        <p:nvSpPr>
          <p:cNvPr id="519" name=""/>
          <p:cNvSpPr/>
          <p:nvPr/>
        </p:nvSpPr>
        <p:spPr>
          <a:xfrm>
            <a:off x="1667520" y="2682000"/>
            <a:ext cx="2606040" cy="547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 sz="1100" spc="-1" strike="noStrike">
                <a:solidFill>
                  <a:schemeClr val="dk1"/>
                </a:solidFill>
                <a:latin typeface="Calibri"/>
                <a:ea typeface="Calibri"/>
              </a:rPr>
              <a:t>[selectedUsers != null] session.setAttribute(alreadyInvitedUsers)</a:t>
            </a:r>
            <a:endParaRPr b="0" lang="en-US" sz="1100" spc="-1" strike="noStrike">
              <a:solidFill>
                <a:srgbClr val="000000"/>
              </a:solidFill>
              <a:latin typeface="Arial"/>
            </a:endParaRPr>
          </a:p>
        </p:txBody>
      </p:sp>
      <p:sp>
        <p:nvSpPr>
          <p:cNvPr id="520" name="Google Shape;349;p 2"/>
          <p:cNvSpPr/>
          <p:nvPr/>
        </p:nvSpPr>
        <p:spPr>
          <a:xfrm>
            <a:off x="5095800" y="1125000"/>
            <a:ext cx="117864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Anagrafica</a:t>
            </a:r>
            <a:endParaRPr b="0" lang="en-US" sz="1400" spc="-1" strike="noStrike">
              <a:solidFill>
                <a:srgbClr val="000000"/>
              </a:solidFill>
              <a:latin typeface="Arial"/>
            </a:endParaRPr>
          </a:p>
        </p:txBody>
      </p:sp>
      <p:cxnSp>
        <p:nvCxnSpPr>
          <p:cNvPr id="521" name="Google Shape;350;p 2"/>
          <p:cNvCxnSpPr>
            <a:stCxn id="520" idx="2"/>
          </p:cNvCxnSpPr>
          <p:nvPr/>
        </p:nvCxnSpPr>
        <p:spPr>
          <a:xfrm>
            <a:off x="5685120" y="1407960"/>
            <a:ext cx="38520" cy="3231000"/>
          </a:xfrm>
          <a:prstGeom prst="straightConnector1">
            <a:avLst/>
          </a:prstGeom>
          <a:ln w="38100">
            <a:solidFill>
              <a:srgbClr val="4f81bd"/>
            </a:solidFill>
            <a:prstDash val="dot"/>
            <a:round/>
          </a:ln>
        </p:spPr>
      </p:cxnSp>
      <p:sp>
        <p:nvSpPr>
          <p:cNvPr id="522" name="Google Shape;351;p 1"/>
          <p:cNvSpPr/>
          <p:nvPr/>
        </p:nvSpPr>
        <p:spPr>
          <a:xfrm>
            <a:off x="5553000" y="3245400"/>
            <a:ext cx="302040" cy="4122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endParaRPr b="0" lang="en-US" sz="1800" spc="-1" strike="noStrike">
              <a:solidFill>
                <a:schemeClr val="dk1"/>
              </a:solidFill>
              <a:latin typeface="Calibri"/>
              <a:ea typeface="Calibri"/>
            </a:endParaRPr>
          </a:p>
        </p:txBody>
      </p:sp>
      <p:cxnSp>
        <p:nvCxnSpPr>
          <p:cNvPr id="523" name="Google Shape;355;p 14"/>
          <p:cNvCxnSpPr>
            <a:endCxn id="522" idx="1"/>
          </p:cNvCxnSpPr>
          <p:nvPr/>
        </p:nvCxnSpPr>
        <p:spPr>
          <a:xfrm flipV="1">
            <a:off x="1727640" y="3451320"/>
            <a:ext cx="3825720" cy="5400"/>
          </a:xfrm>
          <a:prstGeom prst="straightConnector1">
            <a:avLst/>
          </a:prstGeom>
          <a:ln w="25400">
            <a:solidFill>
              <a:srgbClr val="4f81bd"/>
            </a:solidFill>
            <a:round/>
            <a:tailEnd len="med" type="stealth" w="med"/>
          </a:ln>
        </p:spPr>
      </p:cxnSp>
      <p:sp>
        <p:nvSpPr>
          <p:cNvPr id="524" name="Google Shape;351;p 2"/>
          <p:cNvSpPr/>
          <p:nvPr/>
        </p:nvSpPr>
        <p:spPr>
          <a:xfrm>
            <a:off x="4257000" y="3245400"/>
            <a:ext cx="302040" cy="4122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endParaRPr b="0" lang="en-US" sz="1800" spc="-1" strike="noStrike">
              <a:solidFill>
                <a:schemeClr val="dk1"/>
              </a:solidFill>
              <a:latin typeface="Calibri"/>
              <a:ea typeface="Calibri"/>
            </a:endParaRPr>
          </a:p>
        </p:txBody>
      </p:sp>
      <p:sp>
        <p:nvSpPr>
          <p:cNvPr id="525" name=""/>
          <p:cNvSpPr/>
          <p:nvPr/>
        </p:nvSpPr>
        <p:spPr>
          <a:xfrm>
            <a:off x="1667520" y="3222000"/>
            <a:ext cx="4276080" cy="435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 sz="1100" spc="-1" strike="noStrike">
                <a:solidFill>
                  <a:schemeClr val="dk1"/>
                </a:solidFill>
                <a:latin typeface="Calibri"/>
                <a:ea typeface="Calibri"/>
              </a:rPr>
              <a:t>[selectdUsers &gt; maxParticips], Error Msg </a:t>
            </a:r>
            <a:r>
              <a:rPr b="0" lang="es" sz="1100" spc="-1" strike="noStrike">
                <a:solidFill>
                  <a:schemeClr val="dk1"/>
                </a:solidFill>
                <a:latin typeface="Calibri"/>
                <a:ea typeface="Calibri"/>
              </a:rPr>
              <a:t>	</a:t>
            </a:r>
            <a:r>
              <a:rPr b="0" lang="es" sz="1100" spc="-1" strike="noStrike">
                <a:solidFill>
                  <a:schemeClr val="dk1"/>
                </a:solidFill>
                <a:latin typeface="Calibri"/>
                <a:ea typeface="Calibri"/>
              </a:rPr>
              <a:t>       redirect</a:t>
            </a:r>
            <a:endParaRPr b="0" lang="en-US" sz="1100" spc="-1" strike="noStrike">
              <a:solidFill>
                <a:srgbClr val="000000"/>
              </a:solidFill>
              <a:latin typeface="Arial"/>
            </a:endParaRPr>
          </a:p>
        </p:txBody>
      </p:sp>
      <p:sp>
        <p:nvSpPr>
          <p:cNvPr id="526" name="Google Shape;351;p 3"/>
          <p:cNvSpPr/>
          <p:nvPr/>
        </p:nvSpPr>
        <p:spPr>
          <a:xfrm>
            <a:off x="5553000" y="3683880"/>
            <a:ext cx="302040" cy="4122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endParaRPr b="0" lang="en-US" sz="1800" spc="-1" strike="noStrike">
              <a:solidFill>
                <a:schemeClr val="dk1"/>
              </a:solidFill>
              <a:latin typeface="Calibri"/>
              <a:ea typeface="Calibri"/>
            </a:endParaRPr>
          </a:p>
        </p:txBody>
      </p:sp>
      <p:cxnSp>
        <p:nvCxnSpPr>
          <p:cNvPr id="527" name="Google Shape;355;p 15"/>
          <p:cNvCxnSpPr>
            <a:endCxn id="526" idx="1"/>
          </p:cNvCxnSpPr>
          <p:nvPr/>
        </p:nvCxnSpPr>
        <p:spPr>
          <a:xfrm flipV="1">
            <a:off x="1727640" y="3889800"/>
            <a:ext cx="3825720" cy="5400"/>
          </a:xfrm>
          <a:prstGeom prst="straightConnector1">
            <a:avLst/>
          </a:prstGeom>
          <a:ln w="25400">
            <a:solidFill>
              <a:srgbClr val="4f81bd"/>
            </a:solidFill>
            <a:round/>
            <a:tailEnd len="med" type="stealth" w="med"/>
          </a:ln>
        </p:spPr>
      </p:cxnSp>
      <p:sp>
        <p:nvSpPr>
          <p:cNvPr id="528" name="Google Shape;351;p 4"/>
          <p:cNvSpPr/>
          <p:nvPr/>
        </p:nvSpPr>
        <p:spPr>
          <a:xfrm>
            <a:off x="4257000" y="3683880"/>
            <a:ext cx="302040" cy="4122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endParaRPr b="0" lang="en-US" sz="1800" spc="-1" strike="noStrike">
              <a:solidFill>
                <a:schemeClr val="dk1"/>
              </a:solidFill>
              <a:latin typeface="Calibri"/>
              <a:ea typeface="Calibri"/>
            </a:endParaRPr>
          </a:p>
        </p:txBody>
      </p:sp>
      <p:sp>
        <p:nvSpPr>
          <p:cNvPr id="529" name=""/>
          <p:cNvSpPr/>
          <p:nvPr/>
        </p:nvSpPr>
        <p:spPr>
          <a:xfrm>
            <a:off x="1667520" y="3660480"/>
            <a:ext cx="4276080" cy="435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 sz="1100" spc="-1" strike="noStrike">
                <a:solidFill>
                  <a:schemeClr val="dk1"/>
                </a:solidFill>
                <a:latin typeface="Calibri"/>
                <a:ea typeface="Calibri"/>
              </a:rPr>
              <a:t>[selectdUsers &lt; minParticips], Error Msg </a:t>
            </a:r>
            <a:r>
              <a:rPr b="0" lang="es" sz="1100" spc="-1" strike="noStrike">
                <a:solidFill>
                  <a:schemeClr val="dk1"/>
                </a:solidFill>
                <a:latin typeface="Calibri"/>
                <a:ea typeface="Calibri"/>
              </a:rPr>
              <a:t>	</a:t>
            </a:r>
            <a:r>
              <a:rPr b="0" lang="es" sz="1100" spc="-1" strike="noStrike">
                <a:solidFill>
                  <a:schemeClr val="dk1"/>
                </a:solidFill>
                <a:latin typeface="Calibri"/>
                <a:ea typeface="Calibri"/>
              </a:rPr>
              <a:t>       redirect</a:t>
            </a:r>
            <a:endParaRPr b="0" lang="en-US" sz="1100" spc="-1" strike="noStrike">
              <a:solidFill>
                <a:srgbClr val="000000"/>
              </a:solidFill>
              <a:latin typeface="Arial"/>
            </a:endParaRPr>
          </a:p>
        </p:txBody>
      </p:sp>
      <p:sp>
        <p:nvSpPr>
          <p:cNvPr id="530" name="Google Shape;315;p 1"/>
          <p:cNvSpPr/>
          <p:nvPr/>
        </p:nvSpPr>
        <p:spPr>
          <a:xfrm>
            <a:off x="6313680" y="1132920"/>
            <a:ext cx="111528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GroupDAO</a:t>
            </a:r>
            <a:endParaRPr b="0" lang="en-US" sz="1400" spc="-1" strike="noStrike">
              <a:solidFill>
                <a:srgbClr val="000000"/>
              </a:solidFill>
              <a:latin typeface="Arial"/>
            </a:endParaRPr>
          </a:p>
        </p:txBody>
      </p:sp>
      <p:cxnSp>
        <p:nvCxnSpPr>
          <p:cNvPr id="531" name="Google Shape;316;p 1"/>
          <p:cNvCxnSpPr>
            <a:stCxn id="530" idx="2"/>
          </p:cNvCxnSpPr>
          <p:nvPr/>
        </p:nvCxnSpPr>
        <p:spPr>
          <a:xfrm flipH="1">
            <a:off x="6851880" y="1415880"/>
            <a:ext cx="19800" cy="3961440"/>
          </a:xfrm>
          <a:prstGeom prst="straightConnector1">
            <a:avLst/>
          </a:prstGeom>
          <a:ln w="38100">
            <a:solidFill>
              <a:srgbClr val="4f81bd"/>
            </a:solidFill>
            <a:prstDash val="dot"/>
            <a:round/>
          </a:ln>
        </p:spPr>
      </p:cxnSp>
      <p:sp>
        <p:nvSpPr>
          <p:cNvPr id="532" name="Google Shape;319;p 3"/>
          <p:cNvSpPr/>
          <p:nvPr/>
        </p:nvSpPr>
        <p:spPr>
          <a:xfrm>
            <a:off x="6720120" y="3993120"/>
            <a:ext cx="302040" cy="73548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endParaRPr b="0" lang="en-US" sz="1800" spc="-1" strike="noStrike">
              <a:solidFill>
                <a:schemeClr val="dk1"/>
              </a:solidFill>
              <a:latin typeface="Calibri"/>
              <a:ea typeface="Calibri"/>
            </a:endParaRPr>
          </a:p>
        </p:txBody>
      </p:sp>
      <p:cxnSp>
        <p:nvCxnSpPr>
          <p:cNvPr id="533" name="Google Shape;355;p 16"/>
          <p:cNvCxnSpPr/>
          <p:nvPr/>
        </p:nvCxnSpPr>
        <p:spPr>
          <a:xfrm>
            <a:off x="1740600" y="4211640"/>
            <a:ext cx="4896360" cy="28440"/>
          </a:xfrm>
          <a:prstGeom prst="straightConnector1">
            <a:avLst/>
          </a:prstGeom>
          <a:ln w="25400">
            <a:solidFill>
              <a:srgbClr val="4f81bd"/>
            </a:solidFill>
            <a:round/>
            <a:tailEnd len="med" type="stealth" w="med"/>
          </a:ln>
        </p:spPr>
      </p:cxnSp>
      <p:cxnSp>
        <p:nvCxnSpPr>
          <p:cNvPr id="534" name="Google Shape;355;p 17"/>
          <p:cNvCxnSpPr/>
          <p:nvPr/>
        </p:nvCxnSpPr>
        <p:spPr>
          <a:xfrm>
            <a:off x="1734120" y="4440240"/>
            <a:ext cx="4896360" cy="28440"/>
          </a:xfrm>
          <a:prstGeom prst="straightConnector1">
            <a:avLst/>
          </a:prstGeom>
          <a:ln w="25400">
            <a:solidFill>
              <a:srgbClr val="4f81bd"/>
            </a:solidFill>
            <a:round/>
            <a:tailEnd len="med" type="stealth" w="med"/>
          </a:ln>
        </p:spPr>
      </p:cxnSp>
      <p:sp>
        <p:nvSpPr>
          <p:cNvPr id="535" name=""/>
          <p:cNvSpPr/>
          <p:nvPr/>
        </p:nvSpPr>
        <p:spPr>
          <a:xfrm>
            <a:off x="1667520" y="3984480"/>
            <a:ext cx="4276080" cy="255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 sz="1100" spc="-1" strike="noStrike">
                <a:solidFill>
                  <a:schemeClr val="dk1"/>
                </a:solidFill>
                <a:latin typeface="Calibri"/>
                <a:ea typeface="Calibri"/>
              </a:rPr>
              <a:t>New GroupDAO()</a:t>
            </a:r>
            <a:endParaRPr b="0" lang="en-US" sz="1100" spc="-1" strike="noStrike">
              <a:solidFill>
                <a:srgbClr val="000000"/>
              </a:solidFill>
              <a:latin typeface="Arial"/>
            </a:endParaRPr>
          </a:p>
        </p:txBody>
      </p:sp>
      <p:sp>
        <p:nvSpPr>
          <p:cNvPr id="536" name=""/>
          <p:cNvSpPr/>
          <p:nvPr/>
        </p:nvSpPr>
        <p:spPr>
          <a:xfrm>
            <a:off x="1667520" y="4200480"/>
            <a:ext cx="5052600" cy="255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 sz="1100" spc="-1" strike="noStrike">
                <a:solidFill>
                  <a:schemeClr val="dk1"/>
                </a:solidFill>
                <a:latin typeface="Calibri"/>
                <a:ea typeface="Calibri"/>
              </a:rPr>
              <a:t>createGroup(title, date, duration, minParts, maxParts, creator, invitedUsers)</a:t>
            </a:r>
            <a:endParaRPr b="0" lang="en-US" sz="1100" spc="-1" strike="noStrike">
              <a:solidFill>
                <a:srgbClr val="000000"/>
              </a:solidFill>
              <a:latin typeface="Arial"/>
            </a:endParaRPr>
          </a:p>
        </p:txBody>
      </p:sp>
      <p:sp>
        <p:nvSpPr>
          <p:cNvPr id="537" name="Google Shape;315;p 2"/>
          <p:cNvSpPr/>
          <p:nvPr/>
        </p:nvSpPr>
        <p:spPr>
          <a:xfrm>
            <a:off x="7501680" y="1136160"/>
            <a:ext cx="111528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Home</a:t>
            </a:r>
            <a:endParaRPr b="0" lang="en-US" sz="1400" spc="-1" strike="noStrike">
              <a:solidFill>
                <a:srgbClr val="000000"/>
              </a:solidFill>
              <a:latin typeface="Arial"/>
            </a:endParaRPr>
          </a:p>
        </p:txBody>
      </p:sp>
      <p:cxnSp>
        <p:nvCxnSpPr>
          <p:cNvPr id="538" name="Google Shape;316;p 2"/>
          <p:cNvCxnSpPr>
            <a:stCxn id="537" idx="2"/>
          </p:cNvCxnSpPr>
          <p:nvPr/>
        </p:nvCxnSpPr>
        <p:spPr>
          <a:xfrm flipH="1">
            <a:off x="8039880" y="1419120"/>
            <a:ext cx="19800" cy="3961440"/>
          </a:xfrm>
          <a:prstGeom prst="straightConnector1">
            <a:avLst/>
          </a:prstGeom>
          <a:ln w="38100">
            <a:solidFill>
              <a:srgbClr val="4f81bd"/>
            </a:solidFill>
            <a:prstDash val="dot"/>
            <a:round/>
          </a:ln>
        </p:spPr>
      </p:cxnSp>
      <p:sp>
        <p:nvSpPr>
          <p:cNvPr id="539" name="Google Shape;319;p 2"/>
          <p:cNvSpPr/>
          <p:nvPr/>
        </p:nvSpPr>
        <p:spPr>
          <a:xfrm>
            <a:off x="7908120" y="4703400"/>
            <a:ext cx="302040" cy="3884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endParaRPr b="0" lang="en-US" sz="1800" spc="-1" strike="noStrike">
              <a:solidFill>
                <a:schemeClr val="dk1"/>
              </a:solidFill>
              <a:latin typeface="Calibri"/>
              <a:ea typeface="Calibri"/>
            </a:endParaRPr>
          </a:p>
        </p:txBody>
      </p:sp>
      <p:cxnSp>
        <p:nvCxnSpPr>
          <p:cNvPr id="540" name="Google Shape;355;p 18"/>
          <p:cNvCxnSpPr>
            <a:endCxn id="539" idx="1"/>
          </p:cNvCxnSpPr>
          <p:nvPr/>
        </p:nvCxnSpPr>
        <p:spPr>
          <a:xfrm flipV="1">
            <a:off x="1802520" y="4897440"/>
            <a:ext cx="6105960" cy="49680"/>
          </a:xfrm>
          <a:prstGeom prst="straightConnector1">
            <a:avLst/>
          </a:prstGeom>
          <a:ln w="25400">
            <a:solidFill>
              <a:srgbClr val="4f81bd"/>
            </a:solidFill>
            <a:round/>
            <a:tailEnd len="med" type="stealth" w="med"/>
          </a:ln>
        </p:spPr>
      </p:cxnSp>
      <p:sp>
        <p:nvSpPr>
          <p:cNvPr id="541" name=""/>
          <p:cNvSpPr/>
          <p:nvPr/>
        </p:nvSpPr>
        <p:spPr>
          <a:xfrm rot="21594000">
            <a:off x="1739520" y="4694040"/>
            <a:ext cx="4276080" cy="255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 sz="1100" spc="-1" strike="noStrike">
                <a:solidFill>
                  <a:schemeClr val="dk1"/>
                </a:solidFill>
                <a:latin typeface="Calibri"/>
                <a:ea typeface="Calibri"/>
              </a:rPr>
              <a:t>redirect</a:t>
            </a:r>
            <a:endParaRPr b="0" lang="en-US" sz="1100" spc="-1" strike="noStrike">
              <a:solidFill>
                <a:srgbClr val="000000"/>
              </a:solidFill>
              <a:latin typeface="Arial"/>
            </a:endParaRPr>
          </a:p>
        </p:txBody>
      </p:sp>
      <p:sp>
        <p:nvSpPr>
          <p:cNvPr id="542" name="Google Shape;351;p 5"/>
          <p:cNvSpPr/>
          <p:nvPr/>
        </p:nvSpPr>
        <p:spPr>
          <a:xfrm>
            <a:off x="4257000" y="4572000"/>
            <a:ext cx="302040" cy="24408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endParaRPr b="0" lang="en-US" sz="1800" spc="-1" strike="noStrike">
              <a:solidFill>
                <a:schemeClr val="dk1"/>
              </a:solidFill>
              <a:latin typeface="Calibri"/>
              <a:ea typeface="Calibri"/>
            </a:endParaRPr>
          </a:p>
        </p:txBody>
      </p:sp>
      <p:cxnSp>
        <p:nvCxnSpPr>
          <p:cNvPr id="543" name="Google Shape;355;p 19"/>
          <p:cNvCxnSpPr/>
          <p:nvPr/>
        </p:nvCxnSpPr>
        <p:spPr>
          <a:xfrm>
            <a:off x="1727640" y="4716360"/>
            <a:ext cx="2489400" cy="720"/>
          </a:xfrm>
          <a:prstGeom prst="straightConnector1">
            <a:avLst/>
          </a:prstGeom>
          <a:ln w="25400">
            <a:solidFill>
              <a:srgbClr val="4f81bd"/>
            </a:solidFill>
            <a:round/>
            <a:tailEnd len="med" type="stealth" w="med"/>
          </a:ln>
        </p:spPr>
      </p:cxnSp>
      <p:sp>
        <p:nvSpPr>
          <p:cNvPr id="544" name=""/>
          <p:cNvSpPr/>
          <p:nvPr/>
        </p:nvSpPr>
        <p:spPr>
          <a:xfrm rot="21594000">
            <a:off x="1739520" y="4477680"/>
            <a:ext cx="4276080" cy="255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 sz="1100" spc="-1" strike="noStrike">
                <a:solidFill>
                  <a:schemeClr val="dk1"/>
                </a:solidFill>
                <a:latin typeface="Calibri"/>
                <a:ea typeface="Calibri"/>
              </a:rPr>
              <a:t>removeAttributes(all the attributes)</a:t>
            </a: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Google Shape;364;p40"/>
          <p:cNvSpPr/>
          <p:nvPr/>
        </p:nvSpPr>
        <p:spPr>
          <a:xfrm>
            <a:off x="1128600" y="833760"/>
            <a:ext cx="153540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GetGroupDetails</a:t>
            </a:r>
            <a:endParaRPr b="0" lang="en-US" sz="1400" spc="-1" strike="noStrike">
              <a:solidFill>
                <a:srgbClr val="000000"/>
              </a:solidFill>
              <a:latin typeface="Arial"/>
            </a:endParaRPr>
          </a:p>
        </p:txBody>
      </p:sp>
      <p:cxnSp>
        <p:nvCxnSpPr>
          <p:cNvPr id="546" name="Google Shape;365;p 1"/>
          <p:cNvCxnSpPr>
            <a:stCxn id="545" idx="2"/>
          </p:cNvCxnSpPr>
          <p:nvPr/>
        </p:nvCxnSpPr>
        <p:spPr>
          <a:xfrm flipH="1">
            <a:off x="1887480" y="1116720"/>
            <a:ext cx="9000" cy="3923640"/>
          </a:xfrm>
          <a:prstGeom prst="straightConnector1">
            <a:avLst/>
          </a:prstGeom>
          <a:ln w="38100">
            <a:solidFill>
              <a:srgbClr val="4f81bd"/>
            </a:solidFill>
            <a:prstDash val="dot"/>
            <a:round/>
          </a:ln>
        </p:spPr>
      </p:cxnSp>
      <p:cxnSp>
        <p:nvCxnSpPr>
          <p:cNvPr id="547" name="Google Shape;366;p 1"/>
          <p:cNvCxnSpPr/>
          <p:nvPr/>
        </p:nvCxnSpPr>
        <p:spPr>
          <a:xfrm>
            <a:off x="831600" y="1976760"/>
            <a:ext cx="879120" cy="2880"/>
          </a:xfrm>
          <a:prstGeom prst="straightConnector1">
            <a:avLst/>
          </a:prstGeom>
          <a:ln w="25400">
            <a:solidFill>
              <a:srgbClr val="4f81bd"/>
            </a:solidFill>
            <a:round/>
            <a:tailEnd len="med" type="stealth" w="med"/>
          </a:ln>
        </p:spPr>
      </p:cxnSp>
      <p:sp>
        <p:nvSpPr>
          <p:cNvPr id="548" name="Google Shape;367;p 1"/>
          <p:cNvSpPr/>
          <p:nvPr/>
        </p:nvSpPr>
        <p:spPr>
          <a:xfrm>
            <a:off x="755640" y="1699920"/>
            <a:ext cx="912600" cy="273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doGet</a:t>
            </a:r>
            <a:endParaRPr b="0" lang="en-US" sz="1800" spc="-1" strike="noStrike">
              <a:solidFill>
                <a:srgbClr val="000000"/>
              </a:solidFill>
              <a:latin typeface="Arial"/>
            </a:endParaRPr>
          </a:p>
        </p:txBody>
      </p:sp>
      <p:sp>
        <p:nvSpPr>
          <p:cNvPr id="549" name="Google Shape;368;p 1"/>
          <p:cNvSpPr/>
          <p:nvPr/>
        </p:nvSpPr>
        <p:spPr>
          <a:xfrm>
            <a:off x="1744560" y="1281600"/>
            <a:ext cx="303840" cy="32227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550" name="Google Shape;369;p 1"/>
          <p:cNvSpPr/>
          <p:nvPr/>
        </p:nvSpPr>
        <p:spPr>
          <a:xfrm>
            <a:off x="3573360" y="833760"/>
            <a:ext cx="111240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GroupDAO</a:t>
            </a:r>
            <a:endParaRPr b="0" lang="en-US" sz="1400" spc="-1" strike="noStrike">
              <a:solidFill>
                <a:srgbClr val="000000"/>
              </a:solidFill>
              <a:latin typeface="Arial"/>
            </a:endParaRPr>
          </a:p>
        </p:txBody>
      </p:sp>
      <p:cxnSp>
        <p:nvCxnSpPr>
          <p:cNvPr id="551" name="Google Shape;370;p 1"/>
          <p:cNvCxnSpPr>
            <a:stCxn id="550" idx="2"/>
          </p:cNvCxnSpPr>
          <p:nvPr/>
        </p:nvCxnSpPr>
        <p:spPr>
          <a:xfrm flipH="1">
            <a:off x="4087080" y="1116720"/>
            <a:ext cx="42840" cy="3940920"/>
          </a:xfrm>
          <a:prstGeom prst="straightConnector1">
            <a:avLst/>
          </a:prstGeom>
          <a:ln w="38100">
            <a:solidFill>
              <a:srgbClr val="4f81bd"/>
            </a:solidFill>
            <a:prstDash val="dot"/>
            <a:round/>
          </a:ln>
        </p:spPr>
      </p:cxnSp>
      <p:cxnSp>
        <p:nvCxnSpPr>
          <p:cNvPr id="552" name="Google Shape;371;p 1"/>
          <p:cNvCxnSpPr/>
          <p:nvPr/>
        </p:nvCxnSpPr>
        <p:spPr>
          <a:xfrm>
            <a:off x="2064960" y="1975320"/>
            <a:ext cx="1906200" cy="17640"/>
          </a:xfrm>
          <a:prstGeom prst="straightConnector1">
            <a:avLst/>
          </a:prstGeom>
          <a:ln w="25400">
            <a:solidFill>
              <a:srgbClr val="4f81bd"/>
            </a:solidFill>
            <a:round/>
            <a:tailEnd len="med" type="stealth" w="med"/>
          </a:ln>
        </p:spPr>
      </p:cxnSp>
      <p:sp>
        <p:nvSpPr>
          <p:cNvPr id="553" name="Google Shape;372;p 1"/>
          <p:cNvSpPr/>
          <p:nvPr/>
        </p:nvSpPr>
        <p:spPr>
          <a:xfrm>
            <a:off x="2174040" y="1698480"/>
            <a:ext cx="2579400" cy="2282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200" spc="-1" strike="noStrike">
                <a:solidFill>
                  <a:schemeClr val="dk1"/>
                </a:solidFill>
                <a:latin typeface="Calibri"/>
                <a:ea typeface="Calibri"/>
              </a:rPr>
              <a:t>findGroupByID(X</a:t>
            </a:r>
            <a:r>
              <a:rPr b="0" lang="es-419" sz="1400" spc="-1" strike="noStrike">
                <a:solidFill>
                  <a:schemeClr val="dk1"/>
                </a:solidFill>
                <a:latin typeface="Calibri"/>
                <a:ea typeface="Calibri"/>
              </a:rPr>
              <a:t>)</a:t>
            </a:r>
            <a:endParaRPr b="0" lang="en-US" sz="1400" spc="-1" strike="noStrike">
              <a:solidFill>
                <a:srgbClr val="000000"/>
              </a:solidFill>
              <a:latin typeface="Arial"/>
            </a:endParaRPr>
          </a:p>
        </p:txBody>
      </p:sp>
      <p:sp>
        <p:nvSpPr>
          <p:cNvPr id="554" name="Google Shape;373;p 1"/>
          <p:cNvSpPr/>
          <p:nvPr/>
        </p:nvSpPr>
        <p:spPr>
          <a:xfrm>
            <a:off x="3978720" y="1453680"/>
            <a:ext cx="302040" cy="10436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555" name="Google Shape;374;p 1"/>
          <p:cNvSpPr/>
          <p:nvPr/>
        </p:nvSpPr>
        <p:spPr>
          <a:xfrm>
            <a:off x="16920" y="2289240"/>
            <a:ext cx="1761120" cy="14511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GET</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/GetGroupDetails</a:t>
            </a:r>
            <a:endParaRPr b="0" lang="en-US" sz="1600" spc="-1" strike="noStrike">
              <a:solidFill>
                <a:srgbClr val="000000"/>
              </a:solidFill>
              <a:latin typeface="Arial"/>
            </a:endParaRPr>
          </a:p>
          <a:p>
            <a:pPr>
              <a:lnSpc>
                <a:spcPct val="100000"/>
              </a:lnSpc>
              <a:tabLst>
                <a:tab algn="l" pos="0"/>
              </a:tabLst>
            </a:pPr>
            <a:r>
              <a:rPr b="0" lang="es-419" sz="1400" spc="-1" strike="noStrike">
                <a:solidFill>
                  <a:srgbClr val="ff0000"/>
                </a:solidFill>
                <a:latin typeface="Calibri"/>
                <a:ea typeface="Calibri"/>
              </a:rPr>
              <a:t>?groupid=X</a:t>
            </a:r>
            <a:endParaRPr b="0" lang="en-US" sz="14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From: </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Home.html</a:t>
            </a:r>
            <a:endParaRPr b="0" lang="en-US" sz="1600" spc="-1" strike="noStrike">
              <a:solidFill>
                <a:srgbClr val="000000"/>
              </a:solidFill>
              <a:latin typeface="Arial"/>
            </a:endParaRPr>
          </a:p>
        </p:txBody>
      </p:sp>
      <p:cxnSp>
        <p:nvCxnSpPr>
          <p:cNvPr id="556" name="Google Shape;375;p 1"/>
          <p:cNvCxnSpPr/>
          <p:nvPr/>
        </p:nvCxnSpPr>
        <p:spPr>
          <a:xfrm>
            <a:off x="2054160" y="1624320"/>
            <a:ext cx="1909440" cy="10800"/>
          </a:xfrm>
          <a:prstGeom prst="straightConnector1">
            <a:avLst/>
          </a:prstGeom>
          <a:ln w="25400">
            <a:solidFill>
              <a:srgbClr val="4f81bd"/>
            </a:solidFill>
            <a:round/>
            <a:tailEnd len="med" type="stealth" w="med"/>
          </a:ln>
        </p:spPr>
      </p:cxnSp>
      <p:sp>
        <p:nvSpPr>
          <p:cNvPr id="557" name="Google Shape;376;p 1"/>
          <p:cNvSpPr/>
          <p:nvPr/>
        </p:nvSpPr>
        <p:spPr>
          <a:xfrm>
            <a:off x="2124360" y="1347480"/>
            <a:ext cx="1607760" cy="2278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new GroupDAO()</a:t>
            </a:r>
            <a:endParaRPr b="0" lang="en-US" sz="1400" spc="-1" strike="noStrike">
              <a:solidFill>
                <a:srgbClr val="000000"/>
              </a:solidFill>
              <a:latin typeface="Arial"/>
            </a:endParaRPr>
          </a:p>
        </p:txBody>
      </p:sp>
      <p:cxnSp>
        <p:nvCxnSpPr>
          <p:cNvPr id="558" name="Google Shape;377;p 1"/>
          <p:cNvCxnSpPr/>
          <p:nvPr/>
        </p:nvCxnSpPr>
        <p:spPr>
          <a:xfrm flipH="1">
            <a:off x="2048400" y="2277360"/>
            <a:ext cx="1922760" cy="2880"/>
          </a:xfrm>
          <a:prstGeom prst="straightConnector1">
            <a:avLst/>
          </a:prstGeom>
          <a:ln w="25400">
            <a:solidFill>
              <a:srgbClr val="4f81bd"/>
            </a:solidFill>
            <a:round/>
            <a:tailEnd len="med" type="stealth" w="med"/>
          </a:ln>
        </p:spPr>
      </p:cxnSp>
      <p:sp>
        <p:nvSpPr>
          <p:cNvPr id="559" name="Google Shape;378;p 1"/>
          <p:cNvSpPr/>
          <p:nvPr/>
        </p:nvSpPr>
        <p:spPr>
          <a:xfrm>
            <a:off x="2819520" y="2028960"/>
            <a:ext cx="912600" cy="2282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Group</a:t>
            </a:r>
            <a:endParaRPr b="0" lang="en-US" sz="1400" spc="-1" strike="noStrike">
              <a:solidFill>
                <a:srgbClr val="000000"/>
              </a:solidFill>
              <a:latin typeface="Arial"/>
            </a:endParaRPr>
          </a:p>
        </p:txBody>
      </p:sp>
      <p:sp>
        <p:nvSpPr>
          <p:cNvPr id="560" name="Google Shape;379;p 1"/>
          <p:cNvSpPr/>
          <p:nvPr/>
        </p:nvSpPr>
        <p:spPr>
          <a:xfrm>
            <a:off x="4863960" y="833760"/>
            <a:ext cx="121500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UserDAO</a:t>
            </a:r>
            <a:endParaRPr b="0" lang="en-US" sz="1400" spc="-1" strike="noStrike">
              <a:solidFill>
                <a:srgbClr val="000000"/>
              </a:solidFill>
              <a:latin typeface="Arial"/>
            </a:endParaRPr>
          </a:p>
        </p:txBody>
      </p:sp>
      <p:cxnSp>
        <p:nvCxnSpPr>
          <p:cNvPr id="561" name="Google Shape;380;p 1"/>
          <p:cNvCxnSpPr/>
          <p:nvPr/>
        </p:nvCxnSpPr>
        <p:spPr>
          <a:xfrm flipH="1">
            <a:off x="5420520" y="1119600"/>
            <a:ext cx="18360" cy="3920760"/>
          </a:xfrm>
          <a:prstGeom prst="straightConnector1">
            <a:avLst/>
          </a:prstGeom>
          <a:ln w="38100">
            <a:solidFill>
              <a:srgbClr val="4f81bd"/>
            </a:solidFill>
            <a:prstDash val="dot"/>
            <a:round/>
          </a:ln>
        </p:spPr>
      </p:cxnSp>
      <p:sp>
        <p:nvSpPr>
          <p:cNvPr id="562" name="Google Shape;381;p 1"/>
          <p:cNvSpPr/>
          <p:nvPr/>
        </p:nvSpPr>
        <p:spPr>
          <a:xfrm>
            <a:off x="5268600" y="2554200"/>
            <a:ext cx="302040" cy="10436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563" name="Google Shape;382;p 1"/>
          <p:cNvCxnSpPr/>
          <p:nvPr/>
        </p:nvCxnSpPr>
        <p:spPr>
          <a:xfrm flipV="1">
            <a:off x="2047320" y="3154680"/>
            <a:ext cx="3202200" cy="18360"/>
          </a:xfrm>
          <a:prstGeom prst="straightConnector1">
            <a:avLst/>
          </a:prstGeom>
          <a:ln w="25400">
            <a:solidFill>
              <a:srgbClr val="4f81bd"/>
            </a:solidFill>
            <a:round/>
            <a:tailEnd len="med" type="stealth" w="med"/>
          </a:ln>
        </p:spPr>
      </p:cxnSp>
      <p:sp>
        <p:nvSpPr>
          <p:cNvPr id="564" name="Google Shape;383;p 1"/>
          <p:cNvSpPr/>
          <p:nvPr/>
        </p:nvSpPr>
        <p:spPr>
          <a:xfrm>
            <a:off x="2066040" y="2884680"/>
            <a:ext cx="2795040" cy="267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400" spc="-1" strike="noStrike">
                <a:solidFill>
                  <a:schemeClr val="dk1"/>
                </a:solidFill>
                <a:latin typeface="Calibri"/>
                <a:ea typeface="Calibri"/>
              </a:rPr>
              <a:t>getUserByUsername()</a:t>
            </a:r>
            <a:endParaRPr b="0" lang="en-US" sz="1400" spc="-1" strike="noStrike">
              <a:solidFill>
                <a:srgbClr val="000000"/>
              </a:solidFill>
              <a:latin typeface="Arial"/>
            </a:endParaRPr>
          </a:p>
        </p:txBody>
      </p:sp>
      <p:cxnSp>
        <p:nvCxnSpPr>
          <p:cNvPr id="565" name="Google Shape;384;p 1"/>
          <p:cNvCxnSpPr/>
          <p:nvPr/>
        </p:nvCxnSpPr>
        <p:spPr>
          <a:xfrm flipV="1">
            <a:off x="2045880" y="2829240"/>
            <a:ext cx="3211200" cy="19080"/>
          </a:xfrm>
          <a:prstGeom prst="straightConnector1">
            <a:avLst/>
          </a:prstGeom>
          <a:ln w="25400">
            <a:solidFill>
              <a:srgbClr val="4f81bd"/>
            </a:solidFill>
            <a:round/>
            <a:tailEnd len="med" type="stealth" w="med"/>
          </a:ln>
        </p:spPr>
      </p:cxnSp>
      <p:sp>
        <p:nvSpPr>
          <p:cNvPr id="566" name="Google Shape;385;p 1"/>
          <p:cNvSpPr/>
          <p:nvPr/>
        </p:nvSpPr>
        <p:spPr>
          <a:xfrm>
            <a:off x="1985400" y="2554200"/>
            <a:ext cx="3376800" cy="2278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Per ogni utente invitato:       new UserDAO()</a:t>
            </a:r>
            <a:endParaRPr b="0" lang="en-US" sz="1400" spc="-1" strike="noStrike">
              <a:solidFill>
                <a:srgbClr val="000000"/>
              </a:solidFill>
              <a:latin typeface="Arial"/>
            </a:endParaRPr>
          </a:p>
        </p:txBody>
      </p:sp>
      <p:cxnSp>
        <p:nvCxnSpPr>
          <p:cNvPr id="567" name="Google Shape;386;p 1"/>
          <p:cNvCxnSpPr/>
          <p:nvPr/>
        </p:nvCxnSpPr>
        <p:spPr>
          <a:xfrm flipH="1">
            <a:off x="2039040" y="3429720"/>
            <a:ext cx="3210480" cy="2880"/>
          </a:xfrm>
          <a:prstGeom prst="straightConnector1">
            <a:avLst/>
          </a:prstGeom>
          <a:ln w="25400">
            <a:solidFill>
              <a:srgbClr val="4f81bd"/>
            </a:solidFill>
            <a:round/>
            <a:tailEnd len="med" type="stealth" w="med"/>
          </a:ln>
        </p:spPr>
      </p:cxnSp>
      <p:sp>
        <p:nvSpPr>
          <p:cNvPr id="568" name="Google Shape;387;p 1"/>
          <p:cNvSpPr/>
          <p:nvPr/>
        </p:nvSpPr>
        <p:spPr>
          <a:xfrm>
            <a:off x="2767680" y="3157200"/>
            <a:ext cx="912600" cy="2282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User</a:t>
            </a:r>
            <a:endParaRPr b="0" lang="en-US" sz="1400" spc="-1" strike="noStrike">
              <a:solidFill>
                <a:srgbClr val="000000"/>
              </a:solidFill>
              <a:latin typeface="Arial"/>
            </a:endParaRPr>
          </a:p>
        </p:txBody>
      </p:sp>
      <p:sp>
        <p:nvSpPr>
          <p:cNvPr id="569" name="Google Shape;388;p 1"/>
          <p:cNvSpPr/>
          <p:nvPr/>
        </p:nvSpPr>
        <p:spPr>
          <a:xfrm>
            <a:off x="6203880" y="833760"/>
            <a:ext cx="107712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ctx</a:t>
            </a:r>
            <a:endParaRPr b="0" lang="en-US" sz="1400" spc="-1" strike="noStrike">
              <a:solidFill>
                <a:srgbClr val="000000"/>
              </a:solidFill>
              <a:latin typeface="Arial"/>
            </a:endParaRPr>
          </a:p>
        </p:txBody>
      </p:sp>
      <p:cxnSp>
        <p:nvCxnSpPr>
          <p:cNvPr id="570" name="Google Shape;389;p 1"/>
          <p:cNvCxnSpPr>
            <a:stCxn id="569" idx="2"/>
          </p:cNvCxnSpPr>
          <p:nvPr/>
        </p:nvCxnSpPr>
        <p:spPr>
          <a:xfrm>
            <a:off x="6742440" y="1116720"/>
            <a:ext cx="29520" cy="3984120"/>
          </a:xfrm>
          <a:prstGeom prst="straightConnector1">
            <a:avLst/>
          </a:prstGeom>
          <a:ln w="38100">
            <a:solidFill>
              <a:srgbClr val="4f81bd"/>
            </a:solidFill>
            <a:prstDash val="dot"/>
            <a:round/>
          </a:ln>
        </p:spPr>
      </p:cxnSp>
      <p:cxnSp>
        <p:nvCxnSpPr>
          <p:cNvPr id="571" name="Google Shape;390;p 1"/>
          <p:cNvCxnSpPr/>
          <p:nvPr/>
        </p:nvCxnSpPr>
        <p:spPr>
          <a:xfrm>
            <a:off x="2064960" y="4325040"/>
            <a:ext cx="5860080" cy="21240"/>
          </a:xfrm>
          <a:prstGeom prst="straightConnector1">
            <a:avLst/>
          </a:prstGeom>
          <a:ln w="25400">
            <a:solidFill>
              <a:srgbClr val="4f81bd"/>
            </a:solidFill>
            <a:round/>
            <a:tailEnd len="med" type="stealth" w="med"/>
          </a:ln>
        </p:spPr>
      </p:cxnSp>
      <p:sp>
        <p:nvSpPr>
          <p:cNvPr id="572" name="Google Shape;391;p 1"/>
          <p:cNvSpPr/>
          <p:nvPr/>
        </p:nvSpPr>
        <p:spPr>
          <a:xfrm>
            <a:off x="7548120" y="833760"/>
            <a:ext cx="1077120" cy="4730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Template</a:t>
            </a:r>
            <a:br>
              <a:rPr sz="1400"/>
            </a:br>
            <a:r>
              <a:rPr b="0" lang="es-419" sz="1400" spc="-1" strike="noStrike">
                <a:solidFill>
                  <a:schemeClr val="dk1"/>
                </a:solidFill>
                <a:latin typeface="Calibri"/>
                <a:ea typeface="Calibri"/>
              </a:rPr>
              <a:t>Engine</a:t>
            </a:r>
            <a:endParaRPr b="0" lang="en-US" sz="1400" spc="-1" strike="noStrike">
              <a:solidFill>
                <a:srgbClr val="000000"/>
              </a:solidFill>
              <a:latin typeface="Arial"/>
            </a:endParaRPr>
          </a:p>
        </p:txBody>
      </p:sp>
      <p:cxnSp>
        <p:nvCxnSpPr>
          <p:cNvPr id="573" name="Google Shape;392;p 1"/>
          <p:cNvCxnSpPr>
            <a:stCxn id="572" idx="2"/>
          </p:cNvCxnSpPr>
          <p:nvPr/>
        </p:nvCxnSpPr>
        <p:spPr>
          <a:xfrm>
            <a:off x="8086680" y="1306800"/>
            <a:ext cx="19080" cy="3802680"/>
          </a:xfrm>
          <a:prstGeom prst="straightConnector1">
            <a:avLst/>
          </a:prstGeom>
          <a:ln w="38100">
            <a:solidFill>
              <a:srgbClr val="4f81bd"/>
            </a:solidFill>
            <a:prstDash val="dot"/>
            <a:round/>
          </a:ln>
        </p:spPr>
      </p:cxnSp>
      <p:sp>
        <p:nvSpPr>
          <p:cNvPr id="574" name="Google Shape;393;p 1"/>
          <p:cNvSpPr/>
          <p:nvPr/>
        </p:nvSpPr>
        <p:spPr>
          <a:xfrm>
            <a:off x="7936560" y="3994560"/>
            <a:ext cx="302040" cy="6768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575" name="Google Shape;394;p 1"/>
          <p:cNvCxnSpPr>
            <a:endCxn id="576" idx="1"/>
          </p:cNvCxnSpPr>
          <p:nvPr/>
        </p:nvCxnSpPr>
        <p:spPr>
          <a:xfrm flipV="1">
            <a:off x="2069280" y="3829680"/>
            <a:ext cx="4529880" cy="15120"/>
          </a:xfrm>
          <a:prstGeom prst="straightConnector1">
            <a:avLst/>
          </a:prstGeom>
          <a:ln w="25400">
            <a:solidFill>
              <a:srgbClr val="4f81bd"/>
            </a:solidFill>
            <a:round/>
            <a:tailEnd len="med" type="stealth" w="med"/>
          </a:ln>
        </p:spPr>
      </p:cxnSp>
      <p:sp>
        <p:nvSpPr>
          <p:cNvPr id="576" name="Google Shape;395;p 1"/>
          <p:cNvSpPr/>
          <p:nvPr/>
        </p:nvSpPr>
        <p:spPr>
          <a:xfrm>
            <a:off x="6598800" y="3491280"/>
            <a:ext cx="302040" cy="6768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577" name="Google Shape;396;p 1"/>
          <p:cNvSpPr/>
          <p:nvPr/>
        </p:nvSpPr>
        <p:spPr>
          <a:xfrm>
            <a:off x="2093400" y="3557160"/>
            <a:ext cx="2076480" cy="250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419" sz="1400" spc="-1" strike="noStrike">
                <a:solidFill>
                  <a:schemeClr val="dk1"/>
                </a:solidFill>
                <a:latin typeface="Calibri"/>
                <a:ea typeface="Calibri"/>
              </a:rPr>
              <a:t>setVariable(myGroup) setVariable(invitedUsers)</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p:txBody>
      </p:sp>
      <p:sp>
        <p:nvSpPr>
          <p:cNvPr id="578" name="Google Shape;397;p 1"/>
          <p:cNvSpPr/>
          <p:nvPr/>
        </p:nvSpPr>
        <p:spPr>
          <a:xfrm>
            <a:off x="2360880" y="4026240"/>
            <a:ext cx="3452400" cy="3250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600" spc="-1" strike="noStrike">
                <a:solidFill>
                  <a:schemeClr val="dk1"/>
                </a:solidFill>
                <a:latin typeface="Calibri"/>
                <a:ea typeface="Calibri"/>
              </a:rPr>
              <a:t>process(ctx, "MissionDetails.html", ..)</a:t>
            </a:r>
            <a:endParaRPr b="0" lang="en-US" sz="1600" spc="-1" strike="noStrike">
              <a:solidFill>
                <a:srgbClr val="000000"/>
              </a:solidFill>
              <a:latin typeface="Arial"/>
            </a:endParaRPr>
          </a:p>
        </p:txBody>
      </p:sp>
      <p:sp>
        <p:nvSpPr>
          <p:cNvPr id="579" name="PlaceHolder 7"/>
          <p:cNvSpPr/>
          <p:nvPr/>
        </p:nvSpPr>
        <p:spPr>
          <a:xfrm>
            <a:off x="457560" y="25920"/>
            <a:ext cx="8226720" cy="85428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s-419" sz="4400" spc="-1" strike="noStrike">
                <a:solidFill>
                  <a:schemeClr val="dk1"/>
                </a:solidFill>
                <a:latin typeface="Calibri"/>
                <a:ea typeface="Calibri"/>
              </a:rPr>
              <a:t>Event: get Group details</a:t>
            </a:r>
            <a:endParaRPr b="0" lang="en-US" sz="4400" spc="-1" strike="noStrike">
              <a:solidFill>
                <a:srgbClr val="000000"/>
              </a:solidFill>
              <a:latin typeface="Arial"/>
            </a:endParaRPr>
          </a:p>
        </p:txBody>
      </p:sp>
      <p:grpSp>
        <p:nvGrpSpPr>
          <p:cNvPr id="580" name="Group 1"/>
          <p:cNvGrpSpPr/>
          <p:nvPr/>
        </p:nvGrpSpPr>
        <p:grpSpPr>
          <a:xfrm>
            <a:off x="1778400" y="2971800"/>
            <a:ext cx="279360" cy="368640"/>
            <a:chOff x="1778400" y="2971800"/>
            <a:chExt cx="279360" cy="368640"/>
          </a:xfrm>
        </p:grpSpPr>
        <p:cxnSp>
          <p:nvCxnSpPr>
            <p:cNvPr id="581" name="Straight Connector 3"/>
            <p:cNvCxnSpPr/>
            <p:nvPr/>
          </p:nvCxnSpPr>
          <p:spPr>
            <a:xfrm>
              <a:off x="1778400" y="2971800"/>
              <a:ext cx="279720" cy="4320"/>
            </a:xfrm>
            <a:prstGeom prst="straightConnector1">
              <a:avLst/>
            </a:prstGeom>
            <a:ln w="28575">
              <a:solidFill>
                <a:srgbClr val="0070c0"/>
              </a:solidFill>
              <a:round/>
            </a:ln>
          </p:spPr>
        </p:cxnSp>
        <p:cxnSp>
          <p:nvCxnSpPr>
            <p:cNvPr id="582" name="Straight Connector 4"/>
            <p:cNvCxnSpPr/>
            <p:nvPr/>
          </p:nvCxnSpPr>
          <p:spPr>
            <a:xfrm flipH="1">
              <a:off x="2056320" y="2971800"/>
              <a:ext cx="1800" cy="367560"/>
            </a:xfrm>
            <a:prstGeom prst="straightConnector1">
              <a:avLst/>
            </a:prstGeom>
            <a:ln w="28575">
              <a:solidFill>
                <a:srgbClr val="0070c0"/>
              </a:solidFill>
              <a:round/>
            </a:ln>
          </p:spPr>
        </p:cxnSp>
        <p:cxnSp>
          <p:nvCxnSpPr>
            <p:cNvPr id="583" name="Straight Arrow Connector 2"/>
            <p:cNvCxnSpPr/>
            <p:nvPr/>
          </p:nvCxnSpPr>
          <p:spPr>
            <a:xfrm flipH="1">
              <a:off x="1778400" y="3336480"/>
              <a:ext cx="279720" cy="4320"/>
            </a:xfrm>
            <a:prstGeom prst="straightConnector1">
              <a:avLst/>
            </a:prstGeom>
            <a:ln w="28575">
              <a:solidFill>
                <a:srgbClr val="0070c0"/>
              </a:solidFill>
              <a:round/>
              <a:tailEnd len="med" type="arrow" w="med"/>
            </a:ln>
          </p:spPr>
        </p:cxn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p:nvPr/>
        </p:nvSpPr>
        <p:spPr>
          <a:xfrm>
            <a:off x="228600" y="685800"/>
            <a:ext cx="8349840" cy="37076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it-IT" sz="1300" spc="-1" strike="noStrike">
                <a:solidFill>
                  <a:schemeClr val="dk1"/>
                </a:solidFill>
                <a:latin typeface="Calibri"/>
                <a:ea typeface="Calibri"/>
              </a:rPr>
              <a:t>Un’applicazione web consente la gestione di </a:t>
            </a:r>
            <a:r>
              <a:rPr b="0" lang="it-IT" sz="1300" spc="-1" strike="noStrike">
                <a:solidFill>
                  <a:srgbClr val="c9211e"/>
                </a:solidFill>
                <a:latin typeface="Calibri"/>
                <a:ea typeface="Calibri"/>
              </a:rPr>
              <a:t>gruppi di lavoro</a:t>
            </a:r>
            <a:r>
              <a:rPr b="0" lang="it-IT" sz="1300" spc="-1" strike="noStrike">
                <a:solidFill>
                  <a:schemeClr val="dk1"/>
                </a:solidFill>
                <a:latin typeface="Calibri"/>
                <a:ea typeface="Calibri"/>
              </a:rPr>
              <a:t>. L’applicazione supporta registrazione e login mediante una pagina pubblica con opportune form. La registrazione controlla la validità sintattica dell’indirizzo di </a:t>
            </a:r>
            <a:r>
              <a:rPr b="0" lang="it-IT" sz="1300" spc="-1" strike="noStrike">
                <a:solidFill>
                  <a:srgbClr val="00a933"/>
                </a:solidFill>
                <a:latin typeface="Calibri"/>
                <a:ea typeface="Calibri"/>
              </a:rPr>
              <a:t>email</a:t>
            </a:r>
            <a:r>
              <a:rPr b="0" lang="it-IT" sz="1300" spc="-1" strike="noStrike">
                <a:solidFill>
                  <a:schemeClr val="dk1"/>
                </a:solidFill>
                <a:latin typeface="Calibri"/>
                <a:ea typeface="Calibri"/>
              </a:rPr>
              <a:t> e l’uguaglianza tra i campi “</a:t>
            </a:r>
            <a:r>
              <a:rPr b="0" lang="it-IT" sz="1300" spc="-1" strike="noStrike">
                <a:solidFill>
                  <a:srgbClr val="00a933"/>
                </a:solidFill>
                <a:latin typeface="Calibri"/>
                <a:ea typeface="Calibri"/>
              </a:rPr>
              <a:t>password</a:t>
            </a:r>
            <a:r>
              <a:rPr b="0" lang="it-IT" sz="1300" spc="-1" strike="noStrike">
                <a:solidFill>
                  <a:schemeClr val="dk1"/>
                </a:solidFill>
                <a:latin typeface="Calibri"/>
                <a:ea typeface="Calibri"/>
              </a:rPr>
              <a:t>” e “</a:t>
            </a:r>
            <a:r>
              <a:rPr b="0" lang="it-IT" sz="1300" spc="-1" strike="noStrike">
                <a:solidFill>
                  <a:srgbClr val="00a933"/>
                </a:solidFill>
                <a:latin typeface="Calibri"/>
                <a:ea typeface="Calibri"/>
              </a:rPr>
              <a:t>ripeti password</a:t>
            </a:r>
            <a:r>
              <a:rPr b="0" lang="it-IT" sz="1300" spc="-1" strike="noStrike">
                <a:solidFill>
                  <a:schemeClr val="dk1"/>
                </a:solidFill>
                <a:latin typeface="Calibri"/>
                <a:ea typeface="Calibri"/>
              </a:rPr>
              <a:t>”. La registrazione controlla l’unicità dello </a:t>
            </a:r>
            <a:r>
              <a:rPr b="0" lang="it-IT" sz="1300" spc="-1" strike="noStrike">
                <a:solidFill>
                  <a:srgbClr val="00a933"/>
                </a:solidFill>
                <a:latin typeface="Calibri"/>
                <a:ea typeface="Calibri"/>
              </a:rPr>
              <a:t>username</a:t>
            </a:r>
            <a:r>
              <a:rPr b="0" lang="it-IT" sz="1300" spc="-1" strike="noStrike">
                <a:solidFill>
                  <a:schemeClr val="dk1"/>
                </a:solidFill>
                <a:latin typeface="Calibri"/>
                <a:ea typeface="Calibri"/>
              </a:rPr>
              <a:t>. </a:t>
            </a:r>
            <a:endParaRPr b="0" lang="en-US" sz="1300" spc="-1" strike="noStrike">
              <a:solidFill>
                <a:srgbClr val="000000"/>
              </a:solidFill>
              <a:latin typeface="Arial"/>
            </a:endParaRPr>
          </a:p>
          <a:p>
            <a:pPr>
              <a:lnSpc>
                <a:spcPct val="100000"/>
              </a:lnSpc>
              <a:tabLst>
                <a:tab algn="l" pos="0"/>
              </a:tabLst>
            </a:pPr>
            <a:r>
              <a:rPr b="0" lang="it-IT" sz="1300" spc="-1" strike="noStrike">
                <a:solidFill>
                  <a:schemeClr val="dk1"/>
                </a:solidFill>
                <a:latin typeface="Calibri"/>
                <a:ea typeface="Calibri"/>
              </a:rPr>
              <a:t>Un </a:t>
            </a:r>
            <a:r>
              <a:rPr b="0" lang="it-IT" sz="1300" spc="-1" strike="noStrike">
                <a:solidFill>
                  <a:srgbClr val="c9211e"/>
                </a:solidFill>
                <a:latin typeface="Calibri"/>
                <a:ea typeface="Calibri"/>
              </a:rPr>
              <a:t>gruppo</a:t>
            </a:r>
            <a:r>
              <a:rPr b="0" lang="it-IT" sz="1300" spc="-1" strike="noStrike">
                <a:solidFill>
                  <a:schemeClr val="dk1"/>
                </a:solidFill>
                <a:latin typeface="Calibri"/>
                <a:ea typeface="Calibri"/>
              </a:rPr>
              <a:t> ha un </a:t>
            </a:r>
            <a:r>
              <a:rPr b="0" lang="it-IT" sz="1300" spc="-1" strike="noStrike">
                <a:solidFill>
                  <a:srgbClr val="00a933"/>
                </a:solidFill>
                <a:latin typeface="Calibri"/>
                <a:ea typeface="Calibri"/>
              </a:rPr>
              <a:t>titolo</a:t>
            </a:r>
            <a:r>
              <a:rPr b="0" lang="it-IT" sz="1300" spc="-1" strike="noStrike">
                <a:solidFill>
                  <a:schemeClr val="dk1"/>
                </a:solidFill>
                <a:latin typeface="Calibri"/>
                <a:ea typeface="Calibri"/>
              </a:rPr>
              <a:t>, una </a:t>
            </a:r>
            <a:r>
              <a:rPr b="0" lang="it-IT" sz="1300" spc="-1" strike="noStrike">
                <a:solidFill>
                  <a:srgbClr val="00a933"/>
                </a:solidFill>
                <a:latin typeface="Calibri"/>
                <a:ea typeface="Calibri"/>
              </a:rPr>
              <a:t>data di creazione</a:t>
            </a:r>
            <a:r>
              <a:rPr b="0" lang="it-IT" sz="1300" spc="-1" strike="noStrike">
                <a:solidFill>
                  <a:schemeClr val="dk1"/>
                </a:solidFill>
                <a:latin typeface="Calibri"/>
                <a:ea typeface="Calibri"/>
              </a:rPr>
              <a:t>, una </a:t>
            </a:r>
            <a:r>
              <a:rPr b="0" lang="it-IT" sz="1300" spc="-1" strike="noStrike">
                <a:solidFill>
                  <a:srgbClr val="00a933"/>
                </a:solidFill>
                <a:latin typeface="Calibri"/>
                <a:ea typeface="Calibri"/>
              </a:rPr>
              <a:t>durata</a:t>
            </a:r>
            <a:r>
              <a:rPr b="0" lang="it-IT" sz="1300" spc="-1" strike="noStrike">
                <a:solidFill>
                  <a:schemeClr val="dk1"/>
                </a:solidFill>
                <a:latin typeface="Calibri"/>
                <a:ea typeface="Calibri"/>
              </a:rPr>
              <a:t> dell’attività in giorni e un numero </a:t>
            </a:r>
            <a:r>
              <a:rPr b="0" lang="it-IT" sz="1300" spc="-1" strike="noStrike">
                <a:solidFill>
                  <a:srgbClr val="00a933"/>
                </a:solidFill>
                <a:latin typeface="Calibri"/>
                <a:ea typeface="Calibri"/>
              </a:rPr>
              <a:t>minimo</a:t>
            </a:r>
            <a:r>
              <a:rPr b="0" lang="it-IT" sz="1300" spc="-1" strike="noStrike">
                <a:solidFill>
                  <a:schemeClr val="dk1"/>
                </a:solidFill>
                <a:latin typeface="Calibri"/>
                <a:ea typeface="Calibri"/>
              </a:rPr>
              <a:t> e </a:t>
            </a:r>
            <a:r>
              <a:rPr b="0" lang="it-IT" sz="1300" spc="-1" strike="noStrike">
                <a:solidFill>
                  <a:srgbClr val="00a933"/>
                </a:solidFill>
                <a:latin typeface="Calibri"/>
                <a:ea typeface="Calibri"/>
              </a:rPr>
              <a:t>massimo di partecipanti</a:t>
            </a:r>
            <a:r>
              <a:rPr b="0" lang="it-IT" sz="1300" spc="-1" strike="noStrike">
                <a:solidFill>
                  <a:schemeClr val="dk1"/>
                </a:solidFill>
                <a:latin typeface="Calibri"/>
                <a:ea typeface="Calibri"/>
              </a:rPr>
              <a:t>. </a:t>
            </a:r>
            <a:r>
              <a:rPr b="0" lang="it-IT" sz="1300" spc="-1" strike="noStrike">
                <a:solidFill>
                  <a:srgbClr val="000000"/>
                </a:solidFill>
                <a:latin typeface="Calibri"/>
                <a:ea typeface="Calibri"/>
              </a:rPr>
              <a:t>L’utente fa il login e, se autenticato, accede all’HOME page che mostra l’elenco dei </a:t>
            </a:r>
            <a:r>
              <a:rPr b="0" lang="it-IT" sz="1300" spc="-1" strike="noStrike">
                <a:solidFill>
                  <a:srgbClr val="c9211e"/>
                </a:solidFill>
                <a:latin typeface="Calibri"/>
                <a:ea typeface="Calibri"/>
              </a:rPr>
              <a:t>gruppi</a:t>
            </a:r>
            <a:r>
              <a:rPr b="0" lang="it-IT" sz="1300" spc="-1" strike="noStrike">
                <a:solidFill>
                  <a:srgbClr val="000000"/>
                </a:solidFill>
                <a:latin typeface="Calibri"/>
                <a:ea typeface="Calibri"/>
              </a:rPr>
              <a:t> </a:t>
            </a:r>
            <a:r>
              <a:rPr b="0" lang="it-IT" sz="1300" spc="-1" strike="noStrike">
                <a:solidFill>
                  <a:srgbClr val="00a933"/>
                </a:solidFill>
                <a:latin typeface="Calibri"/>
                <a:ea typeface="Calibri"/>
              </a:rPr>
              <a:t>creati da lui </a:t>
            </a:r>
            <a:r>
              <a:rPr b="0" lang="it-IT" sz="1300" spc="-1" strike="noStrike">
                <a:solidFill>
                  <a:srgbClr val="000000"/>
                </a:solidFill>
                <a:latin typeface="Calibri"/>
                <a:ea typeface="Calibri"/>
              </a:rPr>
              <a:t>e ancora attivi, l’elenco delle </a:t>
            </a:r>
            <a:r>
              <a:rPr b="0" lang="it-IT" sz="1300" spc="-1" strike="noStrike">
                <a:solidFill>
                  <a:srgbClr val="c9211e"/>
                </a:solidFill>
                <a:latin typeface="Calibri"/>
                <a:ea typeface="Calibri"/>
              </a:rPr>
              <a:t>gruppi</a:t>
            </a:r>
            <a:r>
              <a:rPr b="0" lang="it-IT" sz="1300" spc="-1" strike="noStrike">
                <a:solidFill>
                  <a:srgbClr val="000000"/>
                </a:solidFill>
                <a:latin typeface="Calibri"/>
                <a:ea typeface="Calibri"/>
              </a:rPr>
              <a:t> </a:t>
            </a:r>
            <a:r>
              <a:rPr b="0" lang="it-IT" sz="1300" spc="-1" strike="noStrike">
                <a:solidFill>
                  <a:srgbClr val="c9211e"/>
                </a:solidFill>
                <a:latin typeface="Calibri"/>
                <a:ea typeface="Calibri"/>
              </a:rPr>
              <a:t>cui (l’utente)</a:t>
            </a:r>
            <a:r>
              <a:rPr b="0" lang="it-IT" sz="1300" spc="-1" strike="noStrike">
                <a:solidFill>
                  <a:srgbClr val="366092"/>
                </a:solidFill>
                <a:latin typeface="Calibri"/>
                <a:ea typeface="Calibri"/>
              </a:rPr>
              <a:t> è stato invitato</a:t>
            </a:r>
            <a:r>
              <a:rPr b="0" lang="it-IT" sz="1300" spc="-1" strike="noStrike">
                <a:solidFill>
                  <a:srgbClr val="000000"/>
                </a:solidFill>
                <a:latin typeface="Calibri"/>
                <a:ea typeface="Calibri"/>
              </a:rPr>
              <a:t> e ancora attivi, e una form </a:t>
            </a:r>
            <a:r>
              <a:rPr b="0" lang="it-IT" sz="1300" spc="-1" strike="noStrike">
                <a:solidFill>
                  <a:srgbClr val="366092"/>
                </a:solidFill>
                <a:latin typeface="Calibri"/>
                <a:ea typeface="Calibri"/>
              </a:rPr>
              <a:t>per creare</a:t>
            </a:r>
            <a:r>
              <a:rPr b="0" lang="it-IT" sz="1300" spc="-1" strike="noStrike">
                <a:solidFill>
                  <a:srgbClr val="000000"/>
                </a:solidFill>
                <a:latin typeface="Calibri"/>
                <a:ea typeface="Calibri"/>
              </a:rPr>
              <a:t> un nuovo </a:t>
            </a:r>
            <a:r>
              <a:rPr b="0" lang="it-IT" sz="1300" spc="-1" strike="noStrike">
                <a:solidFill>
                  <a:srgbClr val="c9211e"/>
                </a:solidFill>
                <a:latin typeface="Calibri"/>
                <a:ea typeface="Calibri"/>
              </a:rPr>
              <a:t>gruppo</a:t>
            </a:r>
            <a:r>
              <a:rPr b="0" lang="it-IT" sz="1300" spc="-1" strike="noStrike">
                <a:solidFill>
                  <a:srgbClr val="000000"/>
                </a:solidFill>
                <a:latin typeface="Calibri"/>
                <a:ea typeface="Calibri"/>
              </a:rPr>
              <a:t>. Quando l’utente seleziona un gruppo compare una pagina DETTAGLI GRUPPO che mostra i dati del gruppo e la lista degli utenti partecipanti identificati da </a:t>
            </a:r>
            <a:r>
              <a:rPr b="0" lang="it-IT" sz="1300" spc="-1" strike="noStrike">
                <a:solidFill>
                  <a:srgbClr val="00a933"/>
                </a:solidFill>
                <a:latin typeface="Calibri"/>
                <a:ea typeface="Calibri"/>
              </a:rPr>
              <a:t>nome</a:t>
            </a:r>
            <a:r>
              <a:rPr b="0" lang="it-IT" sz="1300" spc="-1" strike="noStrike">
                <a:solidFill>
                  <a:srgbClr val="000000"/>
                </a:solidFill>
                <a:latin typeface="Calibri"/>
                <a:ea typeface="Calibri"/>
              </a:rPr>
              <a:t> e </a:t>
            </a:r>
            <a:r>
              <a:rPr b="0" lang="it-IT" sz="1300" spc="-1" strike="noStrike">
                <a:solidFill>
                  <a:srgbClr val="00a933"/>
                </a:solidFill>
                <a:latin typeface="Calibri"/>
                <a:ea typeface="Calibri"/>
              </a:rPr>
              <a:t>cognome</a:t>
            </a:r>
            <a:r>
              <a:rPr b="0" lang="it-IT" sz="1300" spc="-1" strike="noStrike">
                <a:solidFill>
                  <a:schemeClr val="dk1"/>
                </a:solidFill>
                <a:latin typeface="Calibri"/>
                <a:ea typeface="Calibri"/>
              </a:rPr>
              <a:t>. Quando l’utente inoltra la form di creazione di un nuovo gruppo con il bottone INVIA, appare una pagina ANAGRAFICA con l’elenco degli utenti registrati identificati da nome e cognome e ordinata alfabeticamente per cognome crescente. </a:t>
            </a:r>
            <a:r>
              <a:rPr b="0" lang="it-IT" sz="1300" spc="-1" strike="noStrike">
                <a:solidFill>
                  <a:srgbClr val="c9211e"/>
                </a:solidFill>
                <a:latin typeface="Calibri"/>
                <a:ea typeface="Calibri"/>
              </a:rPr>
              <a:t>L’utente</a:t>
            </a:r>
            <a:r>
              <a:rPr b="0" lang="it-IT" sz="1300" spc="-1" strike="noStrike">
                <a:solidFill>
                  <a:schemeClr val="dk1"/>
                </a:solidFill>
                <a:latin typeface="Calibri"/>
                <a:ea typeface="Calibri"/>
              </a:rPr>
              <a:t> può scegliere uno o più partecipanti dall’elenco e premere il bottone </a:t>
            </a:r>
            <a:r>
              <a:rPr b="0" lang="it-IT" sz="1300" spc="-1" strike="noStrike">
                <a:solidFill>
                  <a:srgbClr val="366092"/>
                </a:solidFill>
                <a:latin typeface="Calibri"/>
                <a:ea typeface="Calibri"/>
              </a:rPr>
              <a:t>INVITA</a:t>
            </a:r>
            <a:r>
              <a:rPr b="0" lang="it-IT" sz="1300" spc="-1" strike="noStrike">
                <a:solidFill>
                  <a:schemeClr val="dk1"/>
                </a:solidFill>
                <a:latin typeface="Calibri"/>
                <a:ea typeface="Calibri"/>
              </a:rPr>
              <a:t> per invitarli al </a:t>
            </a:r>
            <a:r>
              <a:rPr b="0" lang="it-IT" sz="1300" spc="-1" strike="noStrike">
                <a:solidFill>
                  <a:srgbClr val="c9211e"/>
                </a:solidFill>
                <a:latin typeface="Calibri"/>
                <a:ea typeface="Calibri"/>
              </a:rPr>
              <a:t>gruppo</a:t>
            </a:r>
            <a:r>
              <a:rPr b="0" lang="it-IT" sz="1300" spc="-1" strike="noStrike">
                <a:solidFill>
                  <a:schemeClr val="dk1"/>
                </a:solidFill>
                <a:latin typeface="Calibri"/>
                <a:ea typeface="Calibri"/>
              </a:rPr>
              <a:t>. Se il numero d’invitati è inferiore di X unità rispetto al minimo ammissibile, appare di nuovo la pagina ANAGRAFICA con un messaggio “Troppo pochi utenti selezionati, aggiungerne almeno X”. Gli utenti precedentemente selezionati devono rimanere selezionati, ma possono essere sostituiti, in tutto o in parte, da altri utenti.</a:t>
            </a:r>
            <a:endParaRPr b="0" lang="en-US" sz="1300" spc="-1" strike="noStrike">
              <a:solidFill>
                <a:srgbClr val="000000"/>
              </a:solidFill>
              <a:latin typeface="Arial"/>
            </a:endParaRPr>
          </a:p>
          <a:p>
            <a:pPr>
              <a:lnSpc>
                <a:spcPct val="100000"/>
              </a:lnSpc>
              <a:tabLst>
                <a:tab algn="l" pos="0"/>
              </a:tabLst>
            </a:pPr>
            <a:r>
              <a:rPr b="0" lang="it-IT" sz="1300" spc="-1" strike="noStrike">
                <a:solidFill>
                  <a:schemeClr val="dk1"/>
                </a:solidFill>
                <a:latin typeface="Calibri"/>
                <a:ea typeface="Calibri"/>
              </a:rPr>
              <a:t>Se il numero d’invitati è superiore di X unità rispetto al massimo ammissibile, appare di nuovo la pagina ANAGRAFICA con un messaggio “Troppi utenti selezionati, eliminarne almeno X”. In questo caso, la pagina evidenzia nell’elenco gli utenti scelti in precedenza come preselezionati, in modo che l’utente possa deselezionarne alcuni. Se alla pressione del bottone INVITA il numero d’invitati rispetta i vincoli, il gruppo è memorizzato nella base di dati e associato agli utenti invitati e l’utente è rimandato alla HOME PAGE. Al terzo tentativo scorretto di assegnare un numero errato di invitati a un gruppo appare una pagina CANCELLAZIONE con un messaggio “Tre tentativi di definire un gruppo con un numero di partecipanti errato, il gruppo non sarà creato” e un link per tornare all’HOME PAGE. In questo caso il gruppo NON è memorizzato nella base di dati. L’applicazione non deve registrare nella base di dati gruppi con numero errato di partecipanti. L’applicazione consente il logout dell’utente.</a:t>
            </a:r>
            <a:endParaRPr b="0" lang="en-US" sz="1300" spc="-1" strike="noStrike">
              <a:solidFill>
                <a:srgbClr val="000000"/>
              </a:solidFill>
              <a:latin typeface="Arial"/>
            </a:endParaRPr>
          </a:p>
        </p:txBody>
      </p:sp>
      <p:sp>
        <p:nvSpPr>
          <p:cNvPr id="168" name=""/>
          <p:cNvSpPr/>
          <p:nvPr/>
        </p:nvSpPr>
        <p:spPr>
          <a:xfrm>
            <a:off x="457200" y="339480"/>
            <a:ext cx="3655440" cy="344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I. Specifica &amp; analisi dei dati</a:t>
            </a:r>
            <a:endParaRPr b="0" lang="en-US" sz="1800" spc="-1" strike="noStrike">
              <a:solidFill>
                <a:srgbClr val="000000"/>
              </a:solidFill>
              <a:latin typeface="Arial"/>
            </a:endParaRPr>
          </a:p>
        </p:txBody>
      </p:sp>
      <p:sp>
        <p:nvSpPr>
          <p:cNvPr id="169" name=""/>
          <p:cNvSpPr/>
          <p:nvPr/>
        </p:nvSpPr>
        <p:spPr>
          <a:xfrm>
            <a:off x="4741560" y="365760"/>
            <a:ext cx="3944520" cy="318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 sz="1800" spc="-1" strike="noStrike">
                <a:solidFill>
                  <a:srgbClr val="ff0000"/>
                </a:solidFill>
                <a:latin typeface="Calibri"/>
                <a:ea typeface="Calibri"/>
              </a:rPr>
              <a:t>Entities</a:t>
            </a:r>
            <a:r>
              <a:rPr b="1" lang="es" sz="1800" spc="-1" strike="noStrike">
                <a:solidFill>
                  <a:schemeClr val="dk1"/>
                </a:solidFill>
                <a:latin typeface="Calibri"/>
                <a:ea typeface="Calibri"/>
              </a:rPr>
              <a:t>, </a:t>
            </a:r>
            <a:r>
              <a:rPr b="1" lang="es" sz="1800" spc="-1" strike="noStrike">
                <a:solidFill>
                  <a:srgbClr val="00b050"/>
                </a:solidFill>
                <a:latin typeface="Calibri"/>
                <a:ea typeface="Calibri"/>
              </a:rPr>
              <a:t>attributes</a:t>
            </a:r>
            <a:r>
              <a:rPr b="1" lang="es" sz="1800" spc="-1" strike="noStrike">
                <a:solidFill>
                  <a:schemeClr val="dk1"/>
                </a:solidFill>
                <a:latin typeface="Calibri"/>
                <a:ea typeface="Calibri"/>
              </a:rPr>
              <a:t>, </a:t>
            </a:r>
            <a:r>
              <a:rPr b="1" lang="es" sz="1800" spc="-1" strike="noStrike">
                <a:solidFill>
                  <a:srgbClr val="366092"/>
                </a:solidFill>
                <a:latin typeface="Calibri"/>
                <a:ea typeface="Calibri"/>
              </a:rPr>
              <a:t>relationships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PlaceHolder 1"/>
          <p:cNvSpPr>
            <a:spLocks noGrp="1"/>
          </p:cNvSpPr>
          <p:nvPr>
            <p:ph type="title"/>
          </p:nvPr>
        </p:nvSpPr>
        <p:spPr>
          <a:xfrm>
            <a:off x="457200" y="205920"/>
            <a:ext cx="8226720" cy="75312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Event: logout</a:t>
            </a:r>
            <a:endParaRPr b="0" lang="en-US" sz="4400" spc="-1" strike="noStrike">
              <a:solidFill>
                <a:srgbClr val="000000"/>
              </a:solidFill>
              <a:latin typeface="Arial"/>
            </a:endParaRPr>
          </a:p>
        </p:txBody>
      </p:sp>
      <p:sp>
        <p:nvSpPr>
          <p:cNvPr id="585" name="Google Shape;460;p43"/>
          <p:cNvSpPr/>
          <p:nvPr/>
        </p:nvSpPr>
        <p:spPr>
          <a:xfrm>
            <a:off x="2027880" y="1071000"/>
            <a:ext cx="131184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Logout</a:t>
            </a:r>
            <a:endParaRPr b="0" lang="en-US" sz="1400" spc="-1" strike="noStrike">
              <a:solidFill>
                <a:srgbClr val="000000"/>
              </a:solidFill>
              <a:latin typeface="Arial"/>
            </a:endParaRPr>
          </a:p>
        </p:txBody>
      </p:sp>
      <p:cxnSp>
        <p:nvCxnSpPr>
          <p:cNvPr id="586" name="Google Shape;461;p43"/>
          <p:cNvCxnSpPr>
            <a:stCxn id="585" idx="2"/>
          </p:cNvCxnSpPr>
          <p:nvPr/>
        </p:nvCxnSpPr>
        <p:spPr>
          <a:xfrm flipH="1">
            <a:off x="2660400" y="1353960"/>
            <a:ext cx="23760" cy="3371040"/>
          </a:xfrm>
          <a:prstGeom prst="straightConnector1">
            <a:avLst/>
          </a:prstGeom>
          <a:ln w="38100">
            <a:solidFill>
              <a:srgbClr val="4f81bd"/>
            </a:solidFill>
            <a:prstDash val="dot"/>
            <a:round/>
          </a:ln>
        </p:spPr>
      </p:cxnSp>
      <p:cxnSp>
        <p:nvCxnSpPr>
          <p:cNvPr id="587" name="Google Shape;462;p43"/>
          <p:cNvCxnSpPr/>
          <p:nvPr/>
        </p:nvCxnSpPr>
        <p:spPr>
          <a:xfrm>
            <a:off x="1589760" y="2214000"/>
            <a:ext cx="879120" cy="2880"/>
          </a:xfrm>
          <a:prstGeom prst="straightConnector1">
            <a:avLst/>
          </a:prstGeom>
          <a:ln w="25400">
            <a:solidFill>
              <a:srgbClr val="4f81bd"/>
            </a:solidFill>
            <a:round/>
            <a:tailEnd len="med" type="stealth" w="med"/>
          </a:ln>
        </p:spPr>
      </p:cxnSp>
      <p:sp>
        <p:nvSpPr>
          <p:cNvPr id="588" name="Google Shape;463;p43"/>
          <p:cNvSpPr/>
          <p:nvPr/>
        </p:nvSpPr>
        <p:spPr>
          <a:xfrm>
            <a:off x="1513440" y="1937160"/>
            <a:ext cx="912600" cy="273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doPOST</a:t>
            </a:r>
            <a:endParaRPr b="0" lang="en-US" sz="1800" spc="-1" strike="noStrike">
              <a:solidFill>
                <a:srgbClr val="000000"/>
              </a:solidFill>
              <a:latin typeface="Arial"/>
            </a:endParaRPr>
          </a:p>
        </p:txBody>
      </p:sp>
      <p:sp>
        <p:nvSpPr>
          <p:cNvPr id="589" name="Google Shape;464;p43"/>
          <p:cNvSpPr/>
          <p:nvPr/>
        </p:nvSpPr>
        <p:spPr>
          <a:xfrm>
            <a:off x="2502360" y="1518840"/>
            <a:ext cx="303840" cy="28976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590" name="Google Shape;465;p43"/>
          <p:cNvSpPr/>
          <p:nvPr/>
        </p:nvSpPr>
        <p:spPr>
          <a:xfrm>
            <a:off x="4041360" y="1071000"/>
            <a:ext cx="981000" cy="282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Session</a:t>
            </a:r>
            <a:endParaRPr b="0" lang="en-US" sz="1400" spc="-1" strike="noStrike">
              <a:solidFill>
                <a:srgbClr val="000000"/>
              </a:solidFill>
              <a:latin typeface="Arial"/>
            </a:endParaRPr>
          </a:p>
        </p:txBody>
      </p:sp>
      <p:cxnSp>
        <p:nvCxnSpPr>
          <p:cNvPr id="591" name="Google Shape;466;p43"/>
          <p:cNvCxnSpPr/>
          <p:nvPr/>
        </p:nvCxnSpPr>
        <p:spPr>
          <a:xfrm flipH="1">
            <a:off x="4558320" y="1356480"/>
            <a:ext cx="33120" cy="3260880"/>
          </a:xfrm>
          <a:prstGeom prst="straightConnector1">
            <a:avLst/>
          </a:prstGeom>
          <a:ln w="38100">
            <a:solidFill>
              <a:srgbClr val="4f81bd"/>
            </a:solidFill>
            <a:prstDash val="dot"/>
            <a:round/>
          </a:ln>
        </p:spPr>
      </p:cxnSp>
      <p:cxnSp>
        <p:nvCxnSpPr>
          <p:cNvPr id="592" name="Google Shape;467;p43"/>
          <p:cNvCxnSpPr/>
          <p:nvPr/>
        </p:nvCxnSpPr>
        <p:spPr>
          <a:xfrm>
            <a:off x="2808720" y="1870920"/>
            <a:ext cx="1598760" cy="2880"/>
          </a:xfrm>
          <a:prstGeom prst="straightConnector1">
            <a:avLst/>
          </a:prstGeom>
          <a:ln w="25400">
            <a:solidFill>
              <a:srgbClr val="4f81bd"/>
            </a:solidFill>
            <a:round/>
            <a:tailEnd len="med" type="stealth" w="med"/>
          </a:ln>
        </p:spPr>
      </p:cxnSp>
      <p:sp>
        <p:nvSpPr>
          <p:cNvPr id="593" name="Google Shape;468;p43"/>
          <p:cNvSpPr/>
          <p:nvPr/>
        </p:nvSpPr>
        <p:spPr>
          <a:xfrm>
            <a:off x="4434840" y="1531440"/>
            <a:ext cx="302040" cy="5742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594" name="Google Shape;469;p43"/>
          <p:cNvSpPr/>
          <p:nvPr/>
        </p:nvSpPr>
        <p:spPr>
          <a:xfrm>
            <a:off x="5253480" y="1071000"/>
            <a:ext cx="1053000" cy="2995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200" spc="-1" strike="noStrike">
                <a:solidFill>
                  <a:schemeClr val="dk1"/>
                </a:solidFill>
                <a:latin typeface="Calibri"/>
                <a:ea typeface="Calibri"/>
              </a:rPr>
              <a:t>LandingPage</a:t>
            </a:r>
            <a:endParaRPr b="0" lang="en-US" sz="1200" spc="-1" strike="noStrike">
              <a:solidFill>
                <a:srgbClr val="000000"/>
              </a:solidFill>
              <a:latin typeface="Arial"/>
            </a:endParaRPr>
          </a:p>
        </p:txBody>
      </p:sp>
      <p:cxnSp>
        <p:nvCxnSpPr>
          <p:cNvPr id="595" name="Google Shape;470;p43"/>
          <p:cNvCxnSpPr>
            <a:stCxn id="594" idx="2"/>
          </p:cNvCxnSpPr>
          <p:nvPr/>
        </p:nvCxnSpPr>
        <p:spPr>
          <a:xfrm flipH="1">
            <a:off x="5751000" y="1370520"/>
            <a:ext cx="29160" cy="3246840"/>
          </a:xfrm>
          <a:prstGeom prst="straightConnector1">
            <a:avLst/>
          </a:prstGeom>
          <a:ln w="38100">
            <a:solidFill>
              <a:srgbClr val="4f81bd"/>
            </a:solidFill>
            <a:prstDash val="dot"/>
            <a:round/>
          </a:ln>
        </p:spPr>
      </p:cxnSp>
      <p:sp>
        <p:nvSpPr>
          <p:cNvPr id="596" name="Google Shape;471;p43"/>
          <p:cNvSpPr/>
          <p:nvPr/>
        </p:nvSpPr>
        <p:spPr>
          <a:xfrm>
            <a:off x="5624280" y="2498760"/>
            <a:ext cx="302040" cy="6624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597" name="Google Shape;472;p43"/>
          <p:cNvCxnSpPr/>
          <p:nvPr/>
        </p:nvCxnSpPr>
        <p:spPr>
          <a:xfrm>
            <a:off x="2830320" y="2901600"/>
            <a:ext cx="2778120" cy="5400"/>
          </a:xfrm>
          <a:prstGeom prst="straightConnector1">
            <a:avLst/>
          </a:prstGeom>
          <a:ln w="25400">
            <a:solidFill>
              <a:srgbClr val="4f81bd"/>
            </a:solidFill>
            <a:round/>
            <a:tailEnd len="med" type="stealth" w="med"/>
          </a:ln>
        </p:spPr>
      </p:cxnSp>
      <p:sp>
        <p:nvSpPr>
          <p:cNvPr id="598" name="Google Shape;473;p43"/>
          <p:cNvSpPr/>
          <p:nvPr/>
        </p:nvSpPr>
        <p:spPr>
          <a:xfrm>
            <a:off x="1256400" y="2311200"/>
            <a:ext cx="1206720" cy="21052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POST</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/Logout</a:t>
            </a: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From: </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Home.html</a:t>
            </a:r>
            <a:endParaRPr b="0" lang="en-US" sz="1600" spc="-1" strike="noStrike">
              <a:solidFill>
                <a:srgbClr val="000000"/>
              </a:solidFill>
              <a:latin typeface="Arial"/>
            </a:endParaRPr>
          </a:p>
        </p:txBody>
      </p:sp>
      <p:sp>
        <p:nvSpPr>
          <p:cNvPr id="599" name="Google Shape;474;p43"/>
          <p:cNvSpPr/>
          <p:nvPr/>
        </p:nvSpPr>
        <p:spPr>
          <a:xfrm>
            <a:off x="2986560" y="2612880"/>
            <a:ext cx="2114640" cy="2509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400" spc="-1" strike="noStrike">
                <a:solidFill>
                  <a:schemeClr val="dk1"/>
                </a:solidFill>
                <a:latin typeface="Calibri"/>
                <a:ea typeface="Calibri"/>
              </a:rPr>
              <a:t>redirect</a:t>
            </a:r>
            <a:endParaRPr b="0" lang="en-US" sz="1400" spc="-1" strike="noStrike">
              <a:solidFill>
                <a:srgbClr val="000000"/>
              </a:solidFill>
              <a:latin typeface="Arial"/>
            </a:endParaRPr>
          </a:p>
        </p:txBody>
      </p:sp>
      <p:sp>
        <p:nvSpPr>
          <p:cNvPr id="600" name="Google Shape;475;p43"/>
          <p:cNvSpPr/>
          <p:nvPr/>
        </p:nvSpPr>
        <p:spPr>
          <a:xfrm>
            <a:off x="2986560" y="1562760"/>
            <a:ext cx="1603440" cy="2278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invalidate()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920"/>
            <a:ext cx="8226720" cy="85428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Database design</a:t>
            </a:r>
            <a:endParaRPr b="0" lang="en-US" sz="4400" spc="-1" strike="noStrike">
              <a:solidFill>
                <a:srgbClr val="000000"/>
              </a:solidFill>
              <a:latin typeface="Arial"/>
            </a:endParaRPr>
          </a:p>
        </p:txBody>
      </p:sp>
      <p:sp>
        <p:nvSpPr>
          <p:cNvPr id="171" name="Google Shape;149;p28"/>
          <p:cNvSpPr/>
          <p:nvPr/>
        </p:nvSpPr>
        <p:spPr>
          <a:xfrm>
            <a:off x="141120" y="2085480"/>
            <a:ext cx="1341000" cy="12985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tabLst>
                <a:tab algn="l" pos="0"/>
              </a:tabLst>
            </a:pPr>
            <a:r>
              <a:rPr b="1" lang="es-419" sz="1600" spc="-1" strike="noStrike">
                <a:solidFill>
                  <a:schemeClr val="dk1"/>
                </a:solidFill>
                <a:latin typeface="Calibri"/>
                <a:ea typeface="Calibri"/>
              </a:rPr>
              <a:t>Username</a:t>
            </a:r>
            <a:endParaRPr b="0" lang="en-US" sz="1600" spc="-1" strike="noStrike">
              <a:solidFill>
                <a:srgbClr val="000000"/>
              </a:solidFill>
              <a:latin typeface="Arial"/>
            </a:endParaRPr>
          </a:p>
          <a:p>
            <a:pPr algn="r">
              <a:lnSpc>
                <a:spcPct val="100000"/>
              </a:lnSpc>
              <a:tabLst>
                <a:tab algn="l" pos="0"/>
              </a:tabLst>
            </a:pPr>
            <a:r>
              <a:rPr b="0" lang="es" sz="1600" spc="-1" strike="noStrike">
                <a:solidFill>
                  <a:schemeClr val="dk1"/>
                </a:solidFill>
                <a:latin typeface="Calibri"/>
                <a:ea typeface="Calibri"/>
              </a:rPr>
              <a:t>Name</a:t>
            </a:r>
            <a:endParaRPr b="0" lang="en-US" sz="1600" spc="-1" strike="noStrike">
              <a:solidFill>
                <a:srgbClr val="000000"/>
              </a:solidFill>
              <a:latin typeface="Arial"/>
            </a:endParaRPr>
          </a:p>
          <a:p>
            <a:pPr algn="r">
              <a:lnSpc>
                <a:spcPct val="100000"/>
              </a:lnSpc>
              <a:tabLst>
                <a:tab algn="l" pos="0"/>
              </a:tabLst>
            </a:pPr>
            <a:r>
              <a:rPr b="0" lang="es" sz="1600" spc="-1" strike="noStrike">
                <a:solidFill>
                  <a:schemeClr val="dk1"/>
                </a:solidFill>
                <a:latin typeface="Calibri"/>
                <a:ea typeface="Calibri"/>
              </a:rPr>
              <a:t>Surname</a:t>
            </a:r>
            <a:endParaRPr b="0" lang="en-US" sz="1600" spc="-1" strike="noStrike">
              <a:solidFill>
                <a:srgbClr val="000000"/>
              </a:solidFill>
              <a:latin typeface="Arial"/>
            </a:endParaRPr>
          </a:p>
          <a:p>
            <a:pPr algn="r">
              <a:lnSpc>
                <a:spcPct val="100000"/>
              </a:lnSpc>
              <a:tabLst>
                <a:tab algn="l" pos="0"/>
              </a:tabLst>
            </a:pPr>
            <a:r>
              <a:rPr b="0" lang="es" sz="1600" spc="-1" strike="noStrike">
                <a:solidFill>
                  <a:schemeClr val="dk1"/>
                </a:solidFill>
                <a:latin typeface="Calibri"/>
                <a:ea typeface="Calibri"/>
              </a:rPr>
              <a:t>Email</a:t>
            </a:r>
            <a:endParaRPr b="0" lang="en-US" sz="1600" spc="-1" strike="noStrike">
              <a:solidFill>
                <a:srgbClr val="000000"/>
              </a:solidFill>
              <a:latin typeface="Arial"/>
            </a:endParaRPr>
          </a:p>
          <a:p>
            <a:pPr algn="r">
              <a:lnSpc>
                <a:spcPct val="100000"/>
              </a:lnSpc>
              <a:tabLst>
                <a:tab algn="l" pos="0"/>
              </a:tabLst>
            </a:pPr>
            <a:r>
              <a:rPr b="0" lang="es-419" sz="1600" spc="-1" strike="noStrike">
                <a:solidFill>
                  <a:schemeClr val="dk1"/>
                </a:solidFill>
                <a:latin typeface="Calibri"/>
                <a:ea typeface="Calibri"/>
              </a:rPr>
              <a:t>Password</a:t>
            </a:r>
            <a:endParaRPr b="0" lang="en-US" sz="1600" spc="-1" strike="noStrike">
              <a:solidFill>
                <a:srgbClr val="000000"/>
              </a:solidFill>
              <a:latin typeface="Arial"/>
            </a:endParaRPr>
          </a:p>
        </p:txBody>
      </p:sp>
      <p:sp>
        <p:nvSpPr>
          <p:cNvPr id="172" name="Google Shape;150;p28"/>
          <p:cNvSpPr/>
          <p:nvPr/>
        </p:nvSpPr>
        <p:spPr>
          <a:xfrm>
            <a:off x="1547640" y="2121480"/>
            <a:ext cx="1065600" cy="3920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User</a:t>
            </a:r>
            <a:endParaRPr b="0" lang="en-US" sz="1800" spc="-1" strike="noStrike">
              <a:solidFill>
                <a:srgbClr val="000000"/>
              </a:solidFill>
              <a:latin typeface="Arial"/>
            </a:endParaRPr>
          </a:p>
        </p:txBody>
      </p:sp>
      <p:sp>
        <p:nvSpPr>
          <p:cNvPr id="173" name="Google Shape;152;p28"/>
          <p:cNvSpPr/>
          <p:nvPr/>
        </p:nvSpPr>
        <p:spPr>
          <a:xfrm>
            <a:off x="7390440" y="2021760"/>
            <a:ext cx="1679400" cy="17038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s-419" sz="1800" spc="-1" strike="noStrike">
                <a:solidFill>
                  <a:schemeClr val="dk1"/>
                </a:solidFill>
                <a:latin typeface="Calibri"/>
                <a:ea typeface="Calibri"/>
              </a:rPr>
              <a:t>ID</a:t>
            </a:r>
            <a:endParaRPr b="0" lang="en-US" sz="18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Title</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CreationDate</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Duration</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MinParticipants</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MaxParticipants</a:t>
            </a:r>
            <a:endParaRPr b="0" lang="en-US" sz="1600" spc="-1" strike="noStrike">
              <a:solidFill>
                <a:srgbClr val="000000"/>
              </a:solidFill>
              <a:latin typeface="Arial"/>
            </a:endParaRPr>
          </a:p>
        </p:txBody>
      </p:sp>
      <p:sp>
        <p:nvSpPr>
          <p:cNvPr id="174" name="Google Shape;153;p28"/>
          <p:cNvSpPr/>
          <p:nvPr/>
        </p:nvSpPr>
        <p:spPr>
          <a:xfrm>
            <a:off x="5871600" y="2071800"/>
            <a:ext cx="1425600" cy="4748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Group</a:t>
            </a:r>
            <a:endParaRPr b="0" lang="en-US" sz="1800" spc="-1" strike="noStrike">
              <a:solidFill>
                <a:srgbClr val="000000"/>
              </a:solidFill>
              <a:latin typeface="Arial"/>
            </a:endParaRPr>
          </a:p>
        </p:txBody>
      </p:sp>
      <p:sp>
        <p:nvSpPr>
          <p:cNvPr id="175" name="Google Shape;154;p28"/>
          <p:cNvSpPr/>
          <p:nvPr/>
        </p:nvSpPr>
        <p:spPr>
          <a:xfrm>
            <a:off x="2679120" y="1971720"/>
            <a:ext cx="564120" cy="2282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0:N</a:t>
            </a:r>
            <a:endParaRPr b="0" lang="en-US" sz="1400" spc="-1" strike="noStrike">
              <a:solidFill>
                <a:srgbClr val="000000"/>
              </a:solidFill>
              <a:latin typeface="Arial"/>
            </a:endParaRPr>
          </a:p>
        </p:txBody>
      </p:sp>
      <p:sp>
        <p:nvSpPr>
          <p:cNvPr id="176" name="Google Shape;155;p28"/>
          <p:cNvSpPr/>
          <p:nvPr/>
        </p:nvSpPr>
        <p:spPr>
          <a:xfrm>
            <a:off x="3477240" y="1818360"/>
            <a:ext cx="1490760" cy="2509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tabLst>
                <a:tab algn="l" pos="0"/>
              </a:tabLst>
            </a:pPr>
            <a:r>
              <a:rPr b="0" lang="es-419" sz="1600" spc="-1" strike="noStrike">
                <a:solidFill>
                  <a:schemeClr val="dk1"/>
                </a:solidFill>
                <a:latin typeface="Calibri"/>
                <a:ea typeface="Calibri"/>
              </a:rPr>
              <a:t>participating</a:t>
            </a:r>
            <a:endParaRPr b="0" lang="en-US" sz="1600" spc="-1" strike="noStrike">
              <a:solidFill>
                <a:srgbClr val="000000"/>
              </a:solidFill>
              <a:latin typeface="Arial"/>
            </a:endParaRPr>
          </a:p>
        </p:txBody>
      </p:sp>
      <p:sp>
        <p:nvSpPr>
          <p:cNvPr id="177" name="Google Shape;156;p28"/>
          <p:cNvSpPr/>
          <p:nvPr/>
        </p:nvSpPr>
        <p:spPr>
          <a:xfrm>
            <a:off x="3993840" y="2106000"/>
            <a:ext cx="594000" cy="392040"/>
          </a:xfrm>
          <a:prstGeom prst="diamond">
            <a:avLst/>
          </a:prstGeom>
          <a:solidFill>
            <a:schemeClr val="lt1"/>
          </a:solidFill>
          <a:ln w="25400">
            <a:solidFill>
              <a:srgbClr val="f79646"/>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178" name="Google Shape;157;p28"/>
          <p:cNvCxnSpPr>
            <a:stCxn id="172" idx="3"/>
            <a:endCxn id="177" idx="1"/>
          </p:cNvCxnSpPr>
          <p:nvPr/>
        </p:nvCxnSpPr>
        <p:spPr>
          <a:xfrm flipV="1">
            <a:off x="2613240" y="2302200"/>
            <a:ext cx="1380960" cy="15480"/>
          </a:xfrm>
          <a:prstGeom prst="straightConnector1">
            <a:avLst/>
          </a:prstGeom>
          <a:ln w="9525">
            <a:solidFill>
              <a:srgbClr val="4a7dba"/>
            </a:solidFill>
            <a:round/>
          </a:ln>
        </p:spPr>
      </p:cxnSp>
      <p:cxnSp>
        <p:nvCxnSpPr>
          <p:cNvPr id="179" name="Google Shape;158;p28"/>
          <p:cNvCxnSpPr>
            <a:stCxn id="177" idx="3"/>
            <a:endCxn id="174" idx="1"/>
          </p:cNvCxnSpPr>
          <p:nvPr/>
        </p:nvCxnSpPr>
        <p:spPr>
          <a:xfrm>
            <a:off x="4587840" y="2302200"/>
            <a:ext cx="1284120" cy="7200"/>
          </a:xfrm>
          <a:prstGeom prst="straightConnector1">
            <a:avLst/>
          </a:prstGeom>
          <a:ln w="9525">
            <a:solidFill>
              <a:srgbClr val="4a7dba"/>
            </a:solidFill>
            <a:round/>
          </a:ln>
        </p:spPr>
      </p:cxnSp>
      <p:sp>
        <p:nvSpPr>
          <p:cNvPr id="180" name="Google Shape;159;p28"/>
          <p:cNvSpPr/>
          <p:nvPr/>
        </p:nvSpPr>
        <p:spPr>
          <a:xfrm>
            <a:off x="7452360" y="3744720"/>
            <a:ext cx="181800" cy="6897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181" name="Google Shape;162;p28"/>
          <p:cNvSpPr/>
          <p:nvPr/>
        </p:nvSpPr>
        <p:spPr>
          <a:xfrm>
            <a:off x="6557400" y="2691360"/>
            <a:ext cx="412560" cy="3484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0:1</a:t>
            </a:r>
            <a:endParaRPr b="0" lang="en-US" sz="1400" spc="-1" strike="noStrike">
              <a:solidFill>
                <a:srgbClr val="000000"/>
              </a:solidFill>
              <a:latin typeface="Arial"/>
            </a:endParaRPr>
          </a:p>
        </p:txBody>
      </p:sp>
      <p:sp>
        <p:nvSpPr>
          <p:cNvPr id="182" name="Google Shape;164;p28"/>
          <p:cNvSpPr/>
          <p:nvPr/>
        </p:nvSpPr>
        <p:spPr>
          <a:xfrm>
            <a:off x="5001480" y="4296600"/>
            <a:ext cx="1091880" cy="2509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tabLst>
                <a:tab algn="l" pos="0"/>
              </a:tabLst>
            </a:pPr>
            <a:r>
              <a:rPr b="0" lang="es-419" sz="1600" spc="-1" strike="noStrike">
                <a:solidFill>
                  <a:schemeClr val="dk1"/>
                </a:solidFill>
                <a:latin typeface="Calibri"/>
                <a:ea typeface="Calibri"/>
              </a:rPr>
              <a:t>	</a:t>
            </a:r>
            <a:endParaRPr b="0" lang="en-US" sz="1600" spc="-1" strike="noStrike">
              <a:solidFill>
                <a:srgbClr val="000000"/>
              </a:solidFill>
              <a:latin typeface="Arial"/>
            </a:endParaRPr>
          </a:p>
        </p:txBody>
      </p:sp>
      <p:sp>
        <p:nvSpPr>
          <p:cNvPr id="183" name="Google Shape;165;p28"/>
          <p:cNvSpPr/>
          <p:nvPr/>
        </p:nvSpPr>
        <p:spPr>
          <a:xfrm>
            <a:off x="5401800" y="2007000"/>
            <a:ext cx="455400" cy="2278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1:N</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457920" y="-50040"/>
            <a:ext cx="8226720" cy="85428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Logical database schema</a:t>
            </a:r>
            <a:endParaRPr b="0" lang="en-US" sz="4400" spc="-1" strike="noStrike">
              <a:solidFill>
                <a:srgbClr val="000000"/>
              </a:solidFill>
              <a:latin typeface="Arial"/>
            </a:endParaRPr>
          </a:p>
        </p:txBody>
      </p:sp>
      <p:sp>
        <p:nvSpPr>
          <p:cNvPr id="185" name="PlaceHolder 2"/>
          <p:cNvSpPr>
            <a:spLocks noGrp="1"/>
          </p:cNvSpPr>
          <p:nvPr>
            <p:ph/>
          </p:nvPr>
        </p:nvSpPr>
        <p:spPr>
          <a:xfrm>
            <a:off x="233280" y="732600"/>
            <a:ext cx="5023800" cy="2058120"/>
          </a:xfrm>
          <a:prstGeom prst="rect">
            <a:avLst/>
          </a:prstGeom>
          <a:noFill/>
          <a:ln w="0">
            <a:noFill/>
          </a:ln>
        </p:spPr>
        <p:txBody>
          <a:bodyPr lIns="0" rIns="0" tIns="0" bIns="0" anchor="t">
            <a:noAutofit/>
          </a:bodyPr>
          <a:p>
            <a:pPr indent="0">
              <a:lnSpc>
                <a:spcPct val="100000"/>
              </a:lnSpc>
              <a:buNone/>
              <a:tabLst>
                <a:tab algn="l" pos="0"/>
              </a:tabLst>
            </a:pPr>
            <a:r>
              <a:rPr b="0" lang="en-US" sz="1400" spc="-1" strike="noStrike">
                <a:solidFill>
                  <a:schemeClr val="dk1"/>
                </a:solidFill>
                <a:latin typeface="Courier New"/>
              </a:rPr>
              <a:t>CREATE TABLE `user`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`username`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`name`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`surname`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`email`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`password`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PRIMARY KEY (`username`),</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UNIQUE KEY `username_UNIQUE` (`username`)</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a:t>
            </a:r>
            <a:endParaRPr b="0" lang="en-US" sz="1400" spc="-1" strike="noStrike">
              <a:solidFill>
                <a:srgbClr val="000000"/>
              </a:solidFill>
              <a:latin typeface="Arial"/>
            </a:endParaRPr>
          </a:p>
        </p:txBody>
      </p:sp>
      <p:sp>
        <p:nvSpPr>
          <p:cNvPr id="186" name="PlaceHolder 3"/>
          <p:cNvSpPr>
            <a:spLocks noGrp="1"/>
          </p:cNvSpPr>
          <p:nvPr>
            <p:ph/>
          </p:nvPr>
        </p:nvSpPr>
        <p:spPr>
          <a:xfrm>
            <a:off x="4993200" y="783720"/>
            <a:ext cx="4571280" cy="2536560"/>
          </a:xfrm>
          <a:prstGeom prst="rect">
            <a:avLst/>
          </a:prstGeom>
          <a:noFill/>
          <a:ln w="0">
            <a:noFill/>
          </a:ln>
        </p:spPr>
        <p:txBody>
          <a:bodyPr lIns="0" rIns="0" tIns="0" bIns="0" anchor="t">
            <a:noAutofit/>
          </a:bodyPr>
          <a:p>
            <a:pPr indent="0">
              <a:lnSpc>
                <a:spcPct val="100000"/>
              </a:lnSpc>
              <a:buNone/>
              <a:tabLst>
                <a:tab algn="l" pos="0"/>
              </a:tabLst>
            </a:pPr>
            <a:r>
              <a:rPr b="0" lang="en-US" sz="1400" spc="-1" strike="noStrike">
                <a:solidFill>
                  <a:schemeClr val="dk1"/>
                </a:solidFill>
                <a:latin typeface="Courier New"/>
                <a:ea typeface="Courier New"/>
              </a:rPr>
              <a:t>CREATE TABLE `groupTable`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`ID` int NOT NULL AUTO_INCREMENT,</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`title`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`creationDate` date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`howManyDays` int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`minParts` int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`maxParts` int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`creator`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PRIMARY KEY (`ID`),</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UNIQUE KEY `ID_UNIQUE` (`ID`)</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a:t>
            </a:r>
            <a:endParaRPr b="0" lang="en-US" sz="1400" spc="-1" strike="noStrike">
              <a:solidFill>
                <a:srgbClr val="000000"/>
              </a:solidFill>
              <a:latin typeface="Arial"/>
            </a:endParaRPr>
          </a:p>
        </p:txBody>
      </p:sp>
      <p:sp>
        <p:nvSpPr>
          <p:cNvPr id="187" name=""/>
          <p:cNvSpPr/>
          <p:nvPr/>
        </p:nvSpPr>
        <p:spPr>
          <a:xfrm>
            <a:off x="187920" y="2815200"/>
            <a:ext cx="9183960" cy="264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400" spc="-1" strike="noStrike">
                <a:solidFill>
                  <a:schemeClr val="dk1"/>
                </a:solidFill>
                <a:latin typeface="Courier New"/>
                <a:ea typeface="Courier New"/>
              </a:rPr>
              <a:t>CREATE TABLE `user2group` (</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`IDgroup` int NOT NULL,</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`username` varchar(45) NOT NULL,</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PRIMARY KEY (`IDgroup`,`username`),</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KEY `username_idx` (`username`),</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CONSTRAINT `IDgroup` FOREIGN KEY (`IDgroup`) REFERENCES `groupTable` (`ID`) ON DELETE CASCADE ON UPDATE CASCADE,</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CONSTRAINT `username` FOREIGN KEY (`username`) REFERENCES `user` (`username`) ON DELETE CASCADE ON UPDATE CASCADE</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687960" y="-97560"/>
            <a:ext cx="7998120" cy="85464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419" sz="4000" spc="-1" strike="noStrike">
                <a:solidFill>
                  <a:schemeClr val="dk1"/>
                </a:solidFill>
                <a:latin typeface="Calibri"/>
                <a:ea typeface="Calibri"/>
              </a:rPr>
              <a:t>Application requirements analysis</a:t>
            </a:r>
            <a:endParaRPr b="0" lang="en-US" sz="4000" spc="-1" strike="noStrike">
              <a:solidFill>
                <a:srgbClr val="000000"/>
              </a:solidFill>
              <a:latin typeface="Arial"/>
            </a:endParaRPr>
          </a:p>
        </p:txBody>
      </p:sp>
      <p:sp>
        <p:nvSpPr>
          <p:cNvPr id="189" name="PlaceHolder 2"/>
          <p:cNvSpPr>
            <a:spLocks noGrp="1"/>
          </p:cNvSpPr>
          <p:nvPr>
            <p:ph/>
          </p:nvPr>
        </p:nvSpPr>
        <p:spPr>
          <a:xfrm>
            <a:off x="4114800" y="493200"/>
            <a:ext cx="5257080" cy="599040"/>
          </a:xfrm>
          <a:prstGeom prst="rect">
            <a:avLst/>
          </a:prstGeom>
          <a:noFill/>
          <a:ln w="0">
            <a:noFill/>
          </a:ln>
        </p:spPr>
        <p:txBody>
          <a:bodyPr lIns="90000" rIns="90000" tIns="45000" bIns="45000" anchor="t">
            <a:noAutofit/>
          </a:bodyPr>
          <a:p>
            <a:pPr indent="0">
              <a:lnSpc>
                <a:spcPct val="115000"/>
              </a:lnSpc>
              <a:spcAft>
                <a:spcPts val="1001"/>
              </a:spcAft>
              <a:buNone/>
              <a:tabLst>
                <a:tab algn="l" pos="0"/>
              </a:tabLst>
            </a:pPr>
            <a:r>
              <a:rPr b="1" lang="es-419" sz="1400" spc="-1" strike="noStrike">
                <a:solidFill>
                  <a:schemeClr val="dk1"/>
                </a:solidFill>
                <a:latin typeface="Calibri"/>
                <a:ea typeface="Calibri"/>
              </a:rPr>
              <a:t> </a:t>
            </a:r>
            <a:r>
              <a:rPr b="1" lang="es-419" sz="1800" spc="-1" strike="noStrike">
                <a:solidFill>
                  <a:srgbClr val="ff0000"/>
                </a:solidFill>
                <a:latin typeface="Calibri"/>
                <a:ea typeface="Calibri"/>
              </a:rPr>
              <a:t>Pages (views)</a:t>
            </a:r>
            <a:r>
              <a:rPr b="1" lang="es-419" sz="1800" spc="-1" strike="noStrike">
                <a:solidFill>
                  <a:schemeClr val="dk1"/>
                </a:solidFill>
                <a:latin typeface="Calibri"/>
                <a:ea typeface="Calibri"/>
              </a:rPr>
              <a:t>, </a:t>
            </a:r>
            <a:r>
              <a:rPr b="1" lang="es-419" sz="1800" spc="-1" strike="noStrike">
                <a:solidFill>
                  <a:srgbClr val="00b050"/>
                </a:solidFill>
                <a:latin typeface="Calibri"/>
                <a:ea typeface="Calibri"/>
              </a:rPr>
              <a:t>view components</a:t>
            </a:r>
            <a:r>
              <a:rPr b="1" lang="es-419" sz="1800" spc="-1" strike="noStrike">
                <a:solidFill>
                  <a:schemeClr val="dk1"/>
                </a:solidFill>
                <a:latin typeface="Calibri"/>
                <a:ea typeface="Calibri"/>
              </a:rPr>
              <a:t>, </a:t>
            </a:r>
            <a:r>
              <a:rPr b="1" lang="es-419" sz="1800" spc="-1" strike="noStrike">
                <a:solidFill>
                  <a:srgbClr val="0070c0"/>
                </a:solidFill>
                <a:latin typeface="Calibri"/>
                <a:ea typeface="Calibri"/>
              </a:rPr>
              <a:t>events</a:t>
            </a:r>
            <a:r>
              <a:rPr b="1" lang="es-419" sz="1800" spc="-1" strike="noStrike">
                <a:solidFill>
                  <a:schemeClr val="dk1"/>
                </a:solidFill>
                <a:latin typeface="Calibri"/>
                <a:ea typeface="Calibri"/>
              </a:rPr>
              <a:t>, </a:t>
            </a:r>
            <a:r>
              <a:rPr b="1" lang="es-419" sz="1800" spc="-1" strike="noStrike">
                <a:solidFill>
                  <a:srgbClr val="974806"/>
                </a:solidFill>
                <a:latin typeface="Calibri"/>
                <a:ea typeface="Calibri"/>
              </a:rPr>
              <a:t>actions</a:t>
            </a:r>
            <a:endParaRPr b="0" lang="en-US" sz="1800" spc="-1" strike="noStrike">
              <a:solidFill>
                <a:srgbClr val="000000"/>
              </a:solidFill>
              <a:latin typeface="Arial"/>
            </a:endParaRPr>
          </a:p>
        </p:txBody>
      </p:sp>
      <p:sp>
        <p:nvSpPr>
          <p:cNvPr id="190" name=""/>
          <p:cNvSpPr/>
          <p:nvPr/>
        </p:nvSpPr>
        <p:spPr>
          <a:xfrm>
            <a:off x="107640" y="815040"/>
            <a:ext cx="8807040" cy="41648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it-IT" sz="1300" spc="-1" strike="noStrike">
                <a:solidFill>
                  <a:srgbClr val="000000"/>
                </a:solidFill>
                <a:latin typeface="Calibri"/>
                <a:ea typeface="Calibri"/>
              </a:rPr>
              <a:t>Un’applicazione web consente la gestione di gruppi di lavoro. L’applicazione supporta </a:t>
            </a:r>
            <a:r>
              <a:rPr b="0" lang="it-IT" sz="1300" spc="-1" strike="noStrike">
                <a:solidFill>
                  <a:srgbClr val="7b3d00"/>
                </a:solidFill>
                <a:latin typeface="Calibri"/>
                <a:ea typeface="Calibri"/>
              </a:rPr>
              <a:t>registrazione e login</a:t>
            </a:r>
            <a:r>
              <a:rPr b="0" lang="it-IT" sz="1300" spc="-1" strike="noStrike">
                <a:solidFill>
                  <a:srgbClr val="000000"/>
                </a:solidFill>
                <a:latin typeface="Calibri"/>
                <a:ea typeface="Calibri"/>
              </a:rPr>
              <a:t> mediante una </a:t>
            </a:r>
            <a:r>
              <a:rPr b="0" lang="it-IT" sz="1300" spc="-1" strike="noStrike">
                <a:solidFill>
                  <a:srgbClr val="c9211e"/>
                </a:solidFill>
                <a:latin typeface="Calibri"/>
                <a:ea typeface="Calibri"/>
              </a:rPr>
              <a:t>pagina pubblica</a:t>
            </a:r>
            <a:r>
              <a:rPr b="0" lang="it-IT" sz="1300" spc="-1" strike="noStrike">
                <a:solidFill>
                  <a:srgbClr val="000000"/>
                </a:solidFill>
                <a:latin typeface="Calibri"/>
                <a:ea typeface="Calibri"/>
              </a:rPr>
              <a:t> con opportune </a:t>
            </a:r>
            <a:r>
              <a:rPr b="0" lang="it-IT" sz="1300" spc="-1" strike="noStrike">
                <a:solidFill>
                  <a:srgbClr val="00a933"/>
                </a:solidFill>
                <a:latin typeface="Calibri"/>
                <a:ea typeface="Calibri"/>
              </a:rPr>
              <a:t>form</a:t>
            </a:r>
            <a:r>
              <a:rPr b="0" lang="it-IT" sz="1300" spc="-1" strike="noStrike">
                <a:solidFill>
                  <a:srgbClr val="000000"/>
                </a:solidFill>
                <a:latin typeface="Calibri"/>
                <a:ea typeface="Calibri"/>
              </a:rPr>
              <a:t>. La </a:t>
            </a:r>
            <a:r>
              <a:rPr b="0" lang="it-IT" sz="1300" spc="-1" strike="noStrike">
                <a:solidFill>
                  <a:srgbClr val="7b3d00"/>
                </a:solidFill>
                <a:latin typeface="Calibri"/>
                <a:ea typeface="Calibri"/>
              </a:rPr>
              <a:t>registrazione</a:t>
            </a:r>
            <a:r>
              <a:rPr b="0" lang="it-IT" sz="1300" spc="-1" strike="noStrike">
                <a:solidFill>
                  <a:srgbClr val="000000"/>
                </a:solidFill>
                <a:latin typeface="Calibri"/>
                <a:ea typeface="Calibri"/>
              </a:rPr>
              <a:t> </a:t>
            </a:r>
            <a:r>
              <a:rPr b="0" lang="it-IT" sz="1300" spc="-1" strike="noStrike">
                <a:solidFill>
                  <a:srgbClr val="3465a4"/>
                </a:solidFill>
                <a:latin typeface="Calibri"/>
                <a:ea typeface="Calibri"/>
              </a:rPr>
              <a:t>controlla</a:t>
            </a:r>
            <a:r>
              <a:rPr b="0" lang="it-IT" sz="1300" spc="-1" strike="noStrike">
                <a:solidFill>
                  <a:srgbClr val="000000"/>
                </a:solidFill>
                <a:latin typeface="Calibri"/>
                <a:ea typeface="Calibri"/>
              </a:rPr>
              <a:t> la validità sintattica dell’</a:t>
            </a:r>
            <a:r>
              <a:rPr b="0" lang="it-IT" sz="1300" spc="-1" strike="noStrike">
                <a:solidFill>
                  <a:srgbClr val="00a933"/>
                </a:solidFill>
                <a:latin typeface="Calibri"/>
                <a:ea typeface="Calibri"/>
              </a:rPr>
              <a:t>indirizzo di emai</a:t>
            </a:r>
            <a:r>
              <a:rPr b="0" lang="it-IT" sz="1300" spc="-1" strike="noStrike">
                <a:solidFill>
                  <a:srgbClr val="000000"/>
                </a:solidFill>
                <a:latin typeface="Calibri"/>
                <a:ea typeface="Calibri"/>
              </a:rPr>
              <a:t>l e l’uguaglianza tra i campi </a:t>
            </a:r>
            <a:r>
              <a:rPr b="0" lang="it-IT" sz="1300" spc="-1" strike="noStrike">
                <a:solidFill>
                  <a:srgbClr val="00a933"/>
                </a:solidFill>
                <a:latin typeface="Calibri"/>
                <a:ea typeface="Calibri"/>
              </a:rPr>
              <a:t>“password” e “ripeti password”</a:t>
            </a:r>
            <a:r>
              <a:rPr b="0" lang="it-IT" sz="1300" spc="-1" strike="noStrike">
                <a:solidFill>
                  <a:srgbClr val="000000"/>
                </a:solidFill>
                <a:latin typeface="Calibri"/>
                <a:ea typeface="Calibri"/>
              </a:rPr>
              <a:t>. La </a:t>
            </a:r>
            <a:r>
              <a:rPr b="0" lang="it-IT" sz="1300" spc="-1" strike="noStrike">
                <a:solidFill>
                  <a:srgbClr val="7b3d00"/>
                </a:solidFill>
                <a:latin typeface="Calibri"/>
                <a:ea typeface="Calibri"/>
              </a:rPr>
              <a:t>registrazione</a:t>
            </a:r>
            <a:r>
              <a:rPr b="0" lang="it-IT" sz="1300" spc="-1" strike="noStrike">
                <a:solidFill>
                  <a:srgbClr val="000000"/>
                </a:solidFill>
                <a:latin typeface="Calibri"/>
                <a:ea typeface="Calibri"/>
              </a:rPr>
              <a:t> </a:t>
            </a:r>
            <a:r>
              <a:rPr b="0" lang="it-IT" sz="1300" spc="-1" strike="noStrike">
                <a:solidFill>
                  <a:srgbClr val="3465a4"/>
                </a:solidFill>
                <a:latin typeface="Calibri"/>
                <a:ea typeface="Calibri"/>
              </a:rPr>
              <a:t>controlla</a:t>
            </a:r>
            <a:r>
              <a:rPr b="0" lang="it-IT" sz="1300" spc="-1" strike="noStrike">
                <a:solidFill>
                  <a:srgbClr val="000000"/>
                </a:solidFill>
                <a:latin typeface="Calibri"/>
                <a:ea typeface="Calibri"/>
              </a:rPr>
              <a:t> l’unicità dello </a:t>
            </a:r>
            <a:r>
              <a:rPr b="0" lang="it-IT" sz="1300" spc="-1" strike="noStrike">
                <a:solidFill>
                  <a:srgbClr val="00a933"/>
                </a:solidFill>
                <a:latin typeface="Calibri"/>
                <a:ea typeface="Calibri"/>
              </a:rPr>
              <a:t>username</a:t>
            </a:r>
            <a:r>
              <a:rPr b="0" lang="it-IT" sz="1300" spc="-1" strike="noStrike">
                <a:solidFill>
                  <a:srgbClr val="000000"/>
                </a:solidFill>
                <a:latin typeface="Calibri"/>
                <a:ea typeface="Calibri"/>
              </a:rPr>
              <a:t>. </a:t>
            </a:r>
            <a:endParaRPr b="0" lang="en-US" sz="1300" spc="-1" strike="noStrike">
              <a:solidFill>
                <a:srgbClr val="000000"/>
              </a:solidFill>
              <a:latin typeface="Arial"/>
            </a:endParaRPr>
          </a:p>
          <a:p>
            <a:pPr>
              <a:lnSpc>
                <a:spcPct val="100000"/>
              </a:lnSpc>
              <a:tabLst>
                <a:tab algn="l" pos="0"/>
              </a:tabLst>
            </a:pPr>
            <a:r>
              <a:rPr b="0" lang="it-IT" sz="1300" spc="-1" strike="noStrike">
                <a:solidFill>
                  <a:srgbClr val="000000"/>
                </a:solidFill>
                <a:latin typeface="Calibri"/>
                <a:ea typeface="Calibri"/>
              </a:rPr>
              <a:t>Un gruppo ha un titolo, una data di creazione, una durata dell’attività in giorni e un numero minimo e massimo di partecipanti. L’utente fa il </a:t>
            </a:r>
            <a:r>
              <a:rPr b="0" lang="it-IT" sz="1300" spc="-1" strike="noStrike">
                <a:solidFill>
                  <a:srgbClr val="7b3d00"/>
                </a:solidFill>
                <a:latin typeface="Calibri"/>
                <a:ea typeface="Calibri"/>
              </a:rPr>
              <a:t>login</a:t>
            </a:r>
            <a:r>
              <a:rPr b="0" lang="it-IT" sz="1300" spc="-1" strike="noStrike">
                <a:solidFill>
                  <a:srgbClr val="000000"/>
                </a:solidFill>
                <a:latin typeface="Calibri"/>
                <a:ea typeface="Calibri"/>
              </a:rPr>
              <a:t> e, se autenticato, </a:t>
            </a:r>
            <a:r>
              <a:rPr b="0" lang="it-IT" sz="1300" spc="-1" strike="noStrike">
                <a:solidFill>
                  <a:srgbClr val="3465a4"/>
                </a:solidFill>
                <a:latin typeface="Calibri"/>
                <a:ea typeface="Calibri"/>
              </a:rPr>
              <a:t>accede</a:t>
            </a:r>
            <a:r>
              <a:rPr b="0" lang="it-IT" sz="1300" spc="-1" strike="noStrike">
                <a:solidFill>
                  <a:srgbClr val="000000"/>
                </a:solidFill>
                <a:latin typeface="Calibri"/>
                <a:ea typeface="Calibri"/>
              </a:rPr>
              <a:t> all’</a:t>
            </a:r>
            <a:r>
              <a:rPr b="0" lang="it-IT" sz="1300" spc="-1" strike="noStrike">
                <a:solidFill>
                  <a:srgbClr val="c9211e"/>
                </a:solidFill>
                <a:latin typeface="Calibri"/>
                <a:ea typeface="Calibri"/>
              </a:rPr>
              <a:t>HOME page</a:t>
            </a:r>
            <a:r>
              <a:rPr b="0" lang="it-IT" sz="1300" spc="-1" strike="noStrike">
                <a:solidFill>
                  <a:srgbClr val="000000"/>
                </a:solidFill>
                <a:latin typeface="Calibri"/>
                <a:ea typeface="Calibri"/>
              </a:rPr>
              <a:t> che mostra l’</a:t>
            </a:r>
            <a:r>
              <a:rPr b="0" lang="it-IT" sz="1300" spc="-1" strike="noStrike">
                <a:solidFill>
                  <a:srgbClr val="00a933"/>
                </a:solidFill>
                <a:latin typeface="Calibri"/>
                <a:ea typeface="Calibri"/>
              </a:rPr>
              <a:t>elenco dei gruppi creati</a:t>
            </a:r>
            <a:r>
              <a:rPr b="0" lang="it-IT" sz="1300" spc="-1" strike="noStrike">
                <a:solidFill>
                  <a:srgbClr val="000000"/>
                </a:solidFill>
                <a:latin typeface="Calibri"/>
                <a:ea typeface="Calibri"/>
              </a:rPr>
              <a:t> da lui e ancora attivi, l’</a:t>
            </a:r>
            <a:r>
              <a:rPr b="0" lang="it-IT" sz="1300" spc="-1" strike="noStrike">
                <a:solidFill>
                  <a:srgbClr val="00a933"/>
                </a:solidFill>
                <a:latin typeface="Calibri"/>
                <a:ea typeface="Calibri"/>
              </a:rPr>
              <a:t>elenco delle gruppi cui (l’utente) è stato invitato</a:t>
            </a:r>
            <a:r>
              <a:rPr b="0" lang="it-IT" sz="1300" spc="-1" strike="noStrike">
                <a:solidFill>
                  <a:srgbClr val="000000"/>
                </a:solidFill>
                <a:latin typeface="Calibri"/>
                <a:ea typeface="Calibri"/>
              </a:rPr>
              <a:t> e ancora attivi, e una </a:t>
            </a:r>
            <a:r>
              <a:rPr b="0" lang="it-IT" sz="1300" spc="-1" strike="noStrike">
                <a:solidFill>
                  <a:srgbClr val="00a933"/>
                </a:solidFill>
                <a:latin typeface="Calibri"/>
                <a:ea typeface="Calibri"/>
              </a:rPr>
              <a:t>form</a:t>
            </a:r>
            <a:r>
              <a:rPr b="0" lang="it-IT" sz="1300" spc="-1" strike="noStrike">
                <a:solidFill>
                  <a:srgbClr val="000000"/>
                </a:solidFill>
                <a:latin typeface="Calibri"/>
                <a:ea typeface="Calibri"/>
              </a:rPr>
              <a:t> per </a:t>
            </a:r>
            <a:r>
              <a:rPr b="0" lang="it-IT" sz="1300" spc="-1" strike="noStrike">
                <a:solidFill>
                  <a:srgbClr val="7b3d00"/>
                </a:solidFill>
                <a:latin typeface="Calibri"/>
                <a:ea typeface="Calibri"/>
              </a:rPr>
              <a:t>creare</a:t>
            </a:r>
            <a:r>
              <a:rPr b="0" lang="it-IT" sz="1300" spc="-1" strike="noStrike">
                <a:solidFill>
                  <a:srgbClr val="000000"/>
                </a:solidFill>
                <a:latin typeface="Calibri"/>
                <a:ea typeface="Calibri"/>
              </a:rPr>
              <a:t> un nuovo gruppo. Quando l’utente </a:t>
            </a:r>
            <a:r>
              <a:rPr b="0" lang="it-IT" sz="1300" spc="-1" strike="noStrike">
                <a:solidFill>
                  <a:srgbClr val="3465a4"/>
                </a:solidFill>
                <a:latin typeface="Calibri"/>
                <a:ea typeface="Calibri"/>
              </a:rPr>
              <a:t>seleziona un gruppo</a:t>
            </a:r>
            <a:r>
              <a:rPr b="0" lang="it-IT" sz="1300" spc="-1" strike="noStrike">
                <a:solidFill>
                  <a:srgbClr val="000000"/>
                </a:solidFill>
                <a:latin typeface="Calibri"/>
                <a:ea typeface="Calibri"/>
              </a:rPr>
              <a:t> compare una </a:t>
            </a:r>
            <a:r>
              <a:rPr b="0" lang="it-IT" sz="1300" spc="-1" strike="noStrike">
                <a:solidFill>
                  <a:srgbClr val="c9211e"/>
                </a:solidFill>
                <a:latin typeface="Calibri"/>
                <a:ea typeface="Calibri"/>
              </a:rPr>
              <a:t>pagina DETTAGLI GRUPPO</a:t>
            </a:r>
            <a:r>
              <a:rPr b="0" lang="it-IT" sz="1300" spc="-1" strike="noStrike">
                <a:solidFill>
                  <a:srgbClr val="000000"/>
                </a:solidFill>
                <a:latin typeface="Calibri"/>
                <a:ea typeface="Calibri"/>
              </a:rPr>
              <a:t> che mostra </a:t>
            </a:r>
            <a:r>
              <a:rPr b="0" lang="it-IT" sz="1300" spc="-1" strike="noStrike">
                <a:solidFill>
                  <a:srgbClr val="00a933"/>
                </a:solidFill>
                <a:latin typeface="Calibri"/>
                <a:ea typeface="Calibri"/>
              </a:rPr>
              <a:t>i dati del gruppo e la lista degli utenti partecipanti</a:t>
            </a:r>
            <a:r>
              <a:rPr b="0" lang="it-IT" sz="1300" spc="-1" strike="noStrike">
                <a:solidFill>
                  <a:srgbClr val="000000"/>
                </a:solidFill>
                <a:latin typeface="Calibri"/>
                <a:ea typeface="Calibri"/>
              </a:rPr>
              <a:t> identificati da nome e cognome. Quando l’utente </a:t>
            </a:r>
            <a:r>
              <a:rPr b="0" lang="it-IT" sz="1300" spc="-1" strike="noStrike">
                <a:solidFill>
                  <a:srgbClr val="3465a4"/>
                </a:solidFill>
                <a:latin typeface="Calibri"/>
                <a:ea typeface="Calibri"/>
              </a:rPr>
              <a:t>inoltra</a:t>
            </a:r>
            <a:r>
              <a:rPr b="0" lang="it-IT" sz="1300" spc="-1" strike="noStrike">
                <a:solidFill>
                  <a:srgbClr val="000000"/>
                </a:solidFill>
                <a:latin typeface="Calibri"/>
                <a:ea typeface="Calibri"/>
              </a:rPr>
              <a:t> la </a:t>
            </a:r>
            <a:r>
              <a:rPr b="0" lang="it-IT" sz="1300" spc="-1" strike="noStrike">
                <a:solidFill>
                  <a:srgbClr val="00a933"/>
                </a:solidFill>
                <a:latin typeface="Calibri"/>
                <a:ea typeface="Calibri"/>
              </a:rPr>
              <a:t>form di creazione</a:t>
            </a:r>
            <a:r>
              <a:rPr b="0" lang="it-IT" sz="1300" spc="-1" strike="noStrike">
                <a:solidFill>
                  <a:srgbClr val="000000"/>
                </a:solidFill>
                <a:latin typeface="Calibri"/>
                <a:ea typeface="Calibri"/>
              </a:rPr>
              <a:t> di un nuovo gruppo con il bottone INVIA, appare una </a:t>
            </a:r>
            <a:r>
              <a:rPr b="0" lang="it-IT" sz="1300" spc="-1" strike="noStrike">
                <a:solidFill>
                  <a:srgbClr val="c9211e"/>
                </a:solidFill>
                <a:latin typeface="Calibri"/>
                <a:ea typeface="Calibri"/>
              </a:rPr>
              <a:t>pagina ANAGRAFICA</a:t>
            </a:r>
            <a:r>
              <a:rPr b="0" lang="it-IT" sz="1300" spc="-1" strike="noStrike">
                <a:solidFill>
                  <a:srgbClr val="000000"/>
                </a:solidFill>
                <a:latin typeface="Calibri"/>
                <a:ea typeface="Calibri"/>
              </a:rPr>
              <a:t> con l’</a:t>
            </a:r>
            <a:r>
              <a:rPr b="0" lang="it-IT" sz="1300" spc="-1" strike="noStrike">
                <a:solidFill>
                  <a:srgbClr val="00a933"/>
                </a:solidFill>
                <a:latin typeface="Calibri"/>
                <a:ea typeface="Calibri"/>
              </a:rPr>
              <a:t>elenco degli utenti registrati</a:t>
            </a:r>
            <a:r>
              <a:rPr b="0" lang="it-IT" sz="1300" spc="-1" strike="noStrike">
                <a:solidFill>
                  <a:srgbClr val="000000"/>
                </a:solidFill>
                <a:latin typeface="Calibri"/>
                <a:ea typeface="Calibri"/>
              </a:rPr>
              <a:t> identificati da nome e cognome e ordinata alfabeticamente per cognome crescente. L’utente può </a:t>
            </a:r>
            <a:r>
              <a:rPr b="0" lang="it-IT" sz="1300" spc="-1" strike="noStrike">
                <a:solidFill>
                  <a:srgbClr val="3465a4"/>
                </a:solidFill>
                <a:latin typeface="Calibri"/>
                <a:ea typeface="Calibri"/>
              </a:rPr>
              <a:t>scegliere</a:t>
            </a:r>
            <a:r>
              <a:rPr b="0" lang="it-IT" sz="1300" spc="-1" strike="noStrike">
                <a:solidFill>
                  <a:srgbClr val="000000"/>
                </a:solidFill>
                <a:latin typeface="Calibri"/>
                <a:ea typeface="Calibri"/>
              </a:rPr>
              <a:t> uno o più partecipanti dall’elenco e </a:t>
            </a:r>
            <a:r>
              <a:rPr b="0" lang="it-IT" sz="1300" spc="-1" strike="noStrike">
                <a:solidFill>
                  <a:srgbClr val="3465a4"/>
                </a:solidFill>
                <a:latin typeface="Calibri"/>
                <a:ea typeface="Calibri"/>
              </a:rPr>
              <a:t>premere</a:t>
            </a:r>
            <a:r>
              <a:rPr b="0" lang="it-IT" sz="1300" spc="-1" strike="noStrike">
                <a:solidFill>
                  <a:srgbClr val="000000"/>
                </a:solidFill>
                <a:latin typeface="Calibri"/>
                <a:ea typeface="Calibri"/>
              </a:rPr>
              <a:t> il bottone INVITA per </a:t>
            </a:r>
            <a:r>
              <a:rPr b="0" lang="it-IT" sz="1300" spc="-1" strike="noStrike">
                <a:solidFill>
                  <a:srgbClr val="7b3d00"/>
                </a:solidFill>
                <a:latin typeface="Calibri"/>
                <a:ea typeface="Calibri"/>
              </a:rPr>
              <a:t>invitarli al gruppo</a:t>
            </a:r>
            <a:r>
              <a:rPr b="0" lang="it-IT" sz="1300" spc="-1" strike="noStrike">
                <a:solidFill>
                  <a:srgbClr val="000000"/>
                </a:solidFill>
                <a:latin typeface="Calibri"/>
                <a:ea typeface="Calibri"/>
              </a:rPr>
              <a:t>. Se il numero d’invitati è inferiore di X unità rispetto al minimo ammissibile, appare di nuovo la </a:t>
            </a:r>
            <a:r>
              <a:rPr b="0" lang="it-IT" sz="1300" spc="-1" strike="noStrike">
                <a:solidFill>
                  <a:srgbClr val="c9211e"/>
                </a:solidFill>
                <a:latin typeface="Calibri"/>
                <a:ea typeface="Calibri"/>
              </a:rPr>
              <a:t>pagina ANAGRAFICA</a:t>
            </a:r>
            <a:r>
              <a:rPr b="0" lang="it-IT" sz="1300" spc="-1" strike="noStrike">
                <a:solidFill>
                  <a:srgbClr val="000000"/>
                </a:solidFill>
                <a:latin typeface="Calibri"/>
                <a:ea typeface="Calibri"/>
              </a:rPr>
              <a:t> con un </a:t>
            </a:r>
            <a:r>
              <a:rPr b="0" lang="it-IT" sz="1300" spc="-1" strike="noStrike">
                <a:solidFill>
                  <a:srgbClr val="00a933"/>
                </a:solidFill>
                <a:latin typeface="Calibri"/>
                <a:ea typeface="Calibri"/>
              </a:rPr>
              <a:t>messaggio</a:t>
            </a:r>
            <a:r>
              <a:rPr b="0" lang="it-IT" sz="1300" spc="-1" strike="noStrike">
                <a:solidFill>
                  <a:srgbClr val="000000"/>
                </a:solidFill>
                <a:latin typeface="Calibri"/>
                <a:ea typeface="Calibri"/>
              </a:rPr>
              <a:t> “Troppo pochi utenti selezionati, aggiungerne almeno X”. Gli </a:t>
            </a:r>
            <a:r>
              <a:rPr b="0" lang="it-IT" sz="1300" spc="-1" strike="noStrike">
                <a:solidFill>
                  <a:srgbClr val="00a933"/>
                </a:solidFill>
                <a:latin typeface="Calibri"/>
                <a:ea typeface="Calibri"/>
              </a:rPr>
              <a:t>utenti precedentemente selezionati </a:t>
            </a:r>
            <a:r>
              <a:rPr b="0" lang="it-IT" sz="1300" spc="-1" strike="noStrike">
                <a:solidFill>
                  <a:srgbClr val="000000"/>
                </a:solidFill>
                <a:latin typeface="Calibri"/>
                <a:ea typeface="Calibri"/>
              </a:rPr>
              <a:t>devono </a:t>
            </a:r>
            <a:r>
              <a:rPr b="0" lang="it-IT" sz="1300" spc="-1" strike="noStrike">
                <a:solidFill>
                  <a:srgbClr val="7b3d00"/>
                </a:solidFill>
                <a:latin typeface="Calibri"/>
                <a:ea typeface="Calibri"/>
              </a:rPr>
              <a:t>rimanere selezionati</a:t>
            </a:r>
            <a:r>
              <a:rPr b="0" lang="it-IT" sz="1300" spc="-1" strike="noStrike">
                <a:solidFill>
                  <a:srgbClr val="000000"/>
                </a:solidFill>
                <a:latin typeface="Calibri"/>
                <a:ea typeface="Calibri"/>
              </a:rPr>
              <a:t>, ma possono essere </a:t>
            </a:r>
            <a:r>
              <a:rPr b="0" lang="it-IT" sz="1300" spc="-1" strike="noStrike">
                <a:solidFill>
                  <a:srgbClr val="3465a4"/>
                </a:solidFill>
                <a:latin typeface="Calibri"/>
                <a:ea typeface="Calibri"/>
              </a:rPr>
              <a:t>sostituiti</a:t>
            </a:r>
            <a:r>
              <a:rPr b="0" lang="it-IT" sz="1300" spc="-1" strike="noStrike">
                <a:solidFill>
                  <a:srgbClr val="000000"/>
                </a:solidFill>
                <a:latin typeface="Calibri"/>
                <a:ea typeface="Calibri"/>
              </a:rPr>
              <a:t>, in tutto o in parte, da altri utenti.</a:t>
            </a:r>
            <a:endParaRPr b="0" lang="en-US" sz="1300" spc="-1" strike="noStrike">
              <a:solidFill>
                <a:srgbClr val="000000"/>
              </a:solidFill>
              <a:latin typeface="Arial"/>
            </a:endParaRPr>
          </a:p>
          <a:p>
            <a:pPr>
              <a:lnSpc>
                <a:spcPct val="100000"/>
              </a:lnSpc>
              <a:tabLst>
                <a:tab algn="l" pos="0"/>
              </a:tabLst>
            </a:pPr>
            <a:r>
              <a:rPr b="0" lang="it-IT" sz="1300" spc="-1" strike="noStrike">
                <a:solidFill>
                  <a:srgbClr val="000000"/>
                </a:solidFill>
                <a:latin typeface="Calibri"/>
                <a:ea typeface="Calibri"/>
              </a:rPr>
              <a:t>Se il numero d’invitati è superiore di X unità rispetto al massimo ammissibile, appare di nuovo la </a:t>
            </a:r>
            <a:r>
              <a:rPr b="0" lang="it-IT" sz="1300" spc="-1" strike="noStrike">
                <a:solidFill>
                  <a:srgbClr val="c9211e"/>
                </a:solidFill>
                <a:latin typeface="Calibri"/>
                <a:ea typeface="Calibri"/>
              </a:rPr>
              <a:t>pagina ANAGRAFICA</a:t>
            </a:r>
            <a:r>
              <a:rPr b="0" lang="it-IT" sz="1300" spc="-1" strike="noStrike">
                <a:solidFill>
                  <a:srgbClr val="000000"/>
                </a:solidFill>
                <a:latin typeface="Calibri"/>
                <a:ea typeface="Calibri"/>
              </a:rPr>
              <a:t> con un </a:t>
            </a:r>
            <a:r>
              <a:rPr b="0" lang="it-IT" sz="1300" spc="-1" strike="noStrike">
                <a:solidFill>
                  <a:srgbClr val="00a933"/>
                </a:solidFill>
                <a:latin typeface="Calibri"/>
                <a:ea typeface="Calibri"/>
              </a:rPr>
              <a:t>messaggio</a:t>
            </a:r>
            <a:r>
              <a:rPr b="0" lang="it-IT" sz="1300" spc="-1" strike="noStrike">
                <a:solidFill>
                  <a:srgbClr val="000000"/>
                </a:solidFill>
                <a:latin typeface="Calibri"/>
                <a:ea typeface="Calibri"/>
              </a:rPr>
              <a:t> “Troppi utenti selezionati, eliminarne almeno X”. In questo caso, la pagina </a:t>
            </a:r>
            <a:r>
              <a:rPr b="0" lang="it-IT" sz="1300" spc="-1" strike="noStrike">
                <a:solidFill>
                  <a:srgbClr val="7b3d00"/>
                </a:solidFill>
                <a:latin typeface="Calibri"/>
                <a:ea typeface="Calibri"/>
              </a:rPr>
              <a:t>evidenzia</a:t>
            </a:r>
            <a:r>
              <a:rPr b="0" lang="it-IT" sz="1300" spc="-1" strike="noStrike">
                <a:solidFill>
                  <a:srgbClr val="000000"/>
                </a:solidFill>
                <a:latin typeface="Calibri"/>
                <a:ea typeface="Calibri"/>
              </a:rPr>
              <a:t> nell’elenco gli </a:t>
            </a:r>
            <a:r>
              <a:rPr b="0" lang="it-IT" sz="1300" spc="-1" strike="noStrike">
                <a:solidFill>
                  <a:srgbClr val="00a933"/>
                </a:solidFill>
                <a:latin typeface="Calibri"/>
                <a:ea typeface="Calibri"/>
              </a:rPr>
              <a:t>utenti scelti</a:t>
            </a:r>
            <a:r>
              <a:rPr b="0" lang="it-IT" sz="1300" spc="-1" strike="noStrike">
                <a:solidFill>
                  <a:srgbClr val="000000"/>
                </a:solidFill>
                <a:latin typeface="Calibri"/>
                <a:ea typeface="Calibri"/>
              </a:rPr>
              <a:t> in precedenza come preselezionati, in modo che l’utente possa </a:t>
            </a:r>
            <a:r>
              <a:rPr b="0" lang="it-IT" sz="1300" spc="-1" strike="noStrike">
                <a:solidFill>
                  <a:srgbClr val="3465a4"/>
                </a:solidFill>
                <a:latin typeface="Calibri"/>
                <a:ea typeface="Calibri"/>
              </a:rPr>
              <a:t>deselezionarne</a:t>
            </a:r>
            <a:r>
              <a:rPr b="0" lang="it-IT" sz="1300" spc="-1" strike="noStrike">
                <a:solidFill>
                  <a:srgbClr val="000000"/>
                </a:solidFill>
                <a:latin typeface="Calibri"/>
                <a:ea typeface="Calibri"/>
              </a:rPr>
              <a:t> alcuni. Se alla </a:t>
            </a:r>
            <a:r>
              <a:rPr b="0" lang="it-IT" sz="1300" spc="-1" strike="noStrike">
                <a:solidFill>
                  <a:srgbClr val="3465a4"/>
                </a:solidFill>
                <a:latin typeface="Calibri"/>
                <a:ea typeface="Calibri"/>
              </a:rPr>
              <a:t>pressione del </a:t>
            </a:r>
            <a:r>
              <a:rPr b="0" lang="it-IT" sz="1300" spc="-1" strike="noStrike">
                <a:solidFill>
                  <a:srgbClr val="00a933"/>
                </a:solidFill>
                <a:latin typeface="Calibri"/>
                <a:ea typeface="Calibri"/>
              </a:rPr>
              <a:t>bottone</a:t>
            </a:r>
            <a:r>
              <a:rPr b="0" lang="it-IT" sz="1300" spc="-1" strike="noStrike">
                <a:solidFill>
                  <a:srgbClr val="3465a4"/>
                </a:solidFill>
                <a:latin typeface="Calibri"/>
                <a:ea typeface="Calibri"/>
              </a:rPr>
              <a:t> INVITA</a:t>
            </a:r>
            <a:r>
              <a:rPr b="0" lang="it-IT" sz="1300" spc="-1" strike="noStrike">
                <a:solidFill>
                  <a:srgbClr val="000000"/>
                </a:solidFill>
                <a:latin typeface="Calibri"/>
                <a:ea typeface="Calibri"/>
              </a:rPr>
              <a:t> il numero d’invitati rispetta i vincoli, il gruppo </a:t>
            </a:r>
            <a:r>
              <a:rPr b="0" lang="it-IT" sz="1300" spc="-1" strike="noStrike">
                <a:solidFill>
                  <a:srgbClr val="7b3d00"/>
                </a:solidFill>
                <a:latin typeface="Calibri"/>
                <a:ea typeface="Calibri"/>
              </a:rPr>
              <a:t>è memorizzato nella base</a:t>
            </a:r>
            <a:r>
              <a:rPr b="0" lang="it-IT" sz="1300" spc="-1" strike="noStrike">
                <a:solidFill>
                  <a:srgbClr val="000000"/>
                </a:solidFill>
                <a:latin typeface="Calibri"/>
                <a:ea typeface="Calibri"/>
              </a:rPr>
              <a:t> di dati e </a:t>
            </a:r>
            <a:r>
              <a:rPr b="0" lang="it-IT" sz="1300" spc="-1" strike="noStrike">
                <a:solidFill>
                  <a:srgbClr val="7b3d00"/>
                </a:solidFill>
                <a:latin typeface="Calibri"/>
                <a:ea typeface="Calibri"/>
              </a:rPr>
              <a:t>associato</a:t>
            </a:r>
            <a:r>
              <a:rPr b="0" lang="it-IT" sz="1300" spc="-1" strike="noStrike">
                <a:solidFill>
                  <a:srgbClr val="000000"/>
                </a:solidFill>
                <a:latin typeface="Calibri"/>
                <a:ea typeface="Calibri"/>
              </a:rPr>
              <a:t> agli utenti invitati e l’utente </a:t>
            </a:r>
            <a:r>
              <a:rPr b="0" lang="it-IT" sz="1300" spc="-1" strike="noStrike">
                <a:solidFill>
                  <a:srgbClr val="7b3d00"/>
                </a:solidFill>
                <a:latin typeface="Calibri"/>
                <a:ea typeface="Calibri"/>
              </a:rPr>
              <a:t>è rimandato</a:t>
            </a:r>
            <a:r>
              <a:rPr b="0" lang="it-IT" sz="1300" spc="-1" strike="noStrike">
                <a:solidFill>
                  <a:srgbClr val="000000"/>
                </a:solidFill>
                <a:latin typeface="Calibri"/>
                <a:ea typeface="Calibri"/>
              </a:rPr>
              <a:t> alla</a:t>
            </a:r>
            <a:r>
              <a:rPr b="0" lang="it-IT" sz="1300" spc="-1" strike="noStrike">
                <a:solidFill>
                  <a:srgbClr val="c9211e"/>
                </a:solidFill>
                <a:latin typeface="Calibri"/>
                <a:ea typeface="Calibri"/>
              </a:rPr>
              <a:t> HOME PAGE</a:t>
            </a:r>
            <a:r>
              <a:rPr b="0" lang="it-IT" sz="1300" spc="-1" strike="noStrike">
                <a:solidFill>
                  <a:srgbClr val="000000"/>
                </a:solidFill>
                <a:latin typeface="Calibri"/>
                <a:ea typeface="Calibri"/>
              </a:rPr>
              <a:t>. Al terzo tentativo scorretto di assegnare un numero errato di invitati a un gruppo </a:t>
            </a:r>
            <a:r>
              <a:rPr b="0" lang="it-IT" sz="1300" spc="-1" strike="noStrike">
                <a:solidFill>
                  <a:srgbClr val="7b3d00"/>
                </a:solidFill>
                <a:latin typeface="Calibri"/>
                <a:ea typeface="Calibri"/>
              </a:rPr>
              <a:t>appare</a:t>
            </a:r>
            <a:r>
              <a:rPr b="0" lang="it-IT" sz="1300" spc="-1" strike="noStrike">
                <a:solidFill>
                  <a:srgbClr val="000000"/>
                </a:solidFill>
                <a:latin typeface="Calibri"/>
                <a:ea typeface="Calibri"/>
              </a:rPr>
              <a:t> una pagina </a:t>
            </a:r>
            <a:r>
              <a:rPr b="0" lang="it-IT" sz="1300" spc="-1" strike="noStrike">
                <a:solidFill>
                  <a:srgbClr val="c9211e"/>
                </a:solidFill>
                <a:latin typeface="Calibri"/>
                <a:ea typeface="Calibri"/>
              </a:rPr>
              <a:t>CANCELLAZIONE</a:t>
            </a:r>
            <a:r>
              <a:rPr b="0" lang="it-IT" sz="1300" spc="-1" strike="noStrike">
                <a:solidFill>
                  <a:srgbClr val="000000"/>
                </a:solidFill>
                <a:latin typeface="Calibri"/>
                <a:ea typeface="Calibri"/>
              </a:rPr>
              <a:t> con un </a:t>
            </a:r>
            <a:r>
              <a:rPr b="0" lang="it-IT" sz="1300" spc="-1" strike="noStrike">
                <a:solidFill>
                  <a:srgbClr val="00a933"/>
                </a:solidFill>
                <a:latin typeface="Calibri"/>
                <a:ea typeface="Calibri"/>
              </a:rPr>
              <a:t>messaggio</a:t>
            </a:r>
            <a:r>
              <a:rPr b="0" lang="it-IT" sz="1300" spc="-1" strike="noStrike">
                <a:solidFill>
                  <a:srgbClr val="000000"/>
                </a:solidFill>
                <a:latin typeface="Calibri"/>
                <a:ea typeface="Calibri"/>
              </a:rPr>
              <a:t> “Tre tentativi di definire un gruppo con un numero di partecipanti errato, il gruppo non sarà creato” e un </a:t>
            </a:r>
            <a:r>
              <a:rPr b="0" lang="it-IT" sz="1300" spc="-1" strike="noStrike">
                <a:solidFill>
                  <a:srgbClr val="00a933"/>
                </a:solidFill>
                <a:latin typeface="Calibri"/>
                <a:ea typeface="Calibri"/>
              </a:rPr>
              <a:t>link</a:t>
            </a:r>
            <a:r>
              <a:rPr b="0" lang="it-IT" sz="1300" spc="-1" strike="noStrike">
                <a:solidFill>
                  <a:srgbClr val="000000"/>
                </a:solidFill>
                <a:latin typeface="Calibri"/>
                <a:ea typeface="Calibri"/>
              </a:rPr>
              <a:t> per tornare all’</a:t>
            </a:r>
            <a:r>
              <a:rPr b="0" lang="it-IT" sz="1300" spc="-1" strike="noStrike">
                <a:solidFill>
                  <a:srgbClr val="c9211e"/>
                </a:solidFill>
                <a:latin typeface="Calibri"/>
                <a:ea typeface="Calibri"/>
              </a:rPr>
              <a:t>HOME PAGE</a:t>
            </a:r>
            <a:r>
              <a:rPr b="0" lang="it-IT" sz="1300" spc="-1" strike="noStrike">
                <a:solidFill>
                  <a:srgbClr val="000000"/>
                </a:solidFill>
                <a:latin typeface="Calibri"/>
                <a:ea typeface="Calibri"/>
              </a:rPr>
              <a:t>. In questo caso il gruppo NON è memorizzato nella base di dati. L’applicazione non deve registrare nella base di dati gruppi con numero errato di partecipanti. L’applicazione consente il </a:t>
            </a:r>
            <a:r>
              <a:rPr b="0" lang="it-IT" sz="1300" spc="-1" strike="noStrike">
                <a:solidFill>
                  <a:srgbClr val="7b3d00"/>
                </a:solidFill>
                <a:latin typeface="Calibri"/>
                <a:ea typeface="Calibri"/>
              </a:rPr>
              <a:t>logout</a:t>
            </a:r>
            <a:r>
              <a:rPr b="0" lang="it-IT" sz="1300" spc="-1" strike="noStrike">
                <a:solidFill>
                  <a:srgbClr val="000000"/>
                </a:solidFill>
                <a:latin typeface="Calibri"/>
                <a:ea typeface="Calibri"/>
              </a:rPr>
              <a:t> dell’utente.</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529200" y="-154080"/>
            <a:ext cx="8226720" cy="854280"/>
          </a:xfrm>
          <a:prstGeom prst="rect">
            <a:avLst/>
          </a:prstGeom>
          <a:noFill/>
          <a:ln w="0">
            <a:noFill/>
          </a:ln>
        </p:spPr>
        <p:txBody>
          <a:bodyPr lIns="0" rIns="0" tIns="0" bIns="0" anchor="ctr">
            <a:noAutofit/>
          </a:bodyPr>
          <a:p>
            <a:pPr indent="0" algn="ctr">
              <a:lnSpc>
                <a:spcPct val="100000"/>
              </a:lnSpc>
              <a:buNone/>
              <a:tabLst>
                <a:tab algn="l" pos="0"/>
              </a:tabLst>
            </a:pPr>
            <a:r>
              <a:rPr b="0" lang="es-419" sz="4000" spc="-1" strike="noStrike">
                <a:solidFill>
                  <a:schemeClr val="dk1"/>
                </a:solidFill>
                <a:latin typeface="Calibri"/>
                <a:ea typeface="Calibri"/>
              </a:rPr>
              <a:t>Application design</a:t>
            </a:r>
            <a:endParaRPr b="0" lang="en-US" sz="4000" spc="-1" strike="noStrike">
              <a:solidFill>
                <a:srgbClr val="000000"/>
              </a:solidFill>
              <a:latin typeface="Arial"/>
            </a:endParaRPr>
          </a:p>
        </p:txBody>
      </p:sp>
      <p:sp>
        <p:nvSpPr>
          <p:cNvPr id="192" name="Google Shape;197;p33"/>
          <p:cNvSpPr/>
          <p:nvPr/>
        </p:nvSpPr>
        <p:spPr>
          <a:xfrm>
            <a:off x="323640" y="700560"/>
            <a:ext cx="2805480" cy="432828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Landing Page</a:t>
            </a:r>
            <a:endParaRPr b="0" lang="en-US" sz="1800" spc="-1" strike="noStrike">
              <a:solidFill>
                <a:srgbClr val="000000"/>
              </a:solidFill>
              <a:latin typeface="Arial"/>
            </a:endParaRPr>
          </a:p>
        </p:txBody>
      </p:sp>
      <p:sp>
        <p:nvSpPr>
          <p:cNvPr id="193" name="Google Shape;199;p33"/>
          <p:cNvSpPr/>
          <p:nvPr/>
        </p:nvSpPr>
        <p:spPr>
          <a:xfrm>
            <a:off x="6116040" y="2135520"/>
            <a:ext cx="2666160" cy="106452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	</a:t>
            </a:r>
            <a:r>
              <a:rPr b="0" lang="es-419" sz="1800" spc="-1" strike="noStrike">
                <a:solidFill>
                  <a:schemeClr val="dk1"/>
                </a:solidFill>
                <a:latin typeface="Calibri"/>
                <a:ea typeface="Calibri"/>
              </a:rPr>
              <a:t>Home</a:t>
            </a:r>
            <a:endParaRPr b="0" lang="en-US" sz="1800" spc="-1" strike="noStrike">
              <a:solidFill>
                <a:srgbClr val="000000"/>
              </a:solidFill>
              <a:latin typeface="Arial"/>
            </a:endParaRPr>
          </a:p>
        </p:txBody>
      </p:sp>
      <p:cxnSp>
        <p:nvCxnSpPr>
          <p:cNvPr id="194" name="Google Shape;201;p33"/>
          <p:cNvCxnSpPr>
            <a:stCxn id="195" idx="2"/>
            <a:endCxn id="196" idx="5"/>
          </p:cNvCxnSpPr>
          <p:nvPr/>
        </p:nvCxnSpPr>
        <p:spPr>
          <a:xfrm flipV="1">
            <a:off x="4904280" y="1286280"/>
            <a:ext cx="1737720" cy="463680"/>
          </a:xfrm>
          <a:prstGeom prst="bentConnector3">
            <a:avLst>
              <a:gd name="adj1" fmla="val 50145"/>
            </a:avLst>
          </a:prstGeom>
          <a:ln w="25400">
            <a:solidFill>
              <a:srgbClr val="4f81bd"/>
            </a:solidFill>
            <a:round/>
            <a:tailEnd len="med" type="stealth" w="med"/>
          </a:ln>
        </p:spPr>
      </p:cxnSp>
      <p:cxnSp>
        <p:nvCxnSpPr>
          <p:cNvPr id="197" name="Google Shape;205;p33"/>
          <p:cNvCxnSpPr>
            <a:stCxn id="198" idx="4"/>
            <a:endCxn id="192" idx="-1"/>
          </p:cNvCxnSpPr>
          <p:nvPr/>
        </p:nvCxnSpPr>
        <p:spPr>
          <a:xfrm rot="5400000">
            <a:off x="3133440" y="2183400"/>
            <a:ext cx="677160" cy="685800"/>
          </a:xfrm>
          <a:prstGeom prst="bentConnector2">
            <a:avLst/>
          </a:prstGeom>
          <a:ln w="25400">
            <a:solidFill>
              <a:srgbClr val="4f81bd"/>
            </a:solidFill>
            <a:round/>
            <a:tailEnd len="med" type="stealth" w="med"/>
          </a:ln>
        </p:spPr>
      </p:cxnSp>
      <p:sp>
        <p:nvSpPr>
          <p:cNvPr id="199" name="Google Shape;207;p33"/>
          <p:cNvSpPr/>
          <p:nvPr/>
        </p:nvSpPr>
        <p:spPr>
          <a:xfrm>
            <a:off x="3814920" y="2057400"/>
            <a:ext cx="2485800" cy="273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wrong user + pswd</a:t>
            </a:r>
            <a:endParaRPr b="0" lang="en-US" sz="1600" spc="-1" strike="noStrike">
              <a:solidFill>
                <a:srgbClr val="000000"/>
              </a:solidFill>
              <a:latin typeface="Arial"/>
            </a:endParaRPr>
          </a:p>
        </p:txBody>
      </p:sp>
      <p:sp>
        <p:nvSpPr>
          <p:cNvPr id="200" name="Google Shape;208;p33"/>
          <p:cNvSpPr/>
          <p:nvPr/>
        </p:nvSpPr>
        <p:spPr>
          <a:xfrm>
            <a:off x="3600000" y="878400"/>
            <a:ext cx="2183760" cy="30492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username, password</a:t>
            </a:r>
            <a:endParaRPr b="0" lang="en-US" sz="1600" spc="-1" strike="noStrike">
              <a:solidFill>
                <a:srgbClr val="000000"/>
              </a:solidFill>
              <a:latin typeface="Arial"/>
            </a:endParaRPr>
          </a:p>
        </p:txBody>
      </p:sp>
      <p:cxnSp>
        <p:nvCxnSpPr>
          <p:cNvPr id="201" name="Google Shape;209;p33"/>
          <p:cNvCxnSpPr/>
          <p:nvPr/>
        </p:nvCxnSpPr>
        <p:spPr>
          <a:xfrm flipH="1">
            <a:off x="3112920" y="1196280"/>
            <a:ext cx="475560" cy="561240"/>
          </a:xfrm>
          <a:prstGeom prst="straightConnector1">
            <a:avLst/>
          </a:prstGeom>
          <a:ln w="9525">
            <a:solidFill>
              <a:srgbClr val="4a7dba"/>
            </a:solidFill>
            <a:round/>
          </a:ln>
        </p:spPr>
      </p:cxnSp>
      <p:sp>
        <p:nvSpPr>
          <p:cNvPr id="195" name="Google Shape;202;p33"/>
          <p:cNvSpPr/>
          <p:nvPr/>
        </p:nvSpPr>
        <p:spPr>
          <a:xfrm>
            <a:off x="3600000" y="1505520"/>
            <a:ext cx="1365120" cy="4878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Login</a:t>
            </a:r>
            <a:endParaRPr b="0" lang="en-US" sz="1800" spc="-1" strike="noStrike">
              <a:solidFill>
                <a:srgbClr val="000000"/>
              </a:solidFill>
              <a:latin typeface="Arial"/>
            </a:endParaRPr>
          </a:p>
        </p:txBody>
      </p:sp>
      <p:cxnSp>
        <p:nvCxnSpPr>
          <p:cNvPr id="202" name="Google Shape;210;p33"/>
          <p:cNvCxnSpPr>
            <a:stCxn id="203" idx="6"/>
            <a:endCxn id="195" idx="5"/>
          </p:cNvCxnSpPr>
          <p:nvPr/>
        </p:nvCxnSpPr>
        <p:spPr>
          <a:xfrm>
            <a:off x="2516760" y="1498680"/>
            <a:ext cx="1144440" cy="251280"/>
          </a:xfrm>
          <a:prstGeom prst="straightConnector1">
            <a:avLst/>
          </a:prstGeom>
          <a:ln w="25400">
            <a:solidFill>
              <a:srgbClr val="4f81bd"/>
            </a:solidFill>
            <a:round/>
            <a:tailEnd len="med" type="stealth" w="med"/>
          </a:ln>
        </p:spPr>
      </p:cxnSp>
      <p:sp>
        <p:nvSpPr>
          <p:cNvPr id="204" name="Google Shape;211;p33"/>
          <p:cNvSpPr/>
          <p:nvPr/>
        </p:nvSpPr>
        <p:spPr>
          <a:xfrm>
            <a:off x="4752000" y="1672200"/>
            <a:ext cx="285120" cy="213120"/>
          </a:xfrm>
          <a:prstGeom prst="ellipse">
            <a:avLst/>
          </a:prstGeom>
          <a:solidFill>
            <a:schemeClr val="bg1"/>
          </a:solidFill>
          <a:ln w="25400">
            <a:solidFill>
              <a:srgbClr val="395e89"/>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lt1"/>
              </a:solidFill>
              <a:latin typeface="Calibri"/>
              <a:ea typeface="Calibri"/>
            </a:endParaRPr>
          </a:p>
        </p:txBody>
      </p:sp>
      <p:sp>
        <p:nvSpPr>
          <p:cNvPr id="198" name="Google Shape;206;p33"/>
          <p:cNvSpPr/>
          <p:nvPr/>
        </p:nvSpPr>
        <p:spPr>
          <a:xfrm>
            <a:off x="3672000" y="1974600"/>
            <a:ext cx="285120" cy="213120"/>
          </a:xfrm>
          <a:prstGeom prst="ellipse">
            <a:avLst/>
          </a:prstGeom>
          <a:solidFill>
            <a:schemeClr val="bg1"/>
          </a:solidFill>
          <a:ln w="25400">
            <a:solidFill>
              <a:srgbClr val="395e89"/>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lt1"/>
              </a:solidFill>
              <a:latin typeface="Calibri"/>
              <a:ea typeface="Calibri"/>
            </a:endParaRPr>
          </a:p>
        </p:txBody>
      </p:sp>
      <p:sp>
        <p:nvSpPr>
          <p:cNvPr id="205" name="Google Shape;212;p33"/>
          <p:cNvSpPr/>
          <p:nvPr/>
        </p:nvSpPr>
        <p:spPr>
          <a:xfrm>
            <a:off x="5038560" y="1471680"/>
            <a:ext cx="1549080" cy="273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user -&gt; session</a:t>
            </a:r>
            <a:endParaRPr b="0" lang="en-US" sz="1800" spc="-1" strike="noStrike">
              <a:solidFill>
                <a:srgbClr val="000000"/>
              </a:solidFill>
              <a:latin typeface="Arial"/>
            </a:endParaRPr>
          </a:p>
        </p:txBody>
      </p:sp>
      <p:cxnSp>
        <p:nvCxnSpPr>
          <p:cNvPr id="206" name="Google Shape;213;p33"/>
          <p:cNvCxnSpPr>
            <a:stCxn id="196" idx="3"/>
            <a:endCxn id="193" idx="0"/>
          </p:cNvCxnSpPr>
          <p:nvPr/>
        </p:nvCxnSpPr>
        <p:spPr>
          <a:xfrm flipH="1" rot="16200000">
            <a:off x="7143840" y="1830240"/>
            <a:ext cx="605880" cy="5040"/>
          </a:xfrm>
          <a:prstGeom prst="bentConnector3">
            <a:avLst>
              <a:gd name="adj1" fmla="val 50000"/>
            </a:avLst>
          </a:prstGeom>
          <a:ln w="25400">
            <a:solidFill>
              <a:srgbClr val="4f81bd"/>
            </a:solidFill>
            <a:round/>
            <a:tailEnd len="med" type="stealth" w="med"/>
          </a:ln>
        </p:spPr>
      </p:cxnSp>
      <p:sp>
        <p:nvSpPr>
          <p:cNvPr id="196" name="Google Shape;203;p33"/>
          <p:cNvSpPr/>
          <p:nvPr/>
        </p:nvSpPr>
        <p:spPr>
          <a:xfrm>
            <a:off x="6580800" y="1042200"/>
            <a:ext cx="1848960" cy="4878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Home</a:t>
            </a:r>
            <a:endParaRPr b="0" lang="en-US" sz="1800" spc="-1" strike="noStrike">
              <a:solidFill>
                <a:srgbClr val="000000"/>
              </a:solidFill>
              <a:latin typeface="Arial"/>
            </a:endParaRPr>
          </a:p>
        </p:txBody>
      </p:sp>
      <p:sp>
        <p:nvSpPr>
          <p:cNvPr id="207" name="Google Shape;214;p33"/>
          <p:cNvSpPr/>
          <p:nvPr/>
        </p:nvSpPr>
        <p:spPr>
          <a:xfrm>
            <a:off x="7433640" y="1609920"/>
            <a:ext cx="1617840" cy="6415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500" spc="-1" strike="noStrike">
                <a:solidFill>
                  <a:schemeClr val="dk1"/>
                </a:solidFill>
                <a:latin typeface="Calibri"/>
                <a:ea typeface="Calibri"/>
              </a:rPr>
              <a:t>MyGroups</a:t>
            </a:r>
            <a:endParaRPr b="0" lang="en-US" sz="1500" spc="-1" strike="noStrike">
              <a:solidFill>
                <a:srgbClr val="000000"/>
              </a:solidFill>
              <a:latin typeface="Arial"/>
            </a:endParaRPr>
          </a:p>
          <a:p>
            <a:pPr>
              <a:lnSpc>
                <a:spcPct val="100000"/>
              </a:lnSpc>
              <a:tabLst>
                <a:tab algn="l" pos="0"/>
              </a:tabLst>
            </a:pPr>
            <a:r>
              <a:rPr b="0" lang="es-419" sz="1500" spc="-1" strike="noStrike">
                <a:solidFill>
                  <a:schemeClr val="dk1"/>
                </a:solidFill>
                <a:latin typeface="Calibri"/>
                <a:ea typeface="Calibri"/>
              </a:rPr>
              <a:t>othersGroups</a:t>
            </a:r>
            <a:endParaRPr b="0" lang="en-US" sz="1500" spc="-1" strike="noStrike">
              <a:solidFill>
                <a:srgbClr val="000000"/>
              </a:solidFill>
              <a:latin typeface="Arial"/>
            </a:endParaRPr>
          </a:p>
        </p:txBody>
      </p:sp>
      <p:sp>
        <p:nvSpPr>
          <p:cNvPr id="208" name="Google Shape;200;p33"/>
          <p:cNvSpPr/>
          <p:nvPr/>
        </p:nvSpPr>
        <p:spPr>
          <a:xfrm>
            <a:off x="5943600" y="2743200"/>
            <a:ext cx="285120" cy="21312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lt1"/>
              </a:solidFill>
              <a:latin typeface="Calibri"/>
              <a:ea typeface="Calibri"/>
            </a:endParaRPr>
          </a:p>
        </p:txBody>
      </p:sp>
      <p:cxnSp>
        <p:nvCxnSpPr>
          <p:cNvPr id="209" name="Elbow Connector 2"/>
          <p:cNvCxnSpPr>
            <a:stCxn id="208" idx="2"/>
            <a:endCxn id="192" idx="-1"/>
          </p:cNvCxnSpPr>
          <p:nvPr/>
        </p:nvCxnSpPr>
        <p:spPr>
          <a:xfrm flipV="1" rot="10800000">
            <a:off x="3129120" y="2849400"/>
            <a:ext cx="2814840" cy="15120"/>
          </a:xfrm>
          <a:prstGeom prst="bentConnector3">
            <a:avLst>
              <a:gd name="adj1" fmla="val 49987"/>
            </a:avLst>
          </a:prstGeom>
          <a:ln w="25400">
            <a:solidFill>
              <a:srgbClr val="4f81bd"/>
            </a:solidFill>
            <a:round/>
            <a:tailEnd len="med" type="stealth" w="med"/>
          </a:ln>
        </p:spPr>
      </p:cxnSp>
      <p:sp>
        <p:nvSpPr>
          <p:cNvPr id="210" name="Google Shape;202;p 1"/>
          <p:cNvSpPr/>
          <p:nvPr/>
        </p:nvSpPr>
        <p:spPr>
          <a:xfrm>
            <a:off x="3947040" y="4114800"/>
            <a:ext cx="2453400" cy="4878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RegisterController</a:t>
            </a:r>
            <a:endParaRPr b="0" lang="en-US" sz="1800" spc="-1" strike="noStrike">
              <a:solidFill>
                <a:srgbClr val="000000"/>
              </a:solidFill>
              <a:latin typeface="Arial"/>
            </a:endParaRPr>
          </a:p>
        </p:txBody>
      </p:sp>
      <p:sp>
        <p:nvSpPr>
          <p:cNvPr id="211" name="Google Shape;206;p 2"/>
          <p:cNvSpPr/>
          <p:nvPr/>
        </p:nvSpPr>
        <p:spPr>
          <a:xfrm>
            <a:off x="4286520" y="3970800"/>
            <a:ext cx="285120" cy="213120"/>
          </a:xfrm>
          <a:prstGeom prst="ellipse">
            <a:avLst/>
          </a:prstGeom>
          <a:solidFill>
            <a:schemeClr val="bg1"/>
          </a:solidFill>
          <a:ln w="25400">
            <a:solidFill>
              <a:srgbClr val="395e89"/>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lt1"/>
              </a:solidFill>
              <a:latin typeface="Calibri"/>
              <a:ea typeface="Calibri"/>
            </a:endParaRPr>
          </a:p>
        </p:txBody>
      </p:sp>
      <p:sp>
        <p:nvSpPr>
          <p:cNvPr id="212" name="Google Shape;198;p33"/>
          <p:cNvSpPr/>
          <p:nvPr/>
        </p:nvSpPr>
        <p:spPr>
          <a:xfrm>
            <a:off x="503280" y="1182960"/>
            <a:ext cx="1833480" cy="85752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Login form</a:t>
            </a:r>
            <a:br>
              <a:rPr sz="1800"/>
            </a:br>
            <a:r>
              <a:rPr b="0" lang="es-419" sz="1800" spc="-1" strike="noStrike">
                <a:solidFill>
                  <a:schemeClr val="dk1"/>
                </a:solidFill>
                <a:latin typeface="Calibri"/>
                <a:ea typeface="Calibri"/>
              </a:rPr>
              <a:t>[field: username</a:t>
            </a:r>
            <a:endParaRPr b="0" lang="en-US" sz="1800" spc="-1" strike="noStrike">
              <a:solidFill>
                <a:srgbClr val="000000"/>
              </a:solidFill>
              <a:latin typeface="Arial"/>
            </a:endParaRPr>
          </a:p>
          <a:p>
            <a:pPr algn="ctr">
              <a:lnSpc>
                <a:spcPct val="100000"/>
              </a:lnSpc>
              <a:tabLst>
                <a:tab algn="l" pos="0"/>
              </a:tabLst>
            </a:pPr>
            <a:r>
              <a:rPr b="0" lang="es-419" sz="1800" spc="-1" strike="noStrike">
                <a:solidFill>
                  <a:schemeClr val="dk1"/>
                </a:solidFill>
                <a:latin typeface="Calibri"/>
                <a:ea typeface="Calibri"/>
              </a:rPr>
              <a:t>field: password]</a:t>
            </a:r>
            <a:endParaRPr b="0" lang="en-US" sz="1800" spc="-1" strike="noStrike">
              <a:solidFill>
                <a:srgbClr val="000000"/>
              </a:solidFill>
              <a:latin typeface="Arial"/>
            </a:endParaRPr>
          </a:p>
        </p:txBody>
      </p:sp>
      <p:sp>
        <p:nvSpPr>
          <p:cNvPr id="203" name="Google Shape;200;p 1"/>
          <p:cNvSpPr/>
          <p:nvPr/>
        </p:nvSpPr>
        <p:spPr>
          <a:xfrm>
            <a:off x="2231640" y="1392120"/>
            <a:ext cx="285120" cy="21312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lt1"/>
              </a:solidFill>
              <a:latin typeface="Calibri"/>
              <a:ea typeface="Calibri"/>
            </a:endParaRPr>
          </a:p>
        </p:txBody>
      </p:sp>
      <p:sp>
        <p:nvSpPr>
          <p:cNvPr id="213" name="Google Shape;204;p 1"/>
          <p:cNvSpPr/>
          <p:nvPr/>
        </p:nvSpPr>
        <p:spPr>
          <a:xfrm>
            <a:off x="2364120" y="1113840"/>
            <a:ext cx="829440" cy="273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submit</a:t>
            </a:r>
            <a:endParaRPr b="0" lang="en-US" sz="1800" spc="-1" strike="noStrike">
              <a:solidFill>
                <a:srgbClr val="000000"/>
              </a:solidFill>
              <a:latin typeface="Arial"/>
            </a:endParaRPr>
          </a:p>
        </p:txBody>
      </p:sp>
      <p:sp>
        <p:nvSpPr>
          <p:cNvPr id="214" name="Google Shape;198;p 1"/>
          <p:cNvSpPr/>
          <p:nvPr/>
        </p:nvSpPr>
        <p:spPr>
          <a:xfrm>
            <a:off x="457200" y="2286000"/>
            <a:ext cx="2057040" cy="251424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Registration </a:t>
            </a:r>
            <a:r>
              <a:rPr b="0" lang="es-419" sz="1500" spc="-1" strike="noStrike">
                <a:solidFill>
                  <a:schemeClr val="dk1"/>
                </a:solidFill>
                <a:latin typeface="Calibri"/>
                <a:ea typeface="Calibri"/>
              </a:rPr>
              <a:t>form</a:t>
            </a:r>
            <a:br>
              <a:rPr sz="1500"/>
            </a:br>
            <a:r>
              <a:rPr b="0" lang="es-419" sz="1500" spc="-1" strike="noStrike">
                <a:solidFill>
                  <a:schemeClr val="dk1"/>
                </a:solidFill>
                <a:latin typeface="Calibri"/>
                <a:ea typeface="Calibri"/>
              </a:rPr>
              <a:t>[</a:t>
            </a:r>
            <a:r>
              <a:rPr b="0" lang="es" sz="1500" spc="-1" strike="noStrike">
                <a:solidFill>
                  <a:schemeClr val="dk1"/>
                </a:solidFill>
                <a:latin typeface="Calibri"/>
                <a:ea typeface="Calibri"/>
              </a:rPr>
              <a:t>field: name</a:t>
            </a:r>
            <a:endParaRPr b="0" lang="en-US" sz="1500" spc="-1" strike="noStrike">
              <a:solidFill>
                <a:srgbClr val="000000"/>
              </a:solidFill>
              <a:latin typeface="Arial"/>
            </a:endParaRPr>
          </a:p>
          <a:p>
            <a:pPr algn="ctr">
              <a:lnSpc>
                <a:spcPct val="100000"/>
              </a:lnSpc>
              <a:tabLst>
                <a:tab algn="l" pos="0"/>
              </a:tabLst>
            </a:pPr>
            <a:r>
              <a:rPr b="0" lang="es" sz="1500" spc="-1" strike="noStrike">
                <a:solidFill>
                  <a:schemeClr val="dk1"/>
                </a:solidFill>
                <a:latin typeface="Calibri"/>
                <a:ea typeface="Calibri"/>
              </a:rPr>
              <a:t>field: surname</a:t>
            </a:r>
            <a:endParaRPr b="0" lang="en-US" sz="1500" spc="-1" strike="noStrike">
              <a:solidFill>
                <a:srgbClr val="000000"/>
              </a:solidFill>
              <a:latin typeface="Arial"/>
            </a:endParaRPr>
          </a:p>
          <a:p>
            <a:pPr algn="ctr">
              <a:lnSpc>
                <a:spcPct val="100000"/>
              </a:lnSpc>
              <a:tabLst>
                <a:tab algn="l" pos="0"/>
              </a:tabLst>
            </a:pPr>
            <a:r>
              <a:rPr b="0" lang="es-419" sz="1500" spc="-1" strike="noStrike">
                <a:solidFill>
                  <a:schemeClr val="dk1"/>
                </a:solidFill>
                <a:latin typeface="Calibri"/>
                <a:ea typeface="Calibri"/>
              </a:rPr>
              <a:t>field: username</a:t>
            </a:r>
            <a:endParaRPr b="0" lang="en-US" sz="1500" spc="-1" strike="noStrike">
              <a:solidFill>
                <a:srgbClr val="000000"/>
              </a:solidFill>
              <a:latin typeface="Arial"/>
            </a:endParaRPr>
          </a:p>
          <a:p>
            <a:pPr algn="ctr">
              <a:lnSpc>
                <a:spcPct val="100000"/>
              </a:lnSpc>
              <a:tabLst>
                <a:tab algn="l" pos="0"/>
              </a:tabLst>
            </a:pPr>
            <a:r>
              <a:rPr b="0" lang="es" sz="1500" spc="-1" strike="noStrike">
                <a:solidFill>
                  <a:schemeClr val="dk1"/>
                </a:solidFill>
                <a:latin typeface="Calibri"/>
                <a:ea typeface="Calibri"/>
              </a:rPr>
              <a:t>field: email</a:t>
            </a:r>
            <a:endParaRPr b="0" lang="en-US" sz="1500" spc="-1" strike="noStrike">
              <a:solidFill>
                <a:srgbClr val="000000"/>
              </a:solidFill>
              <a:latin typeface="Arial"/>
            </a:endParaRPr>
          </a:p>
          <a:p>
            <a:pPr algn="ctr">
              <a:lnSpc>
                <a:spcPct val="100000"/>
              </a:lnSpc>
              <a:tabLst>
                <a:tab algn="l" pos="0"/>
              </a:tabLst>
            </a:pPr>
            <a:r>
              <a:rPr b="0" lang="es-419" sz="1500" spc="-1" strike="noStrike">
                <a:solidFill>
                  <a:schemeClr val="dk1"/>
                </a:solidFill>
                <a:latin typeface="Calibri"/>
                <a:ea typeface="Calibri"/>
              </a:rPr>
              <a:t>field: password</a:t>
            </a:r>
            <a:endParaRPr b="0" lang="en-US" sz="1500" spc="-1" strike="noStrike">
              <a:solidFill>
                <a:srgbClr val="000000"/>
              </a:solidFill>
              <a:latin typeface="Arial"/>
            </a:endParaRPr>
          </a:p>
          <a:p>
            <a:pPr algn="ctr">
              <a:lnSpc>
                <a:spcPct val="100000"/>
              </a:lnSpc>
              <a:tabLst>
                <a:tab algn="l" pos="0"/>
              </a:tabLst>
            </a:pPr>
            <a:r>
              <a:rPr b="0" lang="es" sz="1500" spc="-1" strike="noStrike">
                <a:solidFill>
                  <a:schemeClr val="dk1"/>
                </a:solidFill>
                <a:latin typeface="Calibri"/>
                <a:ea typeface="Calibri"/>
              </a:rPr>
              <a:t>field: </a:t>
            </a:r>
            <a:r>
              <a:rPr b="0" lang="es" sz="1400" spc="-1" strike="noStrike">
                <a:solidFill>
                  <a:schemeClr val="dk1"/>
                </a:solidFill>
                <a:latin typeface="Calibri"/>
                <a:ea typeface="Calibri"/>
              </a:rPr>
              <a:t>repeatPassword</a:t>
            </a:r>
            <a:r>
              <a:rPr b="0" lang="es-419" sz="1500" spc="-1" strike="noStrike">
                <a:solidFill>
                  <a:schemeClr val="dk1"/>
                </a:solidFill>
                <a:latin typeface="Calibri"/>
                <a:ea typeface="Calibri"/>
              </a:rPr>
              <a:t>]</a:t>
            </a:r>
            <a:endParaRPr b="0" lang="en-US" sz="1500" spc="-1" strike="noStrike">
              <a:solidFill>
                <a:srgbClr val="000000"/>
              </a:solidFill>
              <a:latin typeface="Arial"/>
            </a:endParaRPr>
          </a:p>
        </p:txBody>
      </p:sp>
      <p:sp>
        <p:nvSpPr>
          <p:cNvPr id="215" name="Google Shape;200;p 2"/>
          <p:cNvSpPr/>
          <p:nvPr/>
        </p:nvSpPr>
        <p:spPr>
          <a:xfrm>
            <a:off x="2405160" y="3522960"/>
            <a:ext cx="285120" cy="21312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lt1"/>
              </a:solidFill>
              <a:latin typeface="Calibri"/>
              <a:ea typeface="Calibri"/>
            </a:endParaRPr>
          </a:p>
        </p:txBody>
      </p:sp>
      <p:sp>
        <p:nvSpPr>
          <p:cNvPr id="216" name="Google Shape;204;p 2"/>
          <p:cNvSpPr/>
          <p:nvPr/>
        </p:nvSpPr>
        <p:spPr>
          <a:xfrm>
            <a:off x="2357640" y="3208680"/>
            <a:ext cx="829440" cy="273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submit</a:t>
            </a:r>
            <a:endParaRPr b="0" lang="en-US" sz="1800" spc="-1" strike="noStrike">
              <a:solidFill>
                <a:srgbClr val="000000"/>
              </a:solidFill>
              <a:latin typeface="Arial"/>
            </a:endParaRPr>
          </a:p>
        </p:txBody>
      </p:sp>
      <p:cxnSp>
        <p:nvCxnSpPr>
          <p:cNvPr id="217" name="Google Shape;210;p 1"/>
          <p:cNvCxnSpPr>
            <a:stCxn id="215" idx="6"/>
            <a:endCxn id="210" idx="5"/>
          </p:cNvCxnSpPr>
          <p:nvPr/>
        </p:nvCxnSpPr>
        <p:spPr>
          <a:xfrm>
            <a:off x="2690280" y="3629520"/>
            <a:ext cx="1317960" cy="729720"/>
          </a:xfrm>
          <a:prstGeom prst="straightConnector1">
            <a:avLst/>
          </a:prstGeom>
          <a:ln w="25400">
            <a:solidFill>
              <a:srgbClr val="4f81bd"/>
            </a:solidFill>
            <a:round/>
            <a:tailEnd len="med" type="stealth" w="med"/>
          </a:ln>
        </p:spPr>
      </p:cxnSp>
      <p:cxnSp>
        <p:nvCxnSpPr>
          <p:cNvPr id="218" name="Elbow Connector 1"/>
          <p:cNvCxnSpPr>
            <a:stCxn id="211" idx="0"/>
            <a:endCxn id="216" idx="3"/>
          </p:cNvCxnSpPr>
          <p:nvPr/>
        </p:nvCxnSpPr>
        <p:spPr>
          <a:xfrm flipV="1" rot="16200000">
            <a:off x="3495600" y="3036960"/>
            <a:ext cx="625680" cy="1242360"/>
          </a:xfrm>
          <a:prstGeom prst="bentConnector2">
            <a:avLst/>
          </a:prstGeom>
          <a:ln w="25400">
            <a:solidFill>
              <a:srgbClr val="4f81bd"/>
            </a:solidFill>
            <a:round/>
            <a:tailEnd len="med" type="stealth" w="med"/>
          </a:ln>
        </p:spPr>
      </p:cxnSp>
      <p:sp>
        <p:nvSpPr>
          <p:cNvPr id="219" name="Google Shape;208;p 1"/>
          <p:cNvSpPr/>
          <p:nvPr/>
        </p:nvSpPr>
        <p:spPr>
          <a:xfrm>
            <a:off x="3616560" y="4800600"/>
            <a:ext cx="2183760" cy="30492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Registr. infos</a:t>
            </a:r>
            <a:endParaRPr b="0" lang="en-US" sz="1600" spc="-1" strike="noStrike">
              <a:solidFill>
                <a:srgbClr val="000000"/>
              </a:solidFill>
              <a:latin typeface="Arial"/>
            </a:endParaRPr>
          </a:p>
        </p:txBody>
      </p:sp>
      <p:cxnSp>
        <p:nvCxnSpPr>
          <p:cNvPr id="220" name="Google Shape;209;p 1"/>
          <p:cNvCxnSpPr/>
          <p:nvPr/>
        </p:nvCxnSpPr>
        <p:spPr>
          <a:xfrm flipH="1" flipV="1">
            <a:off x="3330720" y="3970800"/>
            <a:ext cx="286560" cy="981360"/>
          </a:xfrm>
          <a:prstGeom prst="straightConnector1">
            <a:avLst/>
          </a:prstGeom>
          <a:ln w="9525">
            <a:solidFill>
              <a:srgbClr val="4a7dba"/>
            </a:solidFill>
            <a:round/>
          </a:ln>
        </p:spPr>
      </p:cxnSp>
      <p:sp>
        <p:nvSpPr>
          <p:cNvPr id="221" name="Google Shape;207;p 1"/>
          <p:cNvSpPr/>
          <p:nvPr/>
        </p:nvSpPr>
        <p:spPr>
          <a:xfrm>
            <a:off x="3429000" y="3629880"/>
            <a:ext cx="4114440" cy="914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500" spc="-1" strike="noStrike">
                <a:solidFill>
                  <a:schemeClr val="dk1"/>
                </a:solidFill>
                <a:latin typeface="Calibri"/>
                <a:ea typeface="Calibri"/>
              </a:rPr>
              <a:t>Invalid info or username/email already taken</a:t>
            </a:r>
            <a:endParaRPr b="0" lang="en-US" sz="1500" spc="-1" strike="noStrike">
              <a:solidFill>
                <a:srgbClr val="000000"/>
              </a:solidFill>
              <a:latin typeface="Arial"/>
            </a:endParaRPr>
          </a:p>
        </p:txBody>
      </p:sp>
      <p:cxnSp>
        <p:nvCxnSpPr>
          <p:cNvPr id="222" name="Elbow Connector 3"/>
          <p:cNvCxnSpPr>
            <a:stCxn id="210" idx="2"/>
            <a:endCxn id="216" idx="3"/>
          </p:cNvCxnSpPr>
          <p:nvPr/>
        </p:nvCxnSpPr>
        <p:spPr>
          <a:xfrm flipH="1" flipV="1">
            <a:off x="3187080" y="3345480"/>
            <a:ext cx="3152880" cy="1013760"/>
          </a:xfrm>
          <a:prstGeom prst="bentConnector3">
            <a:avLst>
              <a:gd name="adj1" fmla="val -70709"/>
            </a:avLst>
          </a:prstGeom>
          <a:ln w="25400">
            <a:solidFill>
              <a:srgbClr val="4f81bd"/>
            </a:solidFill>
            <a:round/>
            <a:tailEnd len="med" type="stealth" w="med"/>
          </a:ln>
        </p:spPr>
      </p:cxnSp>
      <p:sp>
        <p:nvSpPr>
          <p:cNvPr id="223" name="Google Shape;207;p 2"/>
          <p:cNvSpPr/>
          <p:nvPr/>
        </p:nvSpPr>
        <p:spPr>
          <a:xfrm>
            <a:off x="6400800" y="4451400"/>
            <a:ext cx="4114440" cy="914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500" spc="-1" strike="noStrike">
                <a:solidFill>
                  <a:schemeClr val="dk1"/>
                </a:solidFill>
                <a:latin typeface="Calibri"/>
                <a:ea typeface="Calibri"/>
              </a:rPr>
              <a:t>Registration success!</a:t>
            </a:r>
            <a:endParaRPr b="0" lang="en-US" sz="1500" spc="-1" strike="noStrike">
              <a:solidFill>
                <a:srgbClr val="000000"/>
              </a:solidFill>
              <a:latin typeface="Arial"/>
            </a:endParaRPr>
          </a:p>
        </p:txBody>
      </p:sp>
      <p:sp>
        <p:nvSpPr>
          <p:cNvPr id="224" name="Google Shape;211;p 1"/>
          <p:cNvSpPr/>
          <p:nvPr/>
        </p:nvSpPr>
        <p:spPr>
          <a:xfrm>
            <a:off x="6172200" y="4237920"/>
            <a:ext cx="285120" cy="213120"/>
          </a:xfrm>
          <a:prstGeom prst="ellipse">
            <a:avLst/>
          </a:prstGeom>
          <a:solidFill>
            <a:schemeClr val="bg1"/>
          </a:solidFill>
          <a:ln w="25400">
            <a:solidFill>
              <a:srgbClr val="395e89"/>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lt1"/>
              </a:solidFill>
              <a:latin typeface="Calibri"/>
              <a:ea typeface="Calibri"/>
            </a:endParaRPr>
          </a:p>
        </p:txBody>
      </p:sp>
      <p:sp>
        <p:nvSpPr>
          <p:cNvPr id="225" name="Google Shape;203;p 1"/>
          <p:cNvSpPr/>
          <p:nvPr/>
        </p:nvSpPr>
        <p:spPr>
          <a:xfrm>
            <a:off x="4656600" y="2596320"/>
            <a:ext cx="1163160" cy="4878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Logout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Google Shape;220;p34"/>
          <p:cNvSpPr/>
          <p:nvPr/>
        </p:nvSpPr>
        <p:spPr>
          <a:xfrm>
            <a:off x="457200" y="228600"/>
            <a:ext cx="3920400" cy="480024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HOME</a:t>
            </a:r>
            <a:endParaRPr b="0" lang="en-US" sz="1800" spc="-1" strike="noStrike">
              <a:solidFill>
                <a:srgbClr val="000000"/>
              </a:solidFill>
              <a:latin typeface="Arial"/>
            </a:endParaRPr>
          </a:p>
        </p:txBody>
      </p:sp>
      <p:sp>
        <p:nvSpPr>
          <p:cNvPr id="227" name="Google Shape;221;p34"/>
          <p:cNvSpPr/>
          <p:nvPr/>
        </p:nvSpPr>
        <p:spPr>
          <a:xfrm>
            <a:off x="1143000" y="727200"/>
            <a:ext cx="2245320" cy="180036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600" spc="-1" strike="noStrike">
                <a:solidFill>
                  <a:schemeClr val="dk1"/>
                </a:solidFill>
                <a:latin typeface="Calibri"/>
                <a:ea typeface="Calibri"/>
              </a:rPr>
              <a:t>Group creation form</a:t>
            </a:r>
            <a:br>
              <a:rPr sz="1600"/>
            </a:br>
            <a:r>
              <a:rPr b="0" lang="es-419" sz="1500" spc="-1" strike="noStrike">
                <a:solidFill>
                  <a:schemeClr val="dk1"/>
                </a:solidFill>
                <a:latin typeface="Calibri"/>
                <a:ea typeface="Calibri"/>
              </a:rPr>
              <a:t>[field: Name</a:t>
            </a:r>
            <a:endParaRPr b="0" lang="en-US" sz="1500" spc="-1" strike="noStrike">
              <a:solidFill>
                <a:srgbClr val="000000"/>
              </a:solidFill>
              <a:latin typeface="Arial"/>
            </a:endParaRPr>
          </a:p>
          <a:p>
            <a:pPr algn="ctr">
              <a:lnSpc>
                <a:spcPct val="100000"/>
              </a:lnSpc>
              <a:tabLst>
                <a:tab algn="l" pos="0"/>
              </a:tabLst>
            </a:pPr>
            <a:r>
              <a:rPr b="0" lang="es-419" sz="1500" spc="-1" strike="noStrike">
                <a:solidFill>
                  <a:schemeClr val="dk1"/>
                </a:solidFill>
                <a:latin typeface="Calibri"/>
                <a:ea typeface="Calibri"/>
              </a:rPr>
              <a:t>field: StartDate</a:t>
            </a:r>
            <a:endParaRPr b="0" lang="en-US" sz="1500" spc="-1" strike="noStrike">
              <a:solidFill>
                <a:srgbClr val="000000"/>
              </a:solidFill>
              <a:latin typeface="Arial"/>
            </a:endParaRPr>
          </a:p>
          <a:p>
            <a:pPr algn="ctr">
              <a:lnSpc>
                <a:spcPct val="100000"/>
              </a:lnSpc>
              <a:tabLst>
                <a:tab algn="l" pos="0"/>
              </a:tabLst>
            </a:pPr>
            <a:r>
              <a:rPr b="0" lang="es-419" sz="1500" spc="-1" strike="noStrike">
                <a:solidFill>
                  <a:schemeClr val="dk1"/>
                </a:solidFill>
                <a:latin typeface="Calibri"/>
                <a:ea typeface="Calibri"/>
              </a:rPr>
              <a:t>field: HowManyDays</a:t>
            </a:r>
            <a:endParaRPr b="0" lang="en-US" sz="1500" spc="-1" strike="noStrike">
              <a:solidFill>
                <a:srgbClr val="000000"/>
              </a:solidFill>
              <a:latin typeface="Arial"/>
            </a:endParaRPr>
          </a:p>
          <a:p>
            <a:pPr algn="ctr">
              <a:lnSpc>
                <a:spcPct val="100000"/>
              </a:lnSpc>
              <a:tabLst>
                <a:tab algn="l" pos="0"/>
              </a:tabLst>
            </a:pPr>
            <a:r>
              <a:rPr b="0" lang="es-419" sz="1500" spc="-1" strike="noStrike">
                <a:solidFill>
                  <a:schemeClr val="dk1"/>
                </a:solidFill>
                <a:latin typeface="Calibri"/>
                <a:ea typeface="Calibri"/>
              </a:rPr>
              <a:t>field: Minimum partic.</a:t>
            </a:r>
            <a:endParaRPr b="0" lang="en-US" sz="1500" spc="-1" strike="noStrike">
              <a:solidFill>
                <a:srgbClr val="000000"/>
              </a:solidFill>
              <a:latin typeface="Arial"/>
            </a:endParaRPr>
          </a:p>
          <a:p>
            <a:pPr algn="ctr">
              <a:lnSpc>
                <a:spcPct val="100000"/>
              </a:lnSpc>
              <a:tabLst>
                <a:tab algn="l" pos="0"/>
              </a:tabLst>
            </a:pPr>
            <a:r>
              <a:rPr b="0" lang="es" sz="1500" spc="-1" strike="noStrike">
                <a:solidFill>
                  <a:schemeClr val="dk1"/>
                </a:solidFill>
                <a:latin typeface="Calibri"/>
                <a:ea typeface="Calibri"/>
              </a:rPr>
              <a:t>field: Maximum partic.</a:t>
            </a:r>
            <a:r>
              <a:rPr b="0" lang="es-419" sz="1500" spc="-1" strike="noStrike">
                <a:solidFill>
                  <a:schemeClr val="dk1"/>
                </a:solidFill>
                <a:latin typeface="Calibri"/>
                <a:ea typeface="Calibri"/>
              </a:rPr>
              <a:t>]</a:t>
            </a:r>
            <a:endParaRPr b="0" lang="en-US" sz="1500" spc="-1" strike="noStrike">
              <a:solidFill>
                <a:srgbClr val="000000"/>
              </a:solidFill>
              <a:latin typeface="Arial"/>
            </a:endParaRPr>
          </a:p>
        </p:txBody>
      </p:sp>
      <p:sp>
        <p:nvSpPr>
          <p:cNvPr id="228" name="Google Shape;222;p34"/>
          <p:cNvSpPr/>
          <p:nvPr/>
        </p:nvSpPr>
        <p:spPr>
          <a:xfrm>
            <a:off x="3260520" y="1635840"/>
            <a:ext cx="285120" cy="21312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lt1"/>
              </a:solidFill>
              <a:latin typeface="Calibri"/>
              <a:ea typeface="Calibri"/>
            </a:endParaRPr>
          </a:p>
        </p:txBody>
      </p:sp>
      <p:cxnSp>
        <p:nvCxnSpPr>
          <p:cNvPr id="229" name="Google Shape;223;p34"/>
          <p:cNvCxnSpPr>
            <a:stCxn id="228" idx="6"/>
            <a:endCxn id="230" idx="5"/>
          </p:cNvCxnSpPr>
          <p:nvPr/>
        </p:nvCxnSpPr>
        <p:spPr>
          <a:xfrm>
            <a:off x="3545640" y="1742400"/>
            <a:ext cx="1582200" cy="114120"/>
          </a:xfrm>
          <a:prstGeom prst="bentConnector3">
            <a:avLst>
              <a:gd name="adj1" fmla="val 108625"/>
            </a:avLst>
          </a:prstGeom>
          <a:ln w="25400">
            <a:solidFill>
              <a:srgbClr val="4f81bd"/>
            </a:solidFill>
            <a:round/>
            <a:tailEnd len="med" type="stealth" w="med"/>
          </a:ln>
        </p:spPr>
      </p:cxnSp>
      <p:sp>
        <p:nvSpPr>
          <p:cNvPr id="231" name="Google Shape;225;p34"/>
          <p:cNvSpPr/>
          <p:nvPr/>
        </p:nvSpPr>
        <p:spPr>
          <a:xfrm>
            <a:off x="3548520" y="1417320"/>
            <a:ext cx="829440" cy="273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submit</a:t>
            </a:r>
            <a:endParaRPr b="0" lang="en-US" sz="1800" spc="-1" strike="noStrike">
              <a:solidFill>
                <a:srgbClr val="000000"/>
              </a:solidFill>
              <a:latin typeface="Arial"/>
            </a:endParaRPr>
          </a:p>
        </p:txBody>
      </p:sp>
      <p:sp>
        <p:nvSpPr>
          <p:cNvPr id="232" name="Google Shape;226;p34"/>
          <p:cNvSpPr/>
          <p:nvPr/>
        </p:nvSpPr>
        <p:spPr>
          <a:xfrm>
            <a:off x="5077800" y="951480"/>
            <a:ext cx="1322640" cy="33876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Group infos</a:t>
            </a:r>
            <a:endParaRPr b="0" lang="en-US" sz="1800" spc="-1" strike="noStrike">
              <a:solidFill>
                <a:srgbClr val="000000"/>
              </a:solidFill>
              <a:latin typeface="Arial"/>
            </a:endParaRPr>
          </a:p>
        </p:txBody>
      </p:sp>
      <p:cxnSp>
        <p:nvCxnSpPr>
          <p:cNvPr id="233" name="Google Shape;227;p34"/>
          <p:cNvCxnSpPr/>
          <p:nvPr/>
        </p:nvCxnSpPr>
        <p:spPr>
          <a:xfrm flipH="1">
            <a:off x="4728600" y="1308240"/>
            <a:ext cx="583920" cy="438840"/>
          </a:xfrm>
          <a:prstGeom prst="straightConnector1">
            <a:avLst/>
          </a:prstGeom>
          <a:ln w="9525">
            <a:solidFill>
              <a:srgbClr val="4a7dba"/>
            </a:solidFill>
            <a:round/>
          </a:ln>
        </p:spPr>
      </p:cxnSp>
      <p:sp>
        <p:nvSpPr>
          <p:cNvPr id="230" name="Google Shape;224;p34"/>
          <p:cNvSpPr/>
          <p:nvPr/>
        </p:nvSpPr>
        <p:spPr>
          <a:xfrm>
            <a:off x="5029200" y="1462320"/>
            <a:ext cx="1772280" cy="78732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Create Group</a:t>
            </a:r>
            <a:endParaRPr b="0" lang="en-US" sz="1800" spc="-1" strike="noStrike">
              <a:solidFill>
                <a:srgbClr val="000000"/>
              </a:solidFill>
              <a:latin typeface="Arial"/>
            </a:endParaRPr>
          </a:p>
        </p:txBody>
      </p:sp>
      <p:cxnSp>
        <p:nvCxnSpPr>
          <p:cNvPr id="234" name="Google Shape;228;p34"/>
          <p:cNvCxnSpPr>
            <a:stCxn id="230" idx="2"/>
            <a:endCxn id="235" idx="5"/>
          </p:cNvCxnSpPr>
          <p:nvPr/>
        </p:nvCxnSpPr>
        <p:spPr>
          <a:xfrm>
            <a:off x="6703200" y="1856160"/>
            <a:ext cx="289440" cy="794160"/>
          </a:xfrm>
          <a:prstGeom prst="bentConnector3">
            <a:avLst>
              <a:gd name="adj1" fmla="val 50186"/>
            </a:avLst>
          </a:prstGeom>
          <a:ln w="25400">
            <a:solidFill>
              <a:srgbClr val="4f81bd"/>
            </a:solidFill>
            <a:round/>
            <a:tailEnd len="med" type="stealth" w="med"/>
          </a:ln>
        </p:spPr>
      </p:cxnSp>
      <p:sp>
        <p:nvSpPr>
          <p:cNvPr id="236" name="Google Shape;229;p34"/>
          <p:cNvSpPr/>
          <p:nvPr/>
        </p:nvSpPr>
        <p:spPr>
          <a:xfrm>
            <a:off x="1219320" y="2838600"/>
            <a:ext cx="2109600" cy="205704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600" spc="-1" strike="noStrike">
                <a:solidFill>
                  <a:schemeClr val="dk1"/>
                </a:solidFill>
                <a:latin typeface="Calibri"/>
                <a:ea typeface="Calibri"/>
              </a:rPr>
              <a:t>:List</a:t>
            </a:r>
            <a:endParaRPr b="0" lang="en-US" sz="1600" spc="-1" strike="noStrike">
              <a:solidFill>
                <a:srgbClr val="000000"/>
              </a:solidFill>
              <a:latin typeface="Arial"/>
            </a:endParaRPr>
          </a:p>
          <a:p>
            <a:pPr algn="ctr">
              <a:lnSpc>
                <a:spcPct val="100000"/>
              </a:lnSpc>
              <a:tabLst>
                <a:tab algn="l" pos="0"/>
              </a:tabLst>
            </a:pPr>
            <a:r>
              <a:rPr b="0" lang="es-419" sz="1600" spc="-1" strike="noStrike">
                <a:solidFill>
                  <a:schemeClr val="dk1"/>
                </a:solidFill>
                <a:latin typeface="Calibri"/>
                <a:ea typeface="Calibri"/>
              </a:rPr>
              <a:t>[databinding: myGroups]</a:t>
            </a:r>
            <a:br>
              <a:rPr sz="1600"/>
            </a:br>
            <a:br>
              <a:rPr sz="1600"/>
            </a:br>
            <a:r>
              <a:rPr b="0" lang="es-419" sz="1600" spc="-1" strike="noStrike">
                <a:solidFill>
                  <a:schemeClr val="dk1"/>
                </a:solidFill>
                <a:latin typeface="Calibri"/>
                <a:ea typeface="Calibri"/>
              </a:rPr>
              <a:t>:List</a:t>
            </a:r>
            <a:endParaRPr b="0" lang="en-US" sz="1600" spc="-1" strike="noStrike">
              <a:solidFill>
                <a:srgbClr val="000000"/>
              </a:solidFill>
              <a:latin typeface="Arial"/>
            </a:endParaRPr>
          </a:p>
          <a:p>
            <a:pPr algn="ctr">
              <a:lnSpc>
                <a:spcPct val="100000"/>
              </a:lnSpc>
              <a:tabLst>
                <a:tab algn="l" pos="0"/>
              </a:tabLst>
            </a:pPr>
            <a:r>
              <a:rPr b="0" lang="es-419" sz="1600" spc="-1" strike="noStrike">
                <a:solidFill>
                  <a:schemeClr val="dk1"/>
                </a:solidFill>
                <a:latin typeface="Calibri"/>
                <a:ea typeface="Calibri"/>
              </a:rPr>
              <a:t>[databinding:</a:t>
            </a:r>
            <a:endParaRPr b="0" lang="en-US" sz="1600" spc="-1" strike="noStrike">
              <a:solidFill>
                <a:srgbClr val="000000"/>
              </a:solidFill>
              <a:latin typeface="Arial"/>
            </a:endParaRPr>
          </a:p>
          <a:p>
            <a:pPr algn="ctr">
              <a:lnSpc>
                <a:spcPct val="100000"/>
              </a:lnSpc>
              <a:tabLst>
                <a:tab algn="l" pos="0"/>
              </a:tabLst>
            </a:pPr>
            <a:r>
              <a:rPr b="0" lang="es-419" sz="1600" spc="-1" strike="noStrike">
                <a:solidFill>
                  <a:schemeClr val="dk1"/>
                </a:solidFill>
                <a:latin typeface="Calibri"/>
                <a:ea typeface="Calibri"/>
              </a:rPr>
              <a:t>othersGroups]</a:t>
            </a:r>
            <a:endParaRPr b="0" lang="en-US" sz="1600" spc="-1" strike="noStrike">
              <a:solidFill>
                <a:srgbClr val="000000"/>
              </a:solidFill>
              <a:latin typeface="Arial"/>
            </a:endParaRPr>
          </a:p>
        </p:txBody>
      </p:sp>
      <p:sp>
        <p:nvSpPr>
          <p:cNvPr id="237" name="Google Shape;230;p34"/>
          <p:cNvSpPr/>
          <p:nvPr/>
        </p:nvSpPr>
        <p:spPr>
          <a:xfrm>
            <a:off x="4933440" y="183960"/>
            <a:ext cx="1695600" cy="33876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rgbClr val="ff0000"/>
                </a:solidFill>
                <a:latin typeface="Calibri"/>
                <a:ea typeface="Calibri"/>
              </a:rPr>
              <a:t>Session.user.id</a:t>
            </a:r>
            <a:endParaRPr b="0" lang="en-US" sz="1800" spc="-1" strike="noStrike">
              <a:solidFill>
                <a:srgbClr val="000000"/>
              </a:solidFill>
              <a:latin typeface="Arial"/>
            </a:endParaRPr>
          </a:p>
        </p:txBody>
      </p:sp>
      <p:cxnSp>
        <p:nvCxnSpPr>
          <p:cNvPr id="238" name="Google Shape;231;p34"/>
          <p:cNvCxnSpPr/>
          <p:nvPr/>
        </p:nvCxnSpPr>
        <p:spPr>
          <a:xfrm flipH="1">
            <a:off x="4465440" y="321480"/>
            <a:ext cx="449640" cy="160560"/>
          </a:xfrm>
          <a:prstGeom prst="straightConnector1">
            <a:avLst/>
          </a:prstGeom>
          <a:ln w="25400">
            <a:solidFill>
              <a:srgbClr val="4f81bd"/>
            </a:solidFill>
            <a:round/>
            <a:tailEnd len="med" type="stealth" w="med"/>
          </a:ln>
        </p:spPr>
      </p:cxnSp>
      <p:sp>
        <p:nvSpPr>
          <p:cNvPr id="239" name="Google Shape;232;p34"/>
          <p:cNvSpPr/>
          <p:nvPr/>
        </p:nvSpPr>
        <p:spPr>
          <a:xfrm>
            <a:off x="3164400" y="3810960"/>
            <a:ext cx="285120" cy="21312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lt1"/>
              </a:solidFill>
              <a:latin typeface="Calibri"/>
              <a:ea typeface="Calibri"/>
            </a:endParaRPr>
          </a:p>
        </p:txBody>
      </p:sp>
      <p:cxnSp>
        <p:nvCxnSpPr>
          <p:cNvPr id="240" name="Google Shape;233;p34"/>
          <p:cNvCxnSpPr>
            <a:stCxn id="239" idx="6"/>
            <a:endCxn id="241" idx="5"/>
          </p:cNvCxnSpPr>
          <p:nvPr/>
        </p:nvCxnSpPr>
        <p:spPr>
          <a:xfrm flipV="1">
            <a:off x="3449520" y="3763080"/>
            <a:ext cx="1415160" cy="154800"/>
          </a:xfrm>
          <a:prstGeom prst="bentConnector3">
            <a:avLst>
              <a:gd name="adj1" fmla="val 46921"/>
            </a:avLst>
          </a:prstGeom>
          <a:ln w="25400">
            <a:solidFill>
              <a:srgbClr val="4f81bd"/>
            </a:solidFill>
            <a:round/>
            <a:tailEnd len="med" type="stealth" w="med"/>
          </a:ln>
        </p:spPr>
      </p:cxnSp>
      <p:sp>
        <p:nvSpPr>
          <p:cNvPr id="242" name="Google Shape;235;p34"/>
          <p:cNvSpPr/>
          <p:nvPr/>
        </p:nvSpPr>
        <p:spPr>
          <a:xfrm>
            <a:off x="6925320" y="3553560"/>
            <a:ext cx="2013120" cy="147528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DETTAGLI GRUPPO</a:t>
            </a:r>
            <a:endParaRPr b="0" lang="en-US" sz="1800" spc="-1" strike="noStrike">
              <a:solidFill>
                <a:srgbClr val="000000"/>
              </a:solidFill>
              <a:latin typeface="Arial"/>
            </a:endParaRPr>
          </a:p>
        </p:txBody>
      </p:sp>
      <p:sp>
        <p:nvSpPr>
          <p:cNvPr id="243" name="Google Shape;236;p34"/>
          <p:cNvSpPr/>
          <p:nvPr/>
        </p:nvSpPr>
        <p:spPr>
          <a:xfrm>
            <a:off x="4235760" y="4608000"/>
            <a:ext cx="1166760" cy="33876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group.id</a:t>
            </a:r>
            <a:endParaRPr b="0" lang="en-US" sz="1800" spc="-1" strike="noStrike">
              <a:solidFill>
                <a:srgbClr val="000000"/>
              </a:solidFill>
              <a:latin typeface="Arial"/>
            </a:endParaRPr>
          </a:p>
        </p:txBody>
      </p:sp>
      <p:cxnSp>
        <p:nvCxnSpPr>
          <p:cNvPr id="244" name="Google Shape;237;p34"/>
          <p:cNvCxnSpPr>
            <a:stCxn id="243" idx="0"/>
          </p:cNvCxnSpPr>
          <p:nvPr/>
        </p:nvCxnSpPr>
        <p:spPr>
          <a:xfrm flipH="1" flipV="1">
            <a:off x="4485960" y="3758760"/>
            <a:ext cx="333360" cy="849600"/>
          </a:xfrm>
          <a:prstGeom prst="straightConnector1">
            <a:avLst/>
          </a:prstGeom>
          <a:ln w="9525">
            <a:solidFill>
              <a:srgbClr val="4a7dba"/>
            </a:solidFill>
            <a:round/>
          </a:ln>
        </p:spPr>
      </p:cxnSp>
      <p:sp>
        <p:nvSpPr>
          <p:cNvPr id="241" name="Google Shape;234;p34"/>
          <p:cNvSpPr/>
          <p:nvPr/>
        </p:nvSpPr>
        <p:spPr>
          <a:xfrm>
            <a:off x="4771800" y="3393000"/>
            <a:ext cx="1762560" cy="74016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Get Group Details</a:t>
            </a:r>
            <a:endParaRPr b="0" lang="en-US" sz="1800" spc="-1" strike="noStrike">
              <a:solidFill>
                <a:srgbClr val="000000"/>
              </a:solidFill>
              <a:latin typeface="Arial"/>
            </a:endParaRPr>
          </a:p>
        </p:txBody>
      </p:sp>
      <p:cxnSp>
        <p:nvCxnSpPr>
          <p:cNvPr id="245" name="Google Shape;238;p34"/>
          <p:cNvCxnSpPr>
            <a:stCxn id="241" idx="3"/>
            <a:endCxn id="242" idx="1"/>
          </p:cNvCxnSpPr>
          <p:nvPr/>
        </p:nvCxnSpPr>
        <p:spPr>
          <a:xfrm flipH="1" rot="16200000">
            <a:off x="6163920" y="3529440"/>
            <a:ext cx="158400" cy="1365120"/>
          </a:xfrm>
          <a:prstGeom prst="bentConnector2">
            <a:avLst/>
          </a:prstGeom>
          <a:ln w="25400">
            <a:solidFill>
              <a:srgbClr val="4f81bd"/>
            </a:solidFill>
            <a:round/>
            <a:tailEnd len="med" type="stealth" w="med"/>
          </a:ln>
        </p:spPr>
      </p:cxnSp>
      <p:sp>
        <p:nvSpPr>
          <p:cNvPr id="246" name="Google Shape;225;p34"/>
          <p:cNvSpPr/>
          <p:nvPr/>
        </p:nvSpPr>
        <p:spPr>
          <a:xfrm>
            <a:off x="3417840" y="3931920"/>
            <a:ext cx="829440" cy="273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select</a:t>
            </a:r>
            <a:endParaRPr b="0" lang="en-US" sz="1800" spc="-1" strike="noStrike">
              <a:solidFill>
                <a:srgbClr val="000000"/>
              </a:solidFill>
              <a:latin typeface="Arial"/>
            </a:endParaRPr>
          </a:p>
        </p:txBody>
      </p:sp>
      <p:sp>
        <p:nvSpPr>
          <p:cNvPr id="247" name="Google Shape;235;p 2"/>
          <p:cNvSpPr/>
          <p:nvPr/>
        </p:nvSpPr>
        <p:spPr>
          <a:xfrm>
            <a:off x="6966000" y="124560"/>
            <a:ext cx="1985040" cy="147528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ANAGRAFICA</a:t>
            </a:r>
            <a:endParaRPr b="0" lang="en-US" sz="1800" spc="-1" strike="noStrike">
              <a:solidFill>
                <a:srgbClr val="000000"/>
              </a:solidFill>
              <a:latin typeface="Arial"/>
            </a:endParaRPr>
          </a:p>
        </p:txBody>
      </p:sp>
      <p:sp>
        <p:nvSpPr>
          <p:cNvPr id="248" name=""/>
          <p:cNvSpPr/>
          <p:nvPr/>
        </p:nvSpPr>
        <p:spPr>
          <a:xfrm>
            <a:off x="7772400" y="1936800"/>
            <a:ext cx="1260720" cy="320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 sz="1800" spc="-1" strike="noStrike">
                <a:solidFill>
                  <a:schemeClr val="dk1"/>
                </a:solidFill>
                <a:latin typeface="Calibri"/>
                <a:ea typeface="Calibri"/>
              </a:rPr>
              <a:t>Group infos</a:t>
            </a:r>
            <a:endParaRPr b="0" lang="en-US" sz="1800" spc="-1" strike="noStrike">
              <a:solidFill>
                <a:srgbClr val="000000"/>
              </a:solidFill>
              <a:latin typeface="Arial"/>
            </a:endParaRPr>
          </a:p>
        </p:txBody>
      </p:sp>
      <p:sp>
        <p:nvSpPr>
          <p:cNvPr id="235" name="Google Shape;224;p 1"/>
          <p:cNvSpPr/>
          <p:nvPr/>
        </p:nvSpPr>
        <p:spPr>
          <a:xfrm>
            <a:off x="6894000" y="2256120"/>
            <a:ext cx="1772280" cy="78732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Anagrafica</a:t>
            </a:r>
            <a:endParaRPr b="0" lang="en-US" sz="1800" spc="-1" strike="noStrike">
              <a:solidFill>
                <a:srgbClr val="000000"/>
              </a:solidFill>
              <a:latin typeface="Arial"/>
            </a:endParaRPr>
          </a:p>
        </p:txBody>
      </p:sp>
      <p:cxnSp>
        <p:nvCxnSpPr>
          <p:cNvPr id="249" name="Google Shape;228;p 1"/>
          <p:cNvCxnSpPr>
            <a:stCxn id="235" idx="0"/>
            <a:endCxn id="247" idx="2"/>
          </p:cNvCxnSpPr>
          <p:nvPr/>
        </p:nvCxnSpPr>
        <p:spPr>
          <a:xfrm flipH="1" flipV="1" rot="5400000">
            <a:off x="7540920" y="1838880"/>
            <a:ext cx="656640" cy="178560"/>
          </a:xfrm>
          <a:prstGeom prst="bentConnector3">
            <a:avLst>
              <a:gd name="adj1" fmla="val 49972"/>
            </a:avLst>
          </a:prstGeom>
          <a:ln w="25400">
            <a:solidFill>
              <a:srgbClr val="4f81bd"/>
            </a:solidFill>
            <a:round/>
            <a:tailEnd len="med" type="stealth" w="med"/>
          </a:ln>
        </p:spPr>
      </p:cxnSp>
      <p:sp>
        <p:nvSpPr>
          <p:cNvPr id="250" name="Google Shape;222;p 1"/>
          <p:cNvSpPr/>
          <p:nvPr/>
        </p:nvSpPr>
        <p:spPr>
          <a:xfrm>
            <a:off x="4286520" y="2758320"/>
            <a:ext cx="285120" cy="21312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lt1"/>
              </a:solidFill>
              <a:latin typeface="Calibri"/>
              <a:ea typeface="Calibri"/>
            </a:endParaRPr>
          </a:p>
        </p:txBody>
      </p:sp>
      <p:sp>
        <p:nvSpPr>
          <p:cNvPr id="251" name="Google Shape;225;p 1"/>
          <p:cNvSpPr/>
          <p:nvPr/>
        </p:nvSpPr>
        <p:spPr>
          <a:xfrm>
            <a:off x="3548160" y="2468880"/>
            <a:ext cx="829440" cy="273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logout</a:t>
            </a:r>
            <a:endParaRPr b="0" lang="en-US" sz="1800" spc="-1" strike="noStrike">
              <a:solidFill>
                <a:srgbClr val="000000"/>
              </a:solidFill>
              <a:latin typeface="Arial"/>
            </a:endParaRPr>
          </a:p>
        </p:txBody>
      </p:sp>
      <p:sp>
        <p:nvSpPr>
          <p:cNvPr id="252" name="Google Shape;224;p 2"/>
          <p:cNvSpPr/>
          <p:nvPr/>
        </p:nvSpPr>
        <p:spPr>
          <a:xfrm>
            <a:off x="4825080" y="2611800"/>
            <a:ext cx="1202760" cy="4842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Logout</a:t>
            </a:r>
            <a:endParaRPr b="0" lang="en-US" sz="1800" spc="-1" strike="noStrike">
              <a:solidFill>
                <a:srgbClr val="000000"/>
              </a:solidFill>
              <a:latin typeface="Arial"/>
            </a:endParaRPr>
          </a:p>
        </p:txBody>
      </p:sp>
      <p:cxnSp>
        <p:nvCxnSpPr>
          <p:cNvPr id="253" name="Google Shape;223;p 1"/>
          <p:cNvCxnSpPr>
            <a:stCxn id="250" idx="6"/>
            <a:endCxn id="252" idx="5"/>
          </p:cNvCxnSpPr>
          <p:nvPr/>
        </p:nvCxnSpPr>
        <p:spPr>
          <a:xfrm flipV="1">
            <a:off x="4571640" y="2854080"/>
            <a:ext cx="314280" cy="11160"/>
          </a:xfrm>
          <a:prstGeom prst="bentConnector3">
            <a:avLst>
              <a:gd name="adj1" fmla="val 40481"/>
            </a:avLst>
          </a:prstGeom>
          <a:ln w="25400">
            <a:solidFill>
              <a:srgbClr val="4f81bd"/>
            </a:solidFill>
            <a:round/>
            <a:tailEnd len="med" type="stealth" w="med"/>
          </a:ln>
        </p:spPr>
      </p:cxn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Google Shape;244;p35"/>
          <p:cNvSpPr/>
          <p:nvPr/>
        </p:nvSpPr>
        <p:spPr>
          <a:xfrm>
            <a:off x="569160" y="228600"/>
            <a:ext cx="3545280" cy="434304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DETTAGLI GRUPPO</a:t>
            </a:r>
            <a:endParaRPr b="0" lang="en-US" sz="1800" spc="-1" strike="noStrike">
              <a:solidFill>
                <a:srgbClr val="000000"/>
              </a:solidFill>
              <a:latin typeface="Arial"/>
            </a:endParaRPr>
          </a:p>
        </p:txBody>
      </p:sp>
      <p:sp>
        <p:nvSpPr>
          <p:cNvPr id="255" name="Google Shape;246;p35"/>
          <p:cNvSpPr/>
          <p:nvPr/>
        </p:nvSpPr>
        <p:spPr>
          <a:xfrm>
            <a:off x="4020840" y="1691280"/>
            <a:ext cx="285120" cy="21312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lt1"/>
              </a:solidFill>
              <a:latin typeface="Calibri"/>
              <a:ea typeface="Calibri"/>
            </a:endParaRPr>
          </a:p>
        </p:txBody>
      </p:sp>
      <p:cxnSp>
        <p:nvCxnSpPr>
          <p:cNvPr id="256" name="Google Shape;247;p35"/>
          <p:cNvCxnSpPr>
            <a:stCxn id="255" idx="6"/>
            <a:endCxn id="257" idx="5"/>
          </p:cNvCxnSpPr>
          <p:nvPr/>
        </p:nvCxnSpPr>
        <p:spPr>
          <a:xfrm>
            <a:off x="4305960" y="1797840"/>
            <a:ext cx="784440" cy="142200"/>
          </a:xfrm>
          <a:prstGeom prst="bentConnector3">
            <a:avLst>
              <a:gd name="adj1" fmla="val 46189"/>
            </a:avLst>
          </a:prstGeom>
          <a:ln w="25400">
            <a:solidFill>
              <a:srgbClr val="4f81bd"/>
            </a:solidFill>
            <a:round/>
            <a:tailEnd len="med" type="stealth" w="med"/>
          </a:ln>
        </p:spPr>
      </p:cxnSp>
      <p:sp>
        <p:nvSpPr>
          <p:cNvPr id="258" name="Google Shape;249;p35"/>
          <p:cNvSpPr/>
          <p:nvPr/>
        </p:nvSpPr>
        <p:spPr>
          <a:xfrm>
            <a:off x="3429000" y="1417320"/>
            <a:ext cx="829440" cy="273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home</a:t>
            </a:r>
            <a:endParaRPr b="0" lang="en-US" sz="1800" spc="-1" strike="noStrike">
              <a:solidFill>
                <a:srgbClr val="000000"/>
              </a:solidFill>
              <a:latin typeface="Arial"/>
            </a:endParaRPr>
          </a:p>
        </p:txBody>
      </p:sp>
      <p:sp>
        <p:nvSpPr>
          <p:cNvPr id="259" name="Google Shape;245;p35"/>
          <p:cNvSpPr/>
          <p:nvPr/>
        </p:nvSpPr>
        <p:spPr>
          <a:xfrm>
            <a:off x="1411200" y="2971800"/>
            <a:ext cx="1946160" cy="128412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600" spc="-1" strike="noStrike">
                <a:solidFill>
                  <a:schemeClr val="dk1"/>
                </a:solidFill>
                <a:latin typeface="Calibri"/>
                <a:ea typeface="Calibri"/>
              </a:rPr>
              <a:t>Group details</a:t>
            </a:r>
            <a:br>
              <a:rPr sz="1600"/>
            </a:br>
            <a:r>
              <a:rPr b="0" lang="es-419" sz="1600" spc="-1" strike="noStrike">
                <a:solidFill>
                  <a:schemeClr val="dk1"/>
                </a:solidFill>
                <a:latin typeface="Calibri"/>
                <a:ea typeface="Calibri"/>
              </a:rPr>
              <a:t>[</a:t>
            </a:r>
            <a:r>
              <a:rPr b="0" lang="it-IT" sz="1600" spc="-1" strike="noStrike">
                <a:solidFill>
                  <a:schemeClr val="dk1"/>
                </a:solidFill>
                <a:latin typeface="Calibri"/>
                <a:ea typeface="Calibri"/>
              </a:rPr>
              <a:t>infos &amp;</a:t>
            </a:r>
            <a:br>
              <a:rPr sz="1600"/>
            </a:br>
            <a:r>
              <a:rPr b="0" lang="it-IT" sz="1600" spc="-1" strike="noStrike">
                <a:solidFill>
                  <a:schemeClr val="dk1"/>
                </a:solidFill>
                <a:latin typeface="Calibri"/>
                <a:ea typeface="Calibri"/>
              </a:rPr>
              <a:t>:List</a:t>
            </a:r>
            <a:endParaRPr b="0" lang="en-US" sz="1600" spc="-1" strike="noStrike">
              <a:solidFill>
                <a:srgbClr val="000000"/>
              </a:solidFill>
              <a:latin typeface="Arial"/>
            </a:endParaRPr>
          </a:p>
          <a:p>
            <a:pPr algn="ctr">
              <a:lnSpc>
                <a:spcPct val="100000"/>
              </a:lnSpc>
              <a:tabLst>
                <a:tab algn="l" pos="0"/>
              </a:tabLst>
            </a:pPr>
            <a:r>
              <a:rPr b="0" lang="it-IT" sz="1600" spc="-1" strike="noStrike">
                <a:solidFill>
                  <a:schemeClr val="dk1"/>
                </a:solidFill>
                <a:latin typeface="Calibri"/>
                <a:ea typeface="Calibri"/>
              </a:rPr>
              <a:t>participants</a:t>
            </a:r>
            <a:r>
              <a:rPr b="0" lang="es-419" sz="1600" spc="-1" strike="noStrike">
                <a:solidFill>
                  <a:schemeClr val="dk1"/>
                </a:solidFill>
                <a:latin typeface="Calibri"/>
                <a:ea typeface="Calibri"/>
              </a:rPr>
              <a:t>]</a:t>
            </a:r>
            <a:endParaRPr b="0" lang="en-US" sz="1600" spc="-1" strike="noStrike">
              <a:solidFill>
                <a:srgbClr val="000000"/>
              </a:solidFill>
              <a:latin typeface="Arial"/>
            </a:endParaRPr>
          </a:p>
        </p:txBody>
      </p:sp>
      <p:sp>
        <p:nvSpPr>
          <p:cNvPr id="260" name="Google Shape;230;p 1"/>
          <p:cNvSpPr/>
          <p:nvPr/>
        </p:nvSpPr>
        <p:spPr>
          <a:xfrm>
            <a:off x="4939920" y="183960"/>
            <a:ext cx="1695600" cy="33876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rgbClr val="ff0000"/>
                </a:solidFill>
                <a:latin typeface="Calibri"/>
                <a:ea typeface="Calibri"/>
              </a:rPr>
              <a:t>Session.user.id</a:t>
            </a:r>
            <a:endParaRPr b="0" lang="en-US" sz="1800" spc="-1" strike="noStrike">
              <a:solidFill>
                <a:srgbClr val="000000"/>
              </a:solidFill>
              <a:latin typeface="Arial"/>
            </a:endParaRPr>
          </a:p>
        </p:txBody>
      </p:sp>
      <p:cxnSp>
        <p:nvCxnSpPr>
          <p:cNvPr id="261" name="Google Shape;231;p 1"/>
          <p:cNvCxnSpPr/>
          <p:nvPr/>
        </p:nvCxnSpPr>
        <p:spPr>
          <a:xfrm flipH="1">
            <a:off x="4471920" y="321480"/>
            <a:ext cx="449640" cy="160560"/>
          </a:xfrm>
          <a:prstGeom prst="straightConnector1">
            <a:avLst/>
          </a:prstGeom>
          <a:ln w="25400">
            <a:solidFill>
              <a:srgbClr val="4f81bd"/>
            </a:solidFill>
            <a:round/>
            <a:tailEnd len="med" type="stealth" w="med"/>
          </a:ln>
        </p:spPr>
      </p:cxnSp>
      <p:sp>
        <p:nvSpPr>
          <p:cNvPr id="257" name="Google Shape;257;p 1"/>
          <p:cNvSpPr/>
          <p:nvPr/>
        </p:nvSpPr>
        <p:spPr>
          <a:xfrm>
            <a:off x="5029200" y="1695600"/>
            <a:ext cx="1365480" cy="4878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Home</a:t>
            </a:r>
            <a:endParaRPr b="0" lang="en-US" sz="1800" spc="-1" strike="noStrike">
              <a:solidFill>
                <a:srgbClr val="000000"/>
              </a:solidFill>
              <a:latin typeface="Arial"/>
            </a:endParaRPr>
          </a:p>
        </p:txBody>
      </p:sp>
      <p:sp>
        <p:nvSpPr>
          <p:cNvPr id="262" name="Google Shape;235;p 1"/>
          <p:cNvSpPr/>
          <p:nvPr/>
        </p:nvSpPr>
        <p:spPr>
          <a:xfrm>
            <a:off x="6966000" y="124560"/>
            <a:ext cx="1985040" cy="147528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HOME</a:t>
            </a:r>
            <a:endParaRPr b="0" lang="en-US" sz="1800" spc="-1" strike="noStrike">
              <a:solidFill>
                <a:srgbClr val="000000"/>
              </a:solidFill>
              <a:latin typeface="Arial"/>
            </a:endParaRPr>
          </a:p>
        </p:txBody>
      </p:sp>
      <p:cxnSp>
        <p:nvCxnSpPr>
          <p:cNvPr id="263" name="Google Shape;247;p 1"/>
          <p:cNvCxnSpPr>
            <a:stCxn id="257" idx="2"/>
            <a:endCxn id="262" idx="2"/>
          </p:cNvCxnSpPr>
          <p:nvPr/>
        </p:nvCxnSpPr>
        <p:spPr>
          <a:xfrm flipV="1">
            <a:off x="6333840" y="1599840"/>
            <a:ext cx="1625040" cy="340200"/>
          </a:xfrm>
          <a:prstGeom prst="bentConnector2">
            <a:avLst/>
          </a:prstGeom>
          <a:ln w="25400">
            <a:solidFill>
              <a:srgbClr val="4f81bd"/>
            </a:solidFill>
            <a:round/>
            <a:tailEnd len="med" type="stealth" w="med"/>
          </a:ln>
        </p:spPr>
      </p:cxnSp>
      <p:sp>
        <p:nvSpPr>
          <p:cNvPr id="264" name="Google Shape;214;p 1"/>
          <p:cNvSpPr/>
          <p:nvPr/>
        </p:nvSpPr>
        <p:spPr>
          <a:xfrm>
            <a:off x="6611400" y="1644120"/>
            <a:ext cx="1617840" cy="6415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500" spc="-1" strike="noStrike">
                <a:solidFill>
                  <a:schemeClr val="dk1"/>
                </a:solidFill>
                <a:latin typeface="Calibri"/>
                <a:ea typeface="Calibri"/>
              </a:rPr>
              <a:t>MyGroups</a:t>
            </a:r>
            <a:endParaRPr b="0" lang="en-US" sz="1500" spc="-1" strike="noStrike">
              <a:solidFill>
                <a:srgbClr val="000000"/>
              </a:solidFill>
              <a:latin typeface="Arial"/>
            </a:endParaRPr>
          </a:p>
          <a:p>
            <a:pPr>
              <a:lnSpc>
                <a:spcPct val="100000"/>
              </a:lnSpc>
              <a:tabLst>
                <a:tab algn="l" pos="0"/>
              </a:tabLst>
            </a:pPr>
            <a:r>
              <a:rPr b="0" lang="es-419" sz="1500" spc="-1" strike="noStrike">
                <a:solidFill>
                  <a:schemeClr val="dk1"/>
                </a:solidFill>
                <a:latin typeface="Calibri"/>
                <a:ea typeface="Calibri"/>
              </a:rPr>
              <a:t>othersGroups</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Google Shape;244;p 1"/>
          <p:cNvSpPr/>
          <p:nvPr/>
        </p:nvSpPr>
        <p:spPr>
          <a:xfrm>
            <a:off x="569160" y="228600"/>
            <a:ext cx="4030200" cy="481932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ANAGRAFICA</a:t>
            </a:r>
            <a:endParaRPr b="0" lang="en-US" sz="1800" spc="-1" strike="noStrike">
              <a:solidFill>
                <a:srgbClr val="000000"/>
              </a:solidFill>
              <a:latin typeface="Arial"/>
            </a:endParaRPr>
          </a:p>
        </p:txBody>
      </p:sp>
      <p:sp>
        <p:nvSpPr>
          <p:cNvPr id="266" name="Google Shape;245;p 3"/>
          <p:cNvSpPr/>
          <p:nvPr/>
        </p:nvSpPr>
        <p:spPr>
          <a:xfrm>
            <a:off x="1422000" y="1453320"/>
            <a:ext cx="1946160" cy="166140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600" spc="-1" strike="noStrike">
                <a:solidFill>
                  <a:srgbClr val="000000"/>
                </a:solidFill>
                <a:latin typeface="Arial"/>
                <a:ea typeface="DejaVu Sans"/>
              </a:rPr>
              <a:t>List of Users</a:t>
            </a:r>
            <a:br>
              <a:rPr sz="1600"/>
            </a:br>
            <a:r>
              <a:rPr b="0" lang="es-419" sz="1600" spc="-1" strike="noStrike">
                <a:solidFill>
                  <a:schemeClr val="dk1"/>
                </a:solidFill>
                <a:latin typeface="Calibri"/>
                <a:ea typeface="Calibri"/>
              </a:rPr>
              <a:t>[:List</a:t>
            </a:r>
            <a:endParaRPr b="0" lang="en-US" sz="1600" spc="-1" strike="noStrike">
              <a:solidFill>
                <a:srgbClr val="000000"/>
              </a:solidFill>
              <a:latin typeface="Arial"/>
            </a:endParaRPr>
          </a:p>
          <a:p>
            <a:pPr algn="ctr">
              <a:lnSpc>
                <a:spcPct val="100000"/>
              </a:lnSpc>
              <a:tabLst>
                <a:tab algn="l" pos="0"/>
              </a:tabLst>
            </a:pPr>
            <a:r>
              <a:rPr b="0" lang="es-419" sz="1600" spc="-1" strike="noStrike">
                <a:solidFill>
                  <a:schemeClr val="dk1"/>
                </a:solidFill>
                <a:latin typeface="Calibri"/>
                <a:ea typeface="Calibri"/>
              </a:rPr>
              <a:t>All the users]</a:t>
            </a:r>
            <a:endParaRPr b="0" lang="en-US" sz="1600" spc="-1" strike="noStrike">
              <a:solidFill>
                <a:srgbClr val="000000"/>
              </a:solidFill>
              <a:latin typeface="Arial"/>
            </a:endParaRPr>
          </a:p>
        </p:txBody>
      </p:sp>
      <p:sp>
        <p:nvSpPr>
          <p:cNvPr id="267" name="Google Shape;246;p 2"/>
          <p:cNvSpPr/>
          <p:nvPr/>
        </p:nvSpPr>
        <p:spPr>
          <a:xfrm>
            <a:off x="3260520" y="1635840"/>
            <a:ext cx="285120" cy="21312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lt1"/>
              </a:solidFill>
              <a:latin typeface="Calibri"/>
              <a:ea typeface="Calibri"/>
            </a:endParaRPr>
          </a:p>
        </p:txBody>
      </p:sp>
      <p:cxnSp>
        <p:nvCxnSpPr>
          <p:cNvPr id="268" name="Google Shape;247;p 2"/>
          <p:cNvCxnSpPr>
            <a:stCxn id="267" idx="6"/>
            <a:endCxn id="269" idx="5"/>
          </p:cNvCxnSpPr>
          <p:nvPr/>
        </p:nvCxnSpPr>
        <p:spPr>
          <a:xfrm>
            <a:off x="3545640" y="1742400"/>
            <a:ext cx="1834560" cy="360"/>
          </a:xfrm>
          <a:prstGeom prst="bentConnector2">
            <a:avLst/>
          </a:prstGeom>
          <a:ln w="25400">
            <a:solidFill>
              <a:srgbClr val="4f81bd"/>
            </a:solidFill>
            <a:round/>
            <a:tailEnd len="med" type="stealth" w="med"/>
          </a:ln>
        </p:spPr>
      </p:cxnSp>
      <p:sp>
        <p:nvSpPr>
          <p:cNvPr id="270" name="Google Shape;249;p 3"/>
          <p:cNvSpPr/>
          <p:nvPr/>
        </p:nvSpPr>
        <p:spPr>
          <a:xfrm>
            <a:off x="3548520" y="1417320"/>
            <a:ext cx="829440" cy="273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submit</a:t>
            </a:r>
            <a:endParaRPr b="0" lang="en-US" sz="1800" spc="-1" strike="noStrike">
              <a:solidFill>
                <a:srgbClr val="000000"/>
              </a:solidFill>
              <a:latin typeface="Arial"/>
            </a:endParaRPr>
          </a:p>
        </p:txBody>
      </p:sp>
      <p:sp>
        <p:nvSpPr>
          <p:cNvPr id="271" name="Google Shape;250;p 2"/>
          <p:cNvSpPr/>
          <p:nvPr/>
        </p:nvSpPr>
        <p:spPr>
          <a:xfrm>
            <a:off x="4933800" y="951480"/>
            <a:ext cx="3380040" cy="33876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List of invited users, Group infos</a:t>
            </a:r>
            <a:endParaRPr b="0" lang="en-US" sz="1800" spc="-1" strike="noStrike">
              <a:solidFill>
                <a:srgbClr val="000000"/>
              </a:solidFill>
              <a:latin typeface="Arial"/>
            </a:endParaRPr>
          </a:p>
        </p:txBody>
      </p:sp>
      <p:cxnSp>
        <p:nvCxnSpPr>
          <p:cNvPr id="272" name="Google Shape;251;p 2"/>
          <p:cNvCxnSpPr/>
          <p:nvPr/>
        </p:nvCxnSpPr>
        <p:spPr>
          <a:xfrm flipH="1">
            <a:off x="4728600" y="1308240"/>
            <a:ext cx="583920" cy="438840"/>
          </a:xfrm>
          <a:prstGeom prst="straightConnector1">
            <a:avLst/>
          </a:prstGeom>
          <a:ln w="9525">
            <a:solidFill>
              <a:srgbClr val="4a7dba"/>
            </a:solidFill>
            <a:round/>
          </a:ln>
        </p:spPr>
      </p:cxnSp>
      <p:sp>
        <p:nvSpPr>
          <p:cNvPr id="269" name="Google Shape;248;p 2"/>
          <p:cNvSpPr/>
          <p:nvPr/>
        </p:nvSpPr>
        <p:spPr>
          <a:xfrm>
            <a:off x="5319000" y="1498320"/>
            <a:ext cx="1551960" cy="4878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Anagrafica</a:t>
            </a:r>
            <a:endParaRPr b="0" lang="en-US" sz="1800" spc="-1" strike="noStrike">
              <a:solidFill>
                <a:srgbClr val="000000"/>
              </a:solidFill>
              <a:latin typeface="Arial"/>
            </a:endParaRPr>
          </a:p>
        </p:txBody>
      </p:sp>
      <p:cxnSp>
        <p:nvCxnSpPr>
          <p:cNvPr id="273" name="Google Shape;252;p 2"/>
          <p:cNvCxnSpPr>
            <a:stCxn id="269" idx="4"/>
            <a:endCxn id="274" idx="0"/>
          </p:cNvCxnSpPr>
          <p:nvPr/>
        </p:nvCxnSpPr>
        <p:spPr>
          <a:xfrm rot="5400000">
            <a:off x="5823720" y="2255760"/>
            <a:ext cx="541440" cy="1800"/>
          </a:xfrm>
          <a:prstGeom prst="bentConnector3">
            <a:avLst>
              <a:gd name="adj1" fmla="val 50099"/>
            </a:avLst>
          </a:prstGeom>
          <a:ln w="25400">
            <a:solidFill>
              <a:srgbClr val="4f81bd"/>
            </a:solidFill>
            <a:round/>
            <a:tailEnd len="med" type="stealth" w="med"/>
          </a:ln>
        </p:spPr>
      </p:cxnSp>
      <p:sp>
        <p:nvSpPr>
          <p:cNvPr id="275" name="Google Shape;230;p 2"/>
          <p:cNvSpPr/>
          <p:nvPr/>
        </p:nvSpPr>
        <p:spPr>
          <a:xfrm>
            <a:off x="4939920" y="183960"/>
            <a:ext cx="1695600" cy="33876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rgbClr val="ff0000"/>
                </a:solidFill>
                <a:latin typeface="Calibri"/>
                <a:ea typeface="Calibri"/>
              </a:rPr>
              <a:t>Session.user.id</a:t>
            </a:r>
            <a:endParaRPr b="0" lang="en-US" sz="1800" spc="-1" strike="noStrike">
              <a:solidFill>
                <a:srgbClr val="000000"/>
              </a:solidFill>
              <a:latin typeface="Arial"/>
            </a:endParaRPr>
          </a:p>
        </p:txBody>
      </p:sp>
      <p:cxnSp>
        <p:nvCxnSpPr>
          <p:cNvPr id="276" name="Google Shape;231;p 2"/>
          <p:cNvCxnSpPr/>
          <p:nvPr/>
        </p:nvCxnSpPr>
        <p:spPr>
          <a:xfrm flipH="1">
            <a:off x="4471920" y="321480"/>
            <a:ext cx="449640" cy="160560"/>
          </a:xfrm>
          <a:prstGeom prst="straightConnector1">
            <a:avLst/>
          </a:prstGeom>
          <a:ln w="25400">
            <a:solidFill>
              <a:srgbClr val="4f81bd"/>
            </a:solidFill>
            <a:round/>
            <a:tailEnd len="med" type="stealth" w="med"/>
          </a:ln>
        </p:spPr>
      </p:cxnSp>
      <p:sp>
        <p:nvSpPr>
          <p:cNvPr id="277" name="Google Shape;235;p 4"/>
          <p:cNvSpPr/>
          <p:nvPr/>
        </p:nvSpPr>
        <p:spPr>
          <a:xfrm>
            <a:off x="4865400" y="3558600"/>
            <a:ext cx="1985040" cy="147528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Cancellazione</a:t>
            </a:r>
            <a:endParaRPr b="0" lang="en-US" sz="1800" spc="-1" strike="noStrike">
              <a:solidFill>
                <a:srgbClr val="000000"/>
              </a:solidFill>
              <a:latin typeface="Arial"/>
            </a:endParaRPr>
          </a:p>
        </p:txBody>
      </p:sp>
      <p:sp>
        <p:nvSpPr>
          <p:cNvPr id="274" name=""/>
          <p:cNvSpPr/>
          <p:nvPr/>
        </p:nvSpPr>
        <p:spPr>
          <a:xfrm>
            <a:off x="5979600" y="2527200"/>
            <a:ext cx="228240" cy="228240"/>
          </a:xfrm>
          <a:prstGeom prst="ellipse">
            <a:avLst/>
          </a:prstGeom>
          <a:solidFill>
            <a:schemeClr val="accent1"/>
          </a:solidFill>
          <a:ln w="0">
            <a:solidFill>
              <a:srgbClr val="254061"/>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cxnSp>
        <p:nvCxnSpPr>
          <p:cNvPr id="278" name="Google Shape;252;p 3"/>
          <p:cNvCxnSpPr>
            <a:stCxn id="274" idx="2"/>
            <a:endCxn id="265" idx="-1"/>
          </p:cNvCxnSpPr>
          <p:nvPr/>
        </p:nvCxnSpPr>
        <p:spPr>
          <a:xfrm rot="10800000">
            <a:off x="4599360" y="2637720"/>
            <a:ext cx="1380600" cy="3600"/>
          </a:xfrm>
          <a:prstGeom prst="bentConnector3">
            <a:avLst>
              <a:gd name="adj1" fmla="val 49973"/>
            </a:avLst>
          </a:prstGeom>
          <a:ln w="25400">
            <a:solidFill>
              <a:srgbClr val="4f81bd"/>
            </a:solidFill>
            <a:round/>
            <a:tailEnd len="med" type="stealth" w="med"/>
          </a:ln>
        </p:spPr>
      </p:cxnSp>
      <p:cxnSp>
        <p:nvCxnSpPr>
          <p:cNvPr id="279" name="Google Shape;252;p 4"/>
          <p:cNvCxnSpPr>
            <a:stCxn id="274" idx="6"/>
            <a:endCxn id="277" idx="0"/>
          </p:cNvCxnSpPr>
          <p:nvPr/>
        </p:nvCxnSpPr>
        <p:spPr>
          <a:xfrm flipV="1" rot="10800000">
            <a:off x="5857920" y="2641320"/>
            <a:ext cx="350280" cy="917640"/>
          </a:xfrm>
          <a:prstGeom prst="bentConnector4">
            <a:avLst>
              <a:gd name="adj1" fmla="val 10185"/>
              <a:gd name="adj2" fmla="val 56240"/>
            </a:avLst>
          </a:prstGeom>
          <a:ln w="25400">
            <a:solidFill>
              <a:srgbClr val="4f81bd"/>
            </a:solidFill>
            <a:round/>
            <a:tailEnd len="med" type="stealth" w="med"/>
          </a:ln>
        </p:spPr>
      </p:cxnSp>
      <p:sp>
        <p:nvSpPr>
          <p:cNvPr id="280" name="Google Shape;235;p 5"/>
          <p:cNvSpPr/>
          <p:nvPr/>
        </p:nvSpPr>
        <p:spPr>
          <a:xfrm>
            <a:off x="7086600" y="3139200"/>
            <a:ext cx="1985040" cy="147528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Home</a:t>
            </a:r>
            <a:endParaRPr b="0" lang="en-US" sz="1800" spc="-1" strike="noStrike">
              <a:solidFill>
                <a:srgbClr val="000000"/>
              </a:solidFill>
              <a:latin typeface="Arial"/>
            </a:endParaRPr>
          </a:p>
        </p:txBody>
      </p:sp>
      <p:sp>
        <p:nvSpPr>
          <p:cNvPr id="281" name="Google Shape;248;p 1"/>
          <p:cNvSpPr/>
          <p:nvPr/>
        </p:nvSpPr>
        <p:spPr>
          <a:xfrm>
            <a:off x="7315200" y="1987920"/>
            <a:ext cx="1551960" cy="4878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Home</a:t>
            </a:r>
            <a:endParaRPr b="0" lang="en-US" sz="1800" spc="-1" strike="noStrike">
              <a:solidFill>
                <a:srgbClr val="000000"/>
              </a:solidFill>
              <a:latin typeface="Arial"/>
            </a:endParaRPr>
          </a:p>
        </p:txBody>
      </p:sp>
      <p:sp>
        <p:nvSpPr>
          <p:cNvPr id="282" name="Google Shape;214;p 3"/>
          <p:cNvSpPr/>
          <p:nvPr/>
        </p:nvSpPr>
        <p:spPr>
          <a:xfrm>
            <a:off x="6899400" y="2537280"/>
            <a:ext cx="1617840" cy="6415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500" spc="-1" strike="noStrike">
                <a:solidFill>
                  <a:schemeClr val="dk1"/>
                </a:solidFill>
                <a:latin typeface="Calibri"/>
                <a:ea typeface="Calibri"/>
              </a:rPr>
              <a:t>MyGroups</a:t>
            </a:r>
            <a:endParaRPr b="0" lang="en-US" sz="1500" spc="-1" strike="noStrike">
              <a:solidFill>
                <a:srgbClr val="000000"/>
              </a:solidFill>
              <a:latin typeface="Arial"/>
            </a:endParaRPr>
          </a:p>
          <a:p>
            <a:pPr>
              <a:lnSpc>
                <a:spcPct val="100000"/>
              </a:lnSpc>
              <a:tabLst>
                <a:tab algn="l" pos="0"/>
              </a:tabLst>
            </a:pPr>
            <a:r>
              <a:rPr b="0" lang="es-419" sz="1500" spc="-1" strike="noStrike">
                <a:solidFill>
                  <a:schemeClr val="dk1"/>
                </a:solidFill>
                <a:latin typeface="Calibri"/>
                <a:ea typeface="Calibri"/>
              </a:rPr>
              <a:t>othersGroups</a:t>
            </a:r>
            <a:endParaRPr b="0" lang="en-US" sz="1500" spc="-1" strike="noStrike">
              <a:solidFill>
                <a:srgbClr val="000000"/>
              </a:solidFill>
              <a:latin typeface="Arial"/>
            </a:endParaRPr>
          </a:p>
        </p:txBody>
      </p:sp>
      <p:cxnSp>
        <p:nvCxnSpPr>
          <p:cNvPr id="283" name="Google Shape;252;p 1"/>
          <p:cNvCxnSpPr>
            <a:endCxn id="281" idx="0"/>
          </p:cNvCxnSpPr>
          <p:nvPr/>
        </p:nvCxnSpPr>
        <p:spPr>
          <a:xfrm flipH="1" rot="16200000">
            <a:off x="7331400" y="1227960"/>
            <a:ext cx="252360" cy="1268280"/>
          </a:xfrm>
          <a:prstGeom prst="bentConnector3">
            <a:avLst>
              <a:gd name="adj1" fmla="val 0"/>
            </a:avLst>
          </a:prstGeom>
          <a:ln w="25400">
            <a:solidFill>
              <a:srgbClr val="4f81bd"/>
            </a:solidFill>
            <a:round/>
            <a:tailEnd len="med" type="stealth" w="med"/>
          </a:ln>
        </p:spPr>
      </p:cxnSp>
      <p:cxnSp>
        <p:nvCxnSpPr>
          <p:cNvPr id="284" name="Google Shape;252;p 5"/>
          <p:cNvCxnSpPr>
            <a:stCxn id="281" idx="4"/>
            <a:endCxn id="280" idx="-1"/>
          </p:cNvCxnSpPr>
          <p:nvPr/>
        </p:nvCxnSpPr>
        <p:spPr>
          <a:xfrm rot="5400000">
            <a:off x="7753320" y="2801160"/>
            <a:ext cx="663840" cy="12600"/>
          </a:xfrm>
          <a:prstGeom prst="bentConnector3">
            <a:avLst>
              <a:gd name="adj1" fmla="val 50081"/>
            </a:avLst>
          </a:prstGeom>
          <a:ln w="25400">
            <a:solidFill>
              <a:srgbClr val="4f81bd"/>
            </a:solidFill>
            <a:round/>
            <a:tailEnd len="med" type="stealth" w="med"/>
          </a:ln>
        </p:spPr>
      </p:cxn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2625</TotalTime>
  <Application>LibreOffice/7.5.9.2$Linux_X86_64 LibreOffice_project/50$Build-2</Application>
  <AppVersion>15.0000</AppVersion>
  <Words>1916</Words>
  <Paragraphs>262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2024-07-04T10:43:23Z</dcterms:modified>
  <cp:revision>123</cp:revision>
  <dc:subject/>
  <dc:title>Esercizio Gestione spese di trasferta: progettazione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20</vt:i4>
  </property>
  <property fmtid="{D5CDD505-2E9C-101B-9397-08002B2CF9AE}" pid="3" name="PresentationFormat">
    <vt:lpwstr>Presentazione su schermo (16:9)</vt:lpwstr>
  </property>
  <property fmtid="{D5CDD505-2E9C-101B-9397-08002B2CF9AE}" pid="4" name="Slides">
    <vt:i4>21</vt:i4>
  </property>
</Properties>
</file>