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69931C1-B881-4CD5-B63F-D49A71F42FC0}"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B330B76-6E27-4104-A190-71444237DEC5}"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B74EE5C-EA05-44E9-9BA8-A16A3E51D4C5}"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2B5B4C1-A8F1-4D0C-8AE1-BCDAFC547254}"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601ABED-02FE-4BD5-B4F4-52D667D8F605}"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2F39E9D-4453-464A-9AD6-AA715DEA9071}"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B4FD912-5067-4B07-8636-D003F1736F7E}"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69B631A-0C63-4B4E-90C9-0C090CBECF40}"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B43BC78-D8BA-4F78-A2BB-9972F2826BE5}"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8880" cy="39794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BE08064-FDF7-4057-B254-52B511B56C66}"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E7A8778-1AED-47EF-ABC4-FD0236D75B9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2FBB0D5-AFCC-4524-8732-5484F505520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81609C9-FBF1-46D8-8493-3887ACECF3C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868BAB4-EE4C-44A1-B25E-F012EA9520FB}"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1ED827E-29FA-41FD-AE34-DE242B323059}"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DE5766A4-A6CE-4C8C-B164-79358336151F}"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000BBE3D-CA25-4857-A798-003A447AC472}"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B2AD5039-9903-460E-9A7C-B7042454EE16}"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69B6D164-CEC5-47B6-ACC2-3C068B0A2A68}"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4ED63417-18B0-4105-A3BD-90A73A15AAB4}"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B4E300E3-D53F-439F-8AF9-6A6ABAE31661}"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510E845D-3C0E-40B0-83C2-D6C7F723F4FA}"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E920243-FB27-41FB-B244-EFC0A20654F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05200"/>
            <a:ext cx="8228880" cy="39794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BC9AAE31-68F1-4030-B7CF-3947436E9C8E}"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6F25BD1-C45E-469F-88A9-6E77BA310053}"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DB066E4-98E0-48D8-8AB7-200C577F7315}"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193E1EC-61BE-4B8E-B1E0-B786B6EE615A}"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16BB6E6E-DB18-45F7-B379-7A55AA7C072D}"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B90AFCE4-E608-4AB8-AC87-B8BF0D5F589D}"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04C2FFE4-789A-4311-91DB-FD4C0A49BAD0}"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F4D9A914-EF3E-42E0-BB87-772ED60617E8}"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20F1219B-30CD-40DC-B646-6CD388193D16}"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A845F32-2ABA-44E3-ABF0-C80FE6B27FB5}"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C6A8718-6D2D-4B21-8A04-CA4291AB618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61B7E249-8175-4C06-A705-764A53379B6A}"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7F95E4BF-DF0C-46DC-915D-C8843400685F}"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05200"/>
            <a:ext cx="8228880" cy="39794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26C8FA1B-F9FA-4A0A-B008-1865AC256D84}"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6F1A234C-D7B1-4AAB-B248-7BB113FDAFE6}"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C4A08B3B-1E02-4923-A760-D6E9901D6B35}"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BA58B13A-D6D7-4C0D-BB9A-0795C9A11136}"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F4570985-6EC3-4692-B1F0-C63CBBE327A5}"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7A22869A-9EC5-4D4A-A1A2-5B9FEF09F516}"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EACBE4E6-B086-4B97-AB36-7B2AA379A9FA}"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5A6ED60-EE20-419F-BEA2-80D0882F4DC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8880" cy="39794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F07EE43-46F7-4D77-ACA5-4B86F2FA6EB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78A17CE-AB9F-4ED5-BB16-5845E2FF4AB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3E0D426-CB78-4803-BA14-F73025F162A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13CC0A5-B540-4545-9EE6-73BB5F2056A1}"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ftr" idx="1"/>
          </p:nvPr>
        </p:nvSpPr>
        <p:spPr>
          <a:xfrm>
            <a:off x="3124080" y="4767120"/>
            <a:ext cx="2894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2"/>
          </p:nvPr>
        </p:nvSpPr>
        <p:spPr>
          <a:xfrm>
            <a:off x="6553080" y="4767120"/>
            <a:ext cx="2132640" cy="272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A52062EA-8BCB-4914-AEF2-13655B540AC7}"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dt" idx="3"/>
          </p:nvPr>
        </p:nvSpPr>
        <p:spPr>
          <a:xfrm>
            <a:off x="457200" y="4767120"/>
            <a:ext cx="2132640" cy="2728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4767120"/>
            <a:ext cx="2894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2" name="PlaceHolder 2"/>
          <p:cNvSpPr>
            <a:spLocks noGrp="1"/>
          </p:cNvSpPr>
          <p:nvPr>
            <p:ph type="sldNum" idx="5"/>
          </p:nvPr>
        </p:nvSpPr>
        <p:spPr>
          <a:xfrm>
            <a:off x="6553080" y="4767120"/>
            <a:ext cx="2132640" cy="272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D1DA7E27-E7BF-4D23-AB7F-0370F318D30A}"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43" name="PlaceHolder 3"/>
          <p:cNvSpPr>
            <a:spLocks noGrp="1"/>
          </p:cNvSpPr>
          <p:nvPr>
            <p:ph type="dt" idx="6"/>
          </p:nvPr>
        </p:nvSpPr>
        <p:spPr>
          <a:xfrm>
            <a:off x="457200" y="4767120"/>
            <a:ext cx="2132640" cy="2728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5"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3" name="PlaceHolder 2"/>
          <p:cNvSpPr>
            <a:spLocks noGrp="1"/>
          </p:cNvSpPr>
          <p:nvPr>
            <p:ph type="ftr" idx="7"/>
          </p:nvPr>
        </p:nvSpPr>
        <p:spPr>
          <a:xfrm>
            <a:off x="3124080" y="4767120"/>
            <a:ext cx="2894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4" name="PlaceHolder 3"/>
          <p:cNvSpPr>
            <a:spLocks noGrp="1"/>
          </p:cNvSpPr>
          <p:nvPr>
            <p:ph type="sldNum" idx="8"/>
          </p:nvPr>
        </p:nvSpPr>
        <p:spPr>
          <a:xfrm>
            <a:off x="6553080" y="4767120"/>
            <a:ext cx="2132640" cy="272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4C32D2B6-7C33-4CFD-B86C-C7E9AD4EEC4C}"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85" name="PlaceHolder 4"/>
          <p:cNvSpPr>
            <a:spLocks noGrp="1"/>
          </p:cNvSpPr>
          <p:nvPr>
            <p:ph type="dt" idx="9"/>
          </p:nvPr>
        </p:nvSpPr>
        <p:spPr>
          <a:xfrm>
            <a:off x="457200" y="4767120"/>
            <a:ext cx="2132640" cy="2728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24"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96000"/>
          </a:bodyPr>
          <a:p>
            <a:pPr marL="414720" indent="-31104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29440" indent="-31104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44160" indent="-27648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658880" indent="-20736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073600" indent="-20736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488320" indent="-20736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2903040" indent="-20736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5"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96000"/>
          </a:bodyPr>
          <a:p>
            <a:pPr marL="414720" indent="-31104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29440" indent="-31104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44160" indent="-27648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658880" indent="-20736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073600" indent="-20736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488320" indent="-20736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2903040" indent="-20736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6" name="PlaceHolder 4"/>
          <p:cNvSpPr>
            <a:spLocks noGrp="1"/>
          </p:cNvSpPr>
          <p:nvPr>
            <p:ph type="ftr" idx="10"/>
          </p:nvPr>
        </p:nvSpPr>
        <p:spPr>
          <a:xfrm>
            <a:off x="3124080" y="4767120"/>
            <a:ext cx="2894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7" name="PlaceHolder 5"/>
          <p:cNvSpPr>
            <a:spLocks noGrp="1"/>
          </p:cNvSpPr>
          <p:nvPr>
            <p:ph type="sldNum" idx="11"/>
          </p:nvPr>
        </p:nvSpPr>
        <p:spPr>
          <a:xfrm>
            <a:off x="6553080" y="4767120"/>
            <a:ext cx="2132640" cy="272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5429AE82-DD44-4524-80AA-00D05F81A991}"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128" name="PlaceHolder 6"/>
          <p:cNvSpPr>
            <a:spLocks noGrp="1"/>
          </p:cNvSpPr>
          <p:nvPr>
            <p:ph type="dt" idx="12"/>
          </p:nvPr>
        </p:nvSpPr>
        <p:spPr>
          <a:xfrm>
            <a:off x="457200" y="4767120"/>
            <a:ext cx="2132640" cy="2728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685800" y="1641240"/>
            <a:ext cx="7771320" cy="1101600"/>
          </a:xfrm>
          <a:prstGeom prst="rect">
            <a:avLst/>
          </a:prstGeom>
          <a:noFill/>
          <a:ln w="0">
            <a:noFill/>
          </a:ln>
        </p:spPr>
        <p:txBody>
          <a:bodyPr lIns="0" rIns="0" tIns="0" bIns="0" anchor="ctr">
            <a:noAutofit/>
          </a:bodyPr>
          <a:p>
            <a:pPr indent="0" algn="ctr">
              <a:lnSpc>
                <a:spcPct val="100000"/>
              </a:lnSpc>
              <a:buNone/>
              <a:tabLst>
                <a:tab algn="l" pos="0"/>
              </a:tabLst>
            </a:pPr>
            <a:r>
              <a:rPr b="0" lang="es-419" sz="3200" spc="-1" strike="noStrike">
                <a:solidFill>
                  <a:schemeClr val="dk1"/>
                </a:solidFill>
                <a:latin typeface="Calibri"/>
                <a:ea typeface="Calibri"/>
              </a:rPr>
              <a:t>Progetto TIW</a:t>
            </a:r>
            <a:br>
              <a:rPr sz="5400"/>
            </a:br>
            <a:r>
              <a:rPr b="0" lang="es-419" sz="4200" spc="-1" strike="noStrike">
                <a:solidFill>
                  <a:schemeClr val="dk1"/>
                </a:solidFill>
                <a:latin typeface="Calibri"/>
                <a:ea typeface="Calibri"/>
              </a:rPr>
              <a:t>Gestione Gruppi</a:t>
            </a:r>
            <a:br>
              <a:rPr sz="3600"/>
            </a:br>
            <a:r>
              <a:rPr b="1" lang="es-419" sz="2800" spc="-1" strike="noStrike">
                <a:solidFill>
                  <a:schemeClr val="dk1"/>
                </a:solidFill>
                <a:latin typeface="Calibri"/>
                <a:ea typeface="Calibri"/>
              </a:rPr>
              <a:t>HTML</a:t>
            </a:r>
            <a:r>
              <a:rPr b="0" lang="es-419" sz="2600" spc="-1" strike="noStrike">
                <a:solidFill>
                  <a:schemeClr val="dk1"/>
                </a:solidFill>
                <a:latin typeface="Calibri"/>
                <a:ea typeface="Calibri"/>
              </a:rPr>
              <a:t> Only</a:t>
            </a:r>
            <a:endParaRPr b="0" lang="en-US" sz="2600" spc="-1" strike="noStrike">
              <a:solidFill>
                <a:srgbClr val="000000"/>
              </a:solidFill>
              <a:latin typeface="Arial"/>
            </a:endParaRPr>
          </a:p>
        </p:txBody>
      </p:sp>
      <p:sp>
        <p:nvSpPr>
          <p:cNvPr id="166" name="PlaceHolder 2"/>
          <p:cNvSpPr>
            <a:spLocks noGrp="1"/>
          </p:cNvSpPr>
          <p:nvPr>
            <p:ph type="subTitle"/>
          </p:nvPr>
        </p:nvSpPr>
        <p:spPr>
          <a:xfrm>
            <a:off x="2286000" y="4001400"/>
            <a:ext cx="4570920" cy="798840"/>
          </a:xfrm>
          <a:prstGeom prst="rect">
            <a:avLst/>
          </a:prstGeom>
          <a:noFill/>
          <a:ln w="0">
            <a:noFill/>
          </a:ln>
        </p:spPr>
        <p:txBody>
          <a:bodyPr lIns="0" rIns="0" tIns="0" bIns="0" anchor="t">
            <a:noAutofit/>
          </a:bodyPr>
          <a:p>
            <a:pPr indent="0" algn="ctr">
              <a:lnSpc>
                <a:spcPct val="100000"/>
              </a:lnSpc>
              <a:buNone/>
              <a:tabLst>
                <a:tab algn="l" pos="0"/>
              </a:tabLst>
            </a:pPr>
            <a:r>
              <a:rPr b="0" i="1" lang="es-419" sz="2000" spc="-1" strike="noStrike">
                <a:solidFill>
                  <a:schemeClr val="dk1"/>
                </a:solidFill>
                <a:latin typeface="Calibri"/>
                <a:ea typeface="Calibri"/>
              </a:rPr>
              <a:t>Luca Gritti</a:t>
            </a:r>
            <a:endParaRPr b="0" lang="en-US" sz="2000" spc="-1" strike="noStrike">
              <a:solidFill>
                <a:srgbClr val="000000"/>
              </a:solidFill>
              <a:latin typeface="Arial"/>
            </a:endParaRPr>
          </a:p>
          <a:p>
            <a:pPr indent="0" algn="ctr">
              <a:lnSpc>
                <a:spcPct val="100000"/>
              </a:lnSpc>
              <a:buNone/>
              <a:tabLst>
                <a:tab algn="l" pos="0"/>
              </a:tabLst>
            </a:pPr>
            <a:r>
              <a:rPr b="0" i="1" lang="es-419" sz="2000" spc="-1" strike="noStrike">
                <a:solidFill>
                  <a:schemeClr val="dk1"/>
                </a:solidFill>
                <a:latin typeface="Calibri"/>
                <a:ea typeface="Calibri"/>
              </a:rPr>
              <a:t>10765611</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05920"/>
            <a:ext cx="8228520" cy="85644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Application design</a:t>
            </a:r>
            <a:endParaRPr b="0" lang="en-US" sz="4400" spc="-1" strike="noStrike">
              <a:solidFill>
                <a:srgbClr val="000000"/>
              </a:solidFill>
              <a:latin typeface="Arial"/>
            </a:endParaRPr>
          </a:p>
        </p:txBody>
      </p:sp>
      <p:sp>
        <p:nvSpPr>
          <p:cNvPr id="237" name="Google Shape;244;p35"/>
          <p:cNvSpPr/>
          <p:nvPr/>
        </p:nvSpPr>
        <p:spPr>
          <a:xfrm>
            <a:off x="569160" y="951480"/>
            <a:ext cx="4032000" cy="409824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MISSION_DETAILS</a:t>
            </a:r>
            <a:endParaRPr b="0" lang="en-US" sz="1800" spc="-1" strike="noStrike">
              <a:solidFill>
                <a:srgbClr val="000000"/>
              </a:solidFill>
              <a:latin typeface="Arial"/>
            </a:endParaRPr>
          </a:p>
        </p:txBody>
      </p:sp>
      <p:sp>
        <p:nvSpPr>
          <p:cNvPr id="238" name="Google Shape;245;p35"/>
          <p:cNvSpPr/>
          <p:nvPr/>
        </p:nvSpPr>
        <p:spPr>
          <a:xfrm>
            <a:off x="1422000" y="1453320"/>
            <a:ext cx="1947960" cy="166320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600" spc="-1" strike="noStrike">
                <a:solidFill>
                  <a:schemeClr val="dk1"/>
                </a:solidFill>
                <a:latin typeface="Calibri"/>
                <a:ea typeface="Calibri"/>
              </a:rPr>
              <a:t>Expenses creation form</a:t>
            </a:r>
            <a:br>
              <a:rPr sz="1600"/>
            </a:br>
            <a:r>
              <a:rPr b="0" lang="es-419" sz="1600" spc="-1" strike="noStrike">
                <a:solidFill>
                  <a:schemeClr val="dk1"/>
                </a:solidFill>
                <a:latin typeface="Calibri"/>
                <a:ea typeface="Calibri"/>
              </a:rPr>
              <a:t>[field: travel</a:t>
            </a:r>
            <a:endParaRPr b="0" lang="en-US" sz="1600" spc="-1" strike="noStrike">
              <a:solidFill>
                <a:srgbClr val="000000"/>
              </a:solidFill>
              <a:latin typeface="Arial"/>
            </a:endParaRPr>
          </a:p>
          <a:p>
            <a:pPr algn="ctr">
              <a:lnSpc>
                <a:spcPct val="100000"/>
              </a:lnSpc>
              <a:tabLst>
                <a:tab algn="l" pos="0"/>
              </a:tabLst>
            </a:pPr>
            <a:r>
              <a:rPr b="0" lang="es-419" sz="1600" spc="-1" strike="noStrike">
                <a:solidFill>
                  <a:schemeClr val="dk1"/>
                </a:solidFill>
                <a:latin typeface="Calibri"/>
                <a:ea typeface="Calibri"/>
              </a:rPr>
              <a:t>field: food</a:t>
            </a:r>
            <a:endParaRPr b="0" lang="en-US" sz="1600" spc="-1" strike="noStrike">
              <a:solidFill>
                <a:srgbClr val="000000"/>
              </a:solidFill>
              <a:latin typeface="Arial"/>
            </a:endParaRPr>
          </a:p>
          <a:p>
            <a:pPr algn="ctr">
              <a:lnSpc>
                <a:spcPct val="100000"/>
              </a:lnSpc>
              <a:tabLst>
                <a:tab algn="l" pos="0"/>
              </a:tabLst>
            </a:pPr>
            <a:r>
              <a:rPr b="0" lang="es-419" sz="1600" spc="-1" strike="noStrike">
                <a:solidFill>
                  <a:schemeClr val="dk1"/>
                </a:solidFill>
                <a:latin typeface="Calibri"/>
                <a:ea typeface="Calibri"/>
              </a:rPr>
              <a:t>field: accomodation]</a:t>
            </a:r>
            <a:endParaRPr b="0" lang="en-US" sz="1600" spc="-1" strike="noStrike">
              <a:solidFill>
                <a:srgbClr val="000000"/>
              </a:solidFill>
              <a:latin typeface="Arial"/>
            </a:endParaRPr>
          </a:p>
        </p:txBody>
      </p:sp>
      <p:sp>
        <p:nvSpPr>
          <p:cNvPr id="239" name="Google Shape;246;p35"/>
          <p:cNvSpPr/>
          <p:nvPr/>
        </p:nvSpPr>
        <p:spPr>
          <a:xfrm>
            <a:off x="3260520" y="1635840"/>
            <a:ext cx="286920" cy="21492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cxnSp>
        <p:nvCxnSpPr>
          <p:cNvPr id="240" name="Google Shape;247;p35"/>
          <p:cNvCxnSpPr>
            <a:stCxn id="239" idx="6"/>
            <a:endCxn id="241" idx="5"/>
          </p:cNvCxnSpPr>
          <p:nvPr/>
        </p:nvCxnSpPr>
        <p:spPr>
          <a:xfrm flipV="1">
            <a:off x="3547440" y="1743120"/>
            <a:ext cx="1950120" cy="720"/>
          </a:xfrm>
          <a:prstGeom prst="bentConnector3">
            <a:avLst>
              <a:gd name="adj1" fmla="val 98430"/>
            </a:avLst>
          </a:prstGeom>
          <a:ln w="25400">
            <a:solidFill>
              <a:srgbClr val="4f81bd"/>
            </a:solidFill>
            <a:round/>
            <a:tailEnd len="med" type="stealth" w="med"/>
          </a:ln>
        </p:spPr>
      </p:cxnSp>
      <p:sp>
        <p:nvSpPr>
          <p:cNvPr id="242" name="Google Shape;249;p35"/>
          <p:cNvSpPr/>
          <p:nvPr/>
        </p:nvSpPr>
        <p:spPr>
          <a:xfrm>
            <a:off x="3548520" y="1417320"/>
            <a:ext cx="831240" cy="2757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submit</a:t>
            </a:r>
            <a:endParaRPr b="0" lang="en-US" sz="1800" spc="-1" strike="noStrike">
              <a:solidFill>
                <a:srgbClr val="000000"/>
              </a:solidFill>
              <a:latin typeface="Arial"/>
            </a:endParaRPr>
          </a:p>
        </p:txBody>
      </p:sp>
      <p:sp>
        <p:nvSpPr>
          <p:cNvPr id="243" name="Google Shape;250;p35"/>
          <p:cNvSpPr/>
          <p:nvPr/>
        </p:nvSpPr>
        <p:spPr>
          <a:xfrm>
            <a:off x="5077800" y="951480"/>
            <a:ext cx="2734560" cy="34056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travel, food, accomodation</a:t>
            </a:r>
            <a:endParaRPr b="0" lang="en-US" sz="1800" spc="-1" strike="noStrike">
              <a:solidFill>
                <a:srgbClr val="000000"/>
              </a:solidFill>
              <a:latin typeface="Arial"/>
            </a:endParaRPr>
          </a:p>
        </p:txBody>
      </p:sp>
      <p:cxnSp>
        <p:nvCxnSpPr>
          <p:cNvPr id="244" name="Google Shape;251;p35"/>
          <p:cNvCxnSpPr/>
          <p:nvPr/>
        </p:nvCxnSpPr>
        <p:spPr>
          <a:xfrm flipH="1">
            <a:off x="4728600" y="1308240"/>
            <a:ext cx="582120" cy="437040"/>
          </a:xfrm>
          <a:prstGeom prst="straightConnector1">
            <a:avLst/>
          </a:prstGeom>
          <a:ln w="9525">
            <a:solidFill>
              <a:srgbClr val="4a7dba"/>
            </a:solidFill>
            <a:round/>
          </a:ln>
        </p:spPr>
      </p:cxnSp>
      <p:sp>
        <p:nvSpPr>
          <p:cNvPr id="241" name="Google Shape;248;p35"/>
          <p:cNvSpPr/>
          <p:nvPr/>
        </p:nvSpPr>
        <p:spPr>
          <a:xfrm>
            <a:off x="5436000" y="1498320"/>
            <a:ext cx="1553760" cy="4896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Add expenses</a:t>
            </a:r>
            <a:endParaRPr b="0" lang="en-US" sz="1800" spc="-1" strike="noStrike">
              <a:solidFill>
                <a:srgbClr val="000000"/>
              </a:solidFill>
              <a:latin typeface="Arial"/>
            </a:endParaRPr>
          </a:p>
        </p:txBody>
      </p:sp>
      <p:cxnSp>
        <p:nvCxnSpPr>
          <p:cNvPr id="245" name="Google Shape;252;p35"/>
          <p:cNvCxnSpPr>
            <a:stCxn id="241" idx="4"/>
          </p:cNvCxnSpPr>
          <p:nvPr/>
        </p:nvCxnSpPr>
        <p:spPr>
          <a:xfrm rot="5400000">
            <a:off x="5261760" y="1334160"/>
            <a:ext cx="297720" cy="1605240"/>
          </a:xfrm>
          <a:prstGeom prst="bentConnector3">
            <a:avLst>
              <a:gd name="adj1" fmla="val 100000"/>
            </a:avLst>
          </a:prstGeom>
          <a:ln w="25400">
            <a:solidFill>
              <a:srgbClr val="4f81bd"/>
            </a:solidFill>
            <a:round/>
            <a:tailEnd len="med" type="stealth" w="med"/>
          </a:ln>
        </p:spPr>
      </p:cxnSp>
      <p:sp>
        <p:nvSpPr>
          <p:cNvPr id="246" name="Google Shape;253;p35"/>
          <p:cNvSpPr/>
          <p:nvPr/>
        </p:nvSpPr>
        <p:spPr>
          <a:xfrm>
            <a:off x="5343840" y="4416840"/>
            <a:ext cx="1697400" cy="34056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rgbClr val="ff0000"/>
                </a:solidFill>
                <a:latin typeface="Calibri"/>
                <a:ea typeface="Calibri"/>
              </a:rPr>
              <a:t>Session.user.id</a:t>
            </a:r>
            <a:endParaRPr b="0" lang="en-US" sz="1800" spc="-1" strike="noStrike">
              <a:solidFill>
                <a:srgbClr val="000000"/>
              </a:solidFill>
              <a:latin typeface="Arial"/>
            </a:endParaRPr>
          </a:p>
        </p:txBody>
      </p:sp>
      <p:cxnSp>
        <p:nvCxnSpPr>
          <p:cNvPr id="247" name="Google Shape;254;p35"/>
          <p:cNvCxnSpPr>
            <a:stCxn id="246" idx="1"/>
          </p:cNvCxnSpPr>
          <p:nvPr/>
        </p:nvCxnSpPr>
        <p:spPr>
          <a:xfrm flipH="1" flipV="1">
            <a:off x="4608360" y="4279320"/>
            <a:ext cx="735840" cy="308160"/>
          </a:xfrm>
          <a:prstGeom prst="straightConnector1">
            <a:avLst/>
          </a:prstGeom>
          <a:ln w="25400">
            <a:solidFill>
              <a:srgbClr val="4f81bd"/>
            </a:solidFill>
            <a:round/>
            <a:tailEnd len="med" type="stealth" w="med"/>
          </a:ln>
        </p:spPr>
      </p:cxnSp>
      <p:sp>
        <p:nvSpPr>
          <p:cNvPr id="248" name="Google Shape;255;p35"/>
          <p:cNvSpPr/>
          <p:nvPr/>
        </p:nvSpPr>
        <p:spPr>
          <a:xfrm>
            <a:off x="4428000" y="2917440"/>
            <a:ext cx="286920" cy="21492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cxnSp>
        <p:nvCxnSpPr>
          <p:cNvPr id="249" name="Google Shape;256;p35"/>
          <p:cNvCxnSpPr>
            <a:stCxn id="248" idx="6"/>
            <a:endCxn id="250" idx="5"/>
          </p:cNvCxnSpPr>
          <p:nvPr/>
        </p:nvCxnSpPr>
        <p:spPr>
          <a:xfrm>
            <a:off x="4714920" y="3025080"/>
            <a:ext cx="1881000" cy="360"/>
          </a:xfrm>
          <a:prstGeom prst="bentConnector2">
            <a:avLst/>
          </a:prstGeom>
          <a:ln w="25400">
            <a:solidFill>
              <a:srgbClr val="4f81bd"/>
            </a:solidFill>
            <a:round/>
            <a:tailEnd len="med" type="stealth" w="med"/>
          </a:ln>
        </p:spPr>
      </p:cxnSp>
      <p:sp>
        <p:nvSpPr>
          <p:cNvPr id="251" name="Google Shape;258;p35"/>
          <p:cNvSpPr/>
          <p:nvPr/>
        </p:nvSpPr>
        <p:spPr>
          <a:xfrm>
            <a:off x="5364720" y="2444760"/>
            <a:ext cx="1168560" cy="34056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mission.id</a:t>
            </a:r>
            <a:endParaRPr b="0" lang="en-US" sz="1800" spc="-1" strike="noStrike">
              <a:solidFill>
                <a:srgbClr val="000000"/>
              </a:solidFill>
              <a:latin typeface="Arial"/>
            </a:endParaRPr>
          </a:p>
        </p:txBody>
      </p:sp>
      <p:cxnSp>
        <p:nvCxnSpPr>
          <p:cNvPr id="252" name="Google Shape;259;p35"/>
          <p:cNvCxnSpPr>
            <a:stCxn id="251" idx="2"/>
          </p:cNvCxnSpPr>
          <p:nvPr/>
        </p:nvCxnSpPr>
        <p:spPr>
          <a:xfrm flipH="1">
            <a:off x="5401800" y="2785320"/>
            <a:ext cx="547560" cy="223560"/>
          </a:xfrm>
          <a:prstGeom prst="straightConnector1">
            <a:avLst/>
          </a:prstGeom>
          <a:ln w="9525">
            <a:solidFill>
              <a:srgbClr val="4a7dba"/>
            </a:solidFill>
            <a:round/>
          </a:ln>
        </p:spPr>
      </p:cxnSp>
      <p:sp>
        <p:nvSpPr>
          <p:cNvPr id="250" name="Google Shape;257;p35"/>
          <p:cNvSpPr/>
          <p:nvPr/>
        </p:nvSpPr>
        <p:spPr>
          <a:xfrm>
            <a:off x="6534360" y="2780280"/>
            <a:ext cx="1367280" cy="4896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Close mission</a:t>
            </a:r>
            <a:endParaRPr b="0" lang="en-US" sz="1800" spc="-1" strike="noStrike">
              <a:solidFill>
                <a:srgbClr val="000000"/>
              </a:solidFill>
              <a:latin typeface="Arial"/>
            </a:endParaRPr>
          </a:p>
        </p:txBody>
      </p:sp>
      <p:cxnSp>
        <p:nvCxnSpPr>
          <p:cNvPr id="253" name="Google Shape;260;p35"/>
          <p:cNvCxnSpPr>
            <a:stCxn id="250" idx="3"/>
          </p:cNvCxnSpPr>
          <p:nvPr/>
        </p:nvCxnSpPr>
        <p:spPr>
          <a:xfrm rot="5400000">
            <a:off x="5745240" y="2106000"/>
            <a:ext cx="248040" cy="2575800"/>
          </a:xfrm>
          <a:prstGeom prst="bentConnector3">
            <a:avLst>
              <a:gd name="adj1" fmla="val 100000"/>
            </a:avLst>
          </a:prstGeom>
          <a:ln w="25400">
            <a:solidFill>
              <a:srgbClr val="4f81bd"/>
            </a:solidFill>
            <a:round/>
            <a:tailEnd len="med" type="stealth" w="med"/>
          </a:ln>
        </p:spPr>
      </p:cxnSp>
      <p:sp>
        <p:nvSpPr>
          <p:cNvPr id="254" name="Google Shape;245;p35"/>
          <p:cNvSpPr/>
          <p:nvPr/>
        </p:nvSpPr>
        <p:spPr>
          <a:xfrm>
            <a:off x="1411200" y="3517560"/>
            <a:ext cx="1947960" cy="128592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600" spc="-1" strike="noStrike">
                <a:solidFill>
                  <a:schemeClr val="dk1"/>
                </a:solidFill>
                <a:latin typeface="Calibri"/>
                <a:ea typeface="Calibri"/>
              </a:rPr>
              <a:t>Mission details</a:t>
            </a:r>
            <a:br>
              <a:rPr sz="1600"/>
            </a:br>
            <a:r>
              <a:rPr b="0" lang="es-419" sz="1600" spc="-1" strike="noStrike">
                <a:solidFill>
                  <a:schemeClr val="dk1"/>
                </a:solidFill>
                <a:latin typeface="Calibri"/>
                <a:ea typeface="Calibri"/>
              </a:rPr>
              <a:t>[</a:t>
            </a:r>
            <a:r>
              <a:rPr b="0" lang="it-IT" sz="1600" spc="-1" strike="noStrike">
                <a:solidFill>
                  <a:schemeClr val="dk1"/>
                </a:solidFill>
                <a:latin typeface="Calibri"/>
                <a:ea typeface="Calibri"/>
              </a:rPr>
              <a:t>all attributes &amp; expenses</a:t>
            </a:r>
            <a:r>
              <a:rPr b="0" lang="es-419" sz="1600" spc="-1" strike="noStrike">
                <a:solidFill>
                  <a:schemeClr val="dk1"/>
                </a:solidFill>
                <a:latin typeface="Calibri"/>
                <a:ea typeface="Calibri"/>
              </a:rPr>
              <a:t>]</a:t>
            </a:r>
            <a:endParaRPr b="0" lang="en-US" sz="1600" spc="-1" strike="noStrike">
              <a:solidFill>
                <a:srgbClr val="000000"/>
              </a:solidFill>
              <a:latin typeface="Arial"/>
            </a:endParaRPr>
          </a:p>
        </p:txBody>
      </p:sp>
      <p:sp>
        <p:nvSpPr>
          <p:cNvPr id="255" name="Google Shape;249;p35"/>
          <p:cNvSpPr/>
          <p:nvPr/>
        </p:nvSpPr>
        <p:spPr>
          <a:xfrm>
            <a:off x="3733560" y="2919600"/>
            <a:ext cx="831240" cy="2757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close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920"/>
            <a:ext cx="8228520" cy="85608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Components</a:t>
            </a:r>
            <a:endParaRPr b="0" lang="en-US" sz="4400" spc="-1" strike="noStrike">
              <a:solidFill>
                <a:srgbClr val="000000"/>
              </a:solidFill>
              <a:latin typeface="Arial"/>
            </a:endParaRPr>
          </a:p>
        </p:txBody>
      </p:sp>
      <p:sp>
        <p:nvSpPr>
          <p:cNvPr id="257" name="PlaceHolder 2"/>
          <p:cNvSpPr>
            <a:spLocks noGrp="1"/>
          </p:cNvSpPr>
          <p:nvPr>
            <p:ph/>
          </p:nvPr>
        </p:nvSpPr>
        <p:spPr>
          <a:xfrm>
            <a:off x="194400" y="1030320"/>
            <a:ext cx="4315320" cy="3393360"/>
          </a:xfrm>
          <a:prstGeom prst="rect">
            <a:avLst/>
          </a:prstGeom>
          <a:noFill/>
          <a:ln w="0">
            <a:noFill/>
          </a:ln>
        </p:spPr>
        <p:txBody>
          <a:bodyPr lIns="0" rIns="0" tIns="0" bIns="0" anchor="t">
            <a:noAutofit/>
          </a:bodyPr>
          <a:p>
            <a:pPr marL="343080" indent="-343080">
              <a:lnSpc>
                <a:spcPct val="80000"/>
              </a:lnSpc>
              <a:buClr>
                <a:srgbClr val="000000"/>
              </a:buClr>
              <a:buFont typeface="Arial"/>
              <a:buChar char="•"/>
            </a:pPr>
            <a:r>
              <a:rPr b="0" lang="es-419" sz="1750" spc="-1" strike="noStrike">
                <a:solidFill>
                  <a:schemeClr val="dk1"/>
                </a:solidFill>
                <a:latin typeface="Calibri"/>
                <a:ea typeface="Calibri"/>
              </a:rPr>
              <a:t>Model objects (Beans)</a:t>
            </a:r>
            <a:endParaRPr b="0" lang="en-US" sz="175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User</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Mission</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ExpenseReport</a:t>
            </a:r>
            <a:endParaRPr b="0" lang="en-US" sz="1500" spc="-1" strike="noStrike">
              <a:solidFill>
                <a:srgbClr val="000000"/>
              </a:solidFill>
              <a:latin typeface="Arial"/>
            </a:endParaRPr>
          </a:p>
          <a:p>
            <a:pPr marL="343080" indent="-343080">
              <a:lnSpc>
                <a:spcPct val="80000"/>
              </a:lnSpc>
              <a:spcBef>
                <a:spcPts val="349"/>
              </a:spcBef>
              <a:buClr>
                <a:srgbClr val="000000"/>
              </a:buClr>
              <a:buFont typeface="Arial"/>
              <a:buChar char="•"/>
            </a:pPr>
            <a:r>
              <a:rPr b="0" lang="es-419" sz="1750" spc="-1" strike="noStrike">
                <a:solidFill>
                  <a:schemeClr val="dk1"/>
                </a:solidFill>
                <a:latin typeface="Calibri"/>
                <a:ea typeface="Calibri"/>
              </a:rPr>
              <a:t>Data Access Objects (Classes)</a:t>
            </a:r>
            <a:endParaRPr b="0" lang="en-US" sz="175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UserDAO</a:t>
            </a:r>
            <a:endParaRPr b="0" lang="en-US" sz="15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200" spc="-1" strike="noStrike">
                <a:solidFill>
                  <a:schemeClr val="dk1"/>
                </a:solidFill>
                <a:latin typeface="Calibri"/>
                <a:ea typeface="Calibri"/>
              </a:rPr>
              <a:t>checkCredentials(username, pwd)</a:t>
            </a:r>
            <a:endParaRPr b="0" lang="en-US" sz="1200" spc="-1" strike="noStrike">
              <a:solidFill>
                <a:srgbClr val="000000"/>
              </a:solidFill>
              <a:latin typeface="Arial"/>
            </a:endParaRPr>
          </a:p>
          <a:p>
            <a:pPr lvl="1" marL="743040" indent="-228600">
              <a:lnSpc>
                <a:spcPct val="80000"/>
              </a:lnSpc>
              <a:spcBef>
                <a:spcPts val="300"/>
              </a:spcBef>
              <a:buClr>
                <a:srgbClr val="000000"/>
              </a:buClr>
              <a:buFont typeface="Arial"/>
              <a:buChar char="–"/>
            </a:pPr>
            <a:r>
              <a:rPr b="0" lang="es-419" sz="1500" spc="-1" strike="noStrike">
                <a:solidFill>
                  <a:schemeClr val="dk1"/>
                </a:solidFill>
                <a:latin typeface="Calibri"/>
                <a:ea typeface="Calibri"/>
              </a:rPr>
              <a:t>MissionDAO</a:t>
            </a:r>
            <a:endParaRPr b="0" lang="en-US" sz="15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200" spc="-1" strike="noStrike">
                <a:solidFill>
                  <a:schemeClr val="dk1"/>
                </a:solidFill>
                <a:latin typeface="Calibri"/>
                <a:ea typeface="Calibri"/>
              </a:rPr>
              <a:t>createMission(mission)</a:t>
            </a:r>
            <a:endParaRPr b="0" lang="en-US" sz="12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200" spc="-1" strike="noStrike">
                <a:solidFill>
                  <a:schemeClr val="dk1"/>
                </a:solidFill>
                <a:latin typeface="Calibri"/>
                <a:ea typeface="Calibri"/>
              </a:rPr>
              <a:t>findMissionsByUser(userid)</a:t>
            </a:r>
            <a:endParaRPr b="0" lang="en-US" sz="12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200" spc="-1" strike="noStrike">
                <a:solidFill>
                  <a:schemeClr val="dk1"/>
                </a:solidFill>
                <a:latin typeface="Calibri"/>
                <a:ea typeface="Calibri"/>
              </a:rPr>
              <a:t>findMissionById(missionid)</a:t>
            </a:r>
            <a:endParaRPr b="0" lang="en-US" sz="12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200" spc="-1" strike="noStrike">
                <a:solidFill>
                  <a:schemeClr val="dk1"/>
                </a:solidFill>
                <a:latin typeface="Calibri"/>
                <a:ea typeface="Calibri"/>
              </a:rPr>
              <a:t>changeMissionStatus(missionid, status)</a:t>
            </a:r>
            <a:endParaRPr b="0" lang="en-US" sz="12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ExpensesDAO</a:t>
            </a:r>
            <a:endParaRPr b="0" lang="en-US" sz="15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n-US" sz="1200" spc="-1" strike="noStrike">
                <a:solidFill>
                  <a:schemeClr val="dk1"/>
                </a:solidFill>
                <a:latin typeface="Calibri"/>
                <a:ea typeface="Calibri"/>
              </a:rPr>
              <a:t>addExpenseReport</a:t>
            </a:r>
            <a:r>
              <a:rPr b="0" lang="es-419" sz="1200" spc="-1" strike="noStrike">
                <a:solidFill>
                  <a:schemeClr val="dk1"/>
                </a:solidFill>
                <a:latin typeface="Calibri"/>
                <a:ea typeface="Calibri"/>
              </a:rPr>
              <a:t>(expenseReport, mission)</a:t>
            </a:r>
            <a:endParaRPr b="0" lang="en-US" sz="12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n-US" sz="1200" spc="-1" strike="noStrike">
                <a:solidFill>
                  <a:schemeClr val="dk1"/>
                </a:solidFill>
                <a:latin typeface="Calibri"/>
                <a:ea typeface="Calibri"/>
              </a:rPr>
              <a:t>findExpensesForMission</a:t>
            </a:r>
            <a:r>
              <a:rPr b="0" lang="es-419" sz="1200" spc="-1" strike="noStrike">
                <a:solidFill>
                  <a:schemeClr val="dk1"/>
                </a:solidFill>
                <a:latin typeface="Calibri"/>
                <a:ea typeface="Calibri"/>
              </a:rPr>
              <a:t>(missionId)</a:t>
            </a:r>
            <a:endParaRPr b="0" lang="en-US" sz="1200" spc="-1" strike="noStrike">
              <a:solidFill>
                <a:srgbClr val="000000"/>
              </a:solidFill>
              <a:latin typeface="Arial"/>
            </a:endParaRPr>
          </a:p>
        </p:txBody>
      </p:sp>
      <p:sp>
        <p:nvSpPr>
          <p:cNvPr id="258" name="PlaceHolder 3"/>
          <p:cNvSpPr>
            <a:spLocks noGrp="1"/>
          </p:cNvSpPr>
          <p:nvPr>
            <p:ph/>
          </p:nvPr>
        </p:nvSpPr>
        <p:spPr>
          <a:xfrm>
            <a:off x="4648320" y="1030320"/>
            <a:ext cx="4037400" cy="3393360"/>
          </a:xfrm>
          <a:prstGeom prst="rect">
            <a:avLst/>
          </a:prstGeom>
          <a:noFill/>
          <a:ln w="0">
            <a:noFill/>
          </a:ln>
        </p:spPr>
        <p:txBody>
          <a:bodyPr lIns="0" rIns="0" tIns="0" bIns="0" anchor="t">
            <a:noAutofit/>
          </a:bodyPr>
          <a:p>
            <a:pPr marL="343080" indent="-343080">
              <a:lnSpc>
                <a:spcPct val="80000"/>
              </a:lnSpc>
              <a:buClr>
                <a:srgbClr val="000000"/>
              </a:buClr>
              <a:buFont typeface="Arial"/>
              <a:buChar char="•"/>
            </a:pPr>
            <a:r>
              <a:rPr b="0" lang="es-419" sz="1750" spc="-1" strike="noStrike">
                <a:solidFill>
                  <a:schemeClr val="dk1"/>
                </a:solidFill>
                <a:latin typeface="Calibri"/>
                <a:ea typeface="Calibri"/>
              </a:rPr>
              <a:t>Controllers (servlets)</a:t>
            </a:r>
            <a:endParaRPr b="0" lang="en-US" sz="175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rgbClr val="ff0000"/>
                </a:solidFill>
                <a:latin typeface="Calibri"/>
                <a:ea typeface="Calibri"/>
              </a:rPr>
              <a:t>CheckLogin + GoToHomePage</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CreateMission</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GetMissionDetails</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CreateExpenses</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CloseMission</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Logout</a:t>
            </a:r>
            <a:endParaRPr b="0" lang="en-US" sz="1500" spc="-1" strike="noStrike">
              <a:solidFill>
                <a:srgbClr val="000000"/>
              </a:solidFill>
              <a:latin typeface="Arial"/>
            </a:endParaRPr>
          </a:p>
          <a:p>
            <a:pPr marL="343080" indent="-343080">
              <a:lnSpc>
                <a:spcPct val="80000"/>
              </a:lnSpc>
              <a:spcBef>
                <a:spcPts val="349"/>
              </a:spcBef>
              <a:buClr>
                <a:srgbClr val="000000"/>
              </a:buClr>
              <a:buFont typeface="Arial"/>
              <a:buChar char="•"/>
            </a:pPr>
            <a:r>
              <a:rPr b="0" lang="es-419" sz="1750" spc="-1" strike="noStrike">
                <a:solidFill>
                  <a:schemeClr val="dk1"/>
                </a:solidFill>
                <a:latin typeface="Calibri"/>
                <a:ea typeface="Calibri"/>
              </a:rPr>
              <a:t>Views (Templates)</a:t>
            </a:r>
            <a:endParaRPr b="0" lang="en-US" sz="175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Login</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Home</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Mission Details</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920"/>
            <a:ext cx="8228520" cy="75492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login</a:t>
            </a:r>
            <a:endParaRPr b="0" lang="en-US" sz="4400" spc="-1" strike="noStrike">
              <a:solidFill>
                <a:srgbClr val="000000"/>
              </a:solidFill>
              <a:latin typeface="Arial"/>
            </a:endParaRPr>
          </a:p>
        </p:txBody>
      </p:sp>
      <p:sp>
        <p:nvSpPr>
          <p:cNvPr id="260" name="Google Shape;273;p37"/>
          <p:cNvSpPr/>
          <p:nvPr/>
        </p:nvSpPr>
        <p:spPr>
          <a:xfrm>
            <a:off x="867600" y="1071000"/>
            <a:ext cx="131364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CheckLogin</a:t>
            </a:r>
            <a:endParaRPr b="0" lang="en-US" sz="1400" spc="-1" strike="noStrike">
              <a:solidFill>
                <a:srgbClr val="000000"/>
              </a:solidFill>
              <a:latin typeface="Arial"/>
            </a:endParaRPr>
          </a:p>
        </p:txBody>
      </p:sp>
      <p:cxnSp>
        <p:nvCxnSpPr>
          <p:cNvPr id="261" name="Google Shape;274;p37"/>
          <p:cNvCxnSpPr>
            <a:stCxn id="260" idx="2"/>
          </p:cNvCxnSpPr>
          <p:nvPr/>
        </p:nvCxnSpPr>
        <p:spPr>
          <a:xfrm flipH="1">
            <a:off x="1500120" y="1355760"/>
            <a:ext cx="24480" cy="3367440"/>
          </a:xfrm>
          <a:prstGeom prst="straightConnector1">
            <a:avLst/>
          </a:prstGeom>
          <a:ln w="38100">
            <a:solidFill>
              <a:srgbClr val="4f81bd"/>
            </a:solidFill>
            <a:prstDash val="dot"/>
            <a:round/>
          </a:ln>
        </p:spPr>
      </p:cxnSp>
      <p:cxnSp>
        <p:nvCxnSpPr>
          <p:cNvPr id="262" name="Google Shape;275;p37"/>
          <p:cNvCxnSpPr/>
          <p:nvPr/>
        </p:nvCxnSpPr>
        <p:spPr>
          <a:xfrm>
            <a:off x="429120" y="2214000"/>
            <a:ext cx="877680" cy="1080"/>
          </a:xfrm>
          <a:prstGeom prst="straightConnector1">
            <a:avLst/>
          </a:prstGeom>
          <a:ln w="25400">
            <a:solidFill>
              <a:srgbClr val="4f81bd"/>
            </a:solidFill>
            <a:round/>
            <a:tailEnd len="med" type="stealth" w="med"/>
          </a:ln>
        </p:spPr>
      </p:cxnSp>
      <p:sp>
        <p:nvSpPr>
          <p:cNvPr id="263" name="Google Shape;276;p37"/>
          <p:cNvSpPr/>
          <p:nvPr/>
        </p:nvSpPr>
        <p:spPr>
          <a:xfrm>
            <a:off x="353160" y="1937160"/>
            <a:ext cx="914400" cy="2757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doPOST</a:t>
            </a:r>
            <a:endParaRPr b="0" lang="en-US" sz="1800" spc="-1" strike="noStrike">
              <a:solidFill>
                <a:srgbClr val="000000"/>
              </a:solidFill>
              <a:latin typeface="Arial"/>
            </a:endParaRPr>
          </a:p>
        </p:txBody>
      </p:sp>
      <p:sp>
        <p:nvSpPr>
          <p:cNvPr id="264" name="Google Shape;277;p37"/>
          <p:cNvSpPr/>
          <p:nvPr/>
        </p:nvSpPr>
        <p:spPr>
          <a:xfrm>
            <a:off x="1342080" y="1518840"/>
            <a:ext cx="305640" cy="28994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265" name="Google Shape;278;p37"/>
          <p:cNvSpPr/>
          <p:nvPr/>
        </p:nvSpPr>
        <p:spPr>
          <a:xfrm>
            <a:off x="2881080" y="1071000"/>
            <a:ext cx="98280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UserDAO</a:t>
            </a:r>
            <a:endParaRPr b="0" lang="en-US" sz="1400" spc="-1" strike="noStrike">
              <a:solidFill>
                <a:srgbClr val="000000"/>
              </a:solidFill>
              <a:latin typeface="Arial"/>
            </a:endParaRPr>
          </a:p>
        </p:txBody>
      </p:sp>
      <p:cxnSp>
        <p:nvCxnSpPr>
          <p:cNvPr id="266" name="Google Shape;279;p37"/>
          <p:cNvCxnSpPr/>
          <p:nvPr/>
        </p:nvCxnSpPr>
        <p:spPr>
          <a:xfrm flipH="1">
            <a:off x="3398040" y="1356480"/>
            <a:ext cx="31320" cy="3259080"/>
          </a:xfrm>
          <a:prstGeom prst="straightConnector1">
            <a:avLst/>
          </a:prstGeom>
          <a:ln w="38100">
            <a:solidFill>
              <a:srgbClr val="4f81bd"/>
            </a:solidFill>
            <a:prstDash val="dot"/>
            <a:round/>
          </a:ln>
        </p:spPr>
      </p:cxnSp>
      <p:cxnSp>
        <p:nvCxnSpPr>
          <p:cNvPr id="267" name="Google Shape;280;p37"/>
          <p:cNvCxnSpPr/>
          <p:nvPr/>
        </p:nvCxnSpPr>
        <p:spPr>
          <a:xfrm>
            <a:off x="1648440" y="1870920"/>
            <a:ext cx="1596960" cy="1080"/>
          </a:xfrm>
          <a:prstGeom prst="straightConnector1">
            <a:avLst/>
          </a:prstGeom>
          <a:ln w="25400">
            <a:solidFill>
              <a:srgbClr val="4f81bd"/>
            </a:solidFill>
            <a:round/>
            <a:tailEnd len="med" type="stealth" w="med"/>
          </a:ln>
        </p:spPr>
      </p:cxnSp>
      <p:sp>
        <p:nvSpPr>
          <p:cNvPr id="268" name="Google Shape;281;p37"/>
          <p:cNvSpPr/>
          <p:nvPr/>
        </p:nvSpPr>
        <p:spPr>
          <a:xfrm>
            <a:off x="1692360" y="1594080"/>
            <a:ext cx="1717200" cy="229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UserDAO()</a:t>
            </a:r>
            <a:endParaRPr b="0" lang="en-US" sz="1400" spc="-1" strike="noStrike">
              <a:solidFill>
                <a:srgbClr val="000000"/>
              </a:solidFill>
              <a:latin typeface="Arial"/>
            </a:endParaRPr>
          </a:p>
        </p:txBody>
      </p:sp>
      <p:sp>
        <p:nvSpPr>
          <p:cNvPr id="269" name="Google Shape;282;p37"/>
          <p:cNvSpPr/>
          <p:nvPr/>
        </p:nvSpPr>
        <p:spPr>
          <a:xfrm>
            <a:off x="3274560" y="1531440"/>
            <a:ext cx="303840" cy="941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270" name="Google Shape;283;p37"/>
          <p:cNvCxnSpPr/>
          <p:nvPr/>
        </p:nvCxnSpPr>
        <p:spPr>
          <a:xfrm flipH="1">
            <a:off x="1666080" y="2394000"/>
            <a:ext cx="1601280" cy="1080"/>
          </a:xfrm>
          <a:prstGeom prst="straightConnector1">
            <a:avLst/>
          </a:prstGeom>
          <a:ln w="25400">
            <a:solidFill>
              <a:srgbClr val="4f81bd"/>
            </a:solidFill>
            <a:round/>
            <a:tailEnd len="med" type="stealth" w="med"/>
          </a:ln>
        </p:spPr>
      </p:cxnSp>
      <p:sp>
        <p:nvSpPr>
          <p:cNvPr id="271" name="Google Shape;284;p37"/>
          <p:cNvSpPr/>
          <p:nvPr/>
        </p:nvSpPr>
        <p:spPr>
          <a:xfrm>
            <a:off x="1893240" y="2092680"/>
            <a:ext cx="1135800" cy="2757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user || null</a:t>
            </a:r>
            <a:endParaRPr b="0" lang="en-US" sz="1400" spc="-1" strike="noStrike">
              <a:solidFill>
                <a:srgbClr val="000000"/>
              </a:solidFill>
              <a:latin typeface="Arial"/>
            </a:endParaRPr>
          </a:p>
        </p:txBody>
      </p:sp>
      <p:sp>
        <p:nvSpPr>
          <p:cNvPr id="272" name="Google Shape;285;p37"/>
          <p:cNvSpPr/>
          <p:nvPr/>
        </p:nvSpPr>
        <p:spPr>
          <a:xfrm>
            <a:off x="5221440" y="1071000"/>
            <a:ext cx="75024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Session</a:t>
            </a:r>
            <a:endParaRPr b="0" lang="en-US" sz="1400" spc="-1" strike="noStrike">
              <a:solidFill>
                <a:srgbClr val="000000"/>
              </a:solidFill>
              <a:latin typeface="Arial"/>
            </a:endParaRPr>
          </a:p>
        </p:txBody>
      </p:sp>
      <p:cxnSp>
        <p:nvCxnSpPr>
          <p:cNvPr id="273" name="Google Shape;286;p37"/>
          <p:cNvCxnSpPr>
            <a:stCxn id="272" idx="2"/>
          </p:cNvCxnSpPr>
          <p:nvPr/>
        </p:nvCxnSpPr>
        <p:spPr>
          <a:xfrm flipH="1">
            <a:off x="5566680" y="1355760"/>
            <a:ext cx="30240" cy="3259800"/>
          </a:xfrm>
          <a:prstGeom prst="straightConnector1">
            <a:avLst/>
          </a:prstGeom>
          <a:ln w="38100">
            <a:solidFill>
              <a:srgbClr val="4f81bd"/>
            </a:solidFill>
            <a:prstDash val="dot"/>
            <a:round/>
          </a:ln>
        </p:spPr>
      </p:cxnSp>
      <p:sp>
        <p:nvSpPr>
          <p:cNvPr id="274" name="Google Shape;287;p37"/>
          <p:cNvSpPr/>
          <p:nvPr/>
        </p:nvSpPr>
        <p:spPr>
          <a:xfrm>
            <a:off x="5434200" y="3190320"/>
            <a:ext cx="30384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275" name="Google Shape;288;p37"/>
          <p:cNvCxnSpPr/>
          <p:nvPr/>
        </p:nvCxnSpPr>
        <p:spPr>
          <a:xfrm flipV="1">
            <a:off x="1648800" y="3331440"/>
            <a:ext cx="3794760" cy="4320"/>
          </a:xfrm>
          <a:prstGeom prst="straightConnector1">
            <a:avLst/>
          </a:prstGeom>
          <a:ln w="25400">
            <a:solidFill>
              <a:srgbClr val="4f81bd"/>
            </a:solidFill>
            <a:round/>
            <a:tailEnd len="med" type="stealth" w="med"/>
          </a:ln>
        </p:spPr>
      </p:cxnSp>
      <p:sp>
        <p:nvSpPr>
          <p:cNvPr id="276" name="Google Shape;289;p37"/>
          <p:cNvSpPr/>
          <p:nvPr/>
        </p:nvSpPr>
        <p:spPr>
          <a:xfrm>
            <a:off x="1741320" y="3068640"/>
            <a:ext cx="3112560" cy="272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419" sz="1400" spc="-1" strike="noStrike">
                <a:solidFill>
                  <a:schemeClr val="dk1"/>
                </a:solidFill>
                <a:latin typeface="Calibri"/>
                <a:ea typeface="Calibri"/>
              </a:rPr>
              <a:t>[user != null ] setAttribute  ("user", user)</a:t>
            </a:r>
            <a:endParaRPr b="0" lang="en-US" sz="1400" spc="-1" strike="noStrike">
              <a:solidFill>
                <a:srgbClr val="000000"/>
              </a:solidFill>
              <a:latin typeface="Arial"/>
            </a:endParaRPr>
          </a:p>
        </p:txBody>
      </p:sp>
      <p:sp>
        <p:nvSpPr>
          <p:cNvPr id="277" name="Google Shape;290;p37"/>
          <p:cNvSpPr/>
          <p:nvPr/>
        </p:nvSpPr>
        <p:spPr>
          <a:xfrm>
            <a:off x="4092840" y="1071000"/>
            <a:ext cx="105480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index.html</a:t>
            </a:r>
            <a:endParaRPr b="0" lang="en-US" sz="1400" spc="-1" strike="noStrike">
              <a:solidFill>
                <a:srgbClr val="000000"/>
              </a:solidFill>
              <a:latin typeface="Arial"/>
            </a:endParaRPr>
          </a:p>
        </p:txBody>
      </p:sp>
      <p:cxnSp>
        <p:nvCxnSpPr>
          <p:cNvPr id="278" name="Google Shape;291;p37"/>
          <p:cNvCxnSpPr>
            <a:stCxn id="277" idx="2"/>
          </p:cNvCxnSpPr>
          <p:nvPr/>
        </p:nvCxnSpPr>
        <p:spPr>
          <a:xfrm flipH="1">
            <a:off x="4590360" y="1355760"/>
            <a:ext cx="30240" cy="3259800"/>
          </a:xfrm>
          <a:prstGeom prst="straightConnector1">
            <a:avLst/>
          </a:prstGeom>
          <a:ln w="38100">
            <a:solidFill>
              <a:srgbClr val="4f81bd"/>
            </a:solidFill>
            <a:prstDash val="dot"/>
            <a:round/>
          </a:ln>
        </p:spPr>
      </p:cxnSp>
      <p:sp>
        <p:nvSpPr>
          <p:cNvPr id="279" name="Google Shape;292;p37"/>
          <p:cNvSpPr/>
          <p:nvPr/>
        </p:nvSpPr>
        <p:spPr>
          <a:xfrm>
            <a:off x="4464000" y="2498760"/>
            <a:ext cx="303840" cy="6642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280" name="Google Shape;293;p37"/>
          <p:cNvCxnSpPr/>
          <p:nvPr/>
        </p:nvCxnSpPr>
        <p:spPr>
          <a:xfrm>
            <a:off x="1670040" y="2901600"/>
            <a:ext cx="2775960" cy="3600"/>
          </a:xfrm>
          <a:prstGeom prst="straightConnector1">
            <a:avLst/>
          </a:prstGeom>
          <a:ln w="25400">
            <a:solidFill>
              <a:srgbClr val="4f81bd"/>
            </a:solidFill>
            <a:round/>
            <a:tailEnd len="med" type="stealth" w="med"/>
          </a:ln>
        </p:spPr>
      </p:cxnSp>
      <p:sp>
        <p:nvSpPr>
          <p:cNvPr id="281" name="Google Shape;294;p37"/>
          <p:cNvSpPr/>
          <p:nvPr/>
        </p:nvSpPr>
        <p:spPr>
          <a:xfrm>
            <a:off x="96120" y="2311200"/>
            <a:ext cx="1208520" cy="21070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POST</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/CheckLogin</a:t>
            </a:r>
            <a:endParaRPr b="0" lang="en-US" sz="16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username</a:t>
            </a:r>
            <a:endParaRPr b="0" lang="en-US" sz="14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password</a:t>
            </a:r>
            <a:endParaRPr b="0" lang="en-US" sz="14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From: index.html</a:t>
            </a:r>
            <a:endParaRPr b="0" lang="en-US" sz="1600" spc="-1" strike="noStrike">
              <a:solidFill>
                <a:srgbClr val="000000"/>
              </a:solidFill>
              <a:latin typeface="Arial"/>
            </a:endParaRPr>
          </a:p>
        </p:txBody>
      </p:sp>
      <p:cxnSp>
        <p:nvCxnSpPr>
          <p:cNvPr id="282" name="Google Shape;295;p37"/>
          <p:cNvCxnSpPr/>
          <p:nvPr/>
        </p:nvCxnSpPr>
        <p:spPr>
          <a:xfrm flipH="1">
            <a:off x="6593400" y="1389960"/>
            <a:ext cx="5760" cy="3299760"/>
          </a:xfrm>
          <a:prstGeom prst="straightConnector1">
            <a:avLst/>
          </a:prstGeom>
          <a:ln w="38100">
            <a:solidFill>
              <a:srgbClr val="4f81bd"/>
            </a:solidFill>
            <a:prstDash val="dot"/>
            <a:round/>
          </a:ln>
        </p:spPr>
      </p:cxnSp>
      <p:sp>
        <p:nvSpPr>
          <p:cNvPr id="283" name="Google Shape;296;p37"/>
          <p:cNvSpPr/>
          <p:nvPr/>
        </p:nvSpPr>
        <p:spPr>
          <a:xfrm>
            <a:off x="6443640" y="3421800"/>
            <a:ext cx="303840" cy="7549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284" name="Google Shape;297;p37"/>
          <p:cNvSpPr/>
          <p:nvPr/>
        </p:nvSpPr>
        <p:spPr>
          <a:xfrm>
            <a:off x="1707120" y="3502440"/>
            <a:ext cx="2862000" cy="2527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600" spc="-1" strike="noStrike">
                <a:solidFill>
                  <a:schemeClr val="dk1"/>
                </a:solidFill>
                <a:latin typeface="Calibri"/>
                <a:ea typeface="Calibri"/>
              </a:rPr>
              <a:t>[user != null ] redirect</a:t>
            </a:r>
            <a:endParaRPr b="0" lang="en-US" sz="1600" spc="-1" strike="noStrike">
              <a:solidFill>
                <a:srgbClr val="000000"/>
              </a:solidFill>
              <a:latin typeface="Arial"/>
            </a:endParaRPr>
          </a:p>
        </p:txBody>
      </p:sp>
      <p:sp>
        <p:nvSpPr>
          <p:cNvPr id="285" name="Google Shape;298;p37"/>
          <p:cNvSpPr/>
          <p:nvPr/>
        </p:nvSpPr>
        <p:spPr>
          <a:xfrm>
            <a:off x="1826280" y="2612880"/>
            <a:ext cx="2116440" cy="2527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400" spc="-1" strike="noStrike">
                <a:solidFill>
                  <a:schemeClr val="dk1"/>
                </a:solidFill>
                <a:latin typeface="Calibri"/>
                <a:ea typeface="Calibri"/>
              </a:rPr>
              <a:t>[user == null ] redirect</a:t>
            </a:r>
            <a:endParaRPr b="0" lang="en-US" sz="1400" spc="-1" strike="noStrike">
              <a:solidFill>
                <a:srgbClr val="000000"/>
              </a:solidFill>
              <a:latin typeface="Arial"/>
            </a:endParaRPr>
          </a:p>
        </p:txBody>
      </p:sp>
      <p:cxnSp>
        <p:nvCxnSpPr>
          <p:cNvPr id="286" name="Google Shape;299;p37"/>
          <p:cNvCxnSpPr>
            <a:endCxn id="283" idx="1"/>
          </p:cNvCxnSpPr>
          <p:nvPr/>
        </p:nvCxnSpPr>
        <p:spPr>
          <a:xfrm flipV="1">
            <a:off x="1670040" y="3799080"/>
            <a:ext cx="4773960" cy="7560"/>
          </a:xfrm>
          <a:prstGeom prst="straightConnector1">
            <a:avLst/>
          </a:prstGeom>
          <a:ln w="25400">
            <a:solidFill>
              <a:srgbClr val="4f81bd"/>
            </a:solidFill>
            <a:round/>
            <a:tailEnd len="med" type="stealth" w="med"/>
          </a:ln>
        </p:spPr>
      </p:cxnSp>
      <p:cxnSp>
        <p:nvCxnSpPr>
          <p:cNvPr id="287" name="Google Shape;300;p37"/>
          <p:cNvCxnSpPr/>
          <p:nvPr/>
        </p:nvCxnSpPr>
        <p:spPr>
          <a:xfrm flipH="1">
            <a:off x="1660320" y="2134440"/>
            <a:ext cx="1607040" cy="1080"/>
          </a:xfrm>
          <a:prstGeom prst="straightConnector1">
            <a:avLst/>
          </a:prstGeom>
          <a:ln w="25400">
            <a:solidFill>
              <a:srgbClr val="4f81bd"/>
            </a:solidFill>
            <a:round/>
            <a:tailEnd len="med" type="stealth" w="med"/>
          </a:ln>
        </p:spPr>
      </p:cxnSp>
      <p:sp>
        <p:nvSpPr>
          <p:cNvPr id="288" name="Google Shape;301;p37"/>
          <p:cNvSpPr/>
          <p:nvPr/>
        </p:nvSpPr>
        <p:spPr>
          <a:xfrm>
            <a:off x="1591920" y="1887480"/>
            <a:ext cx="1812960" cy="2667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100" spc="-1" strike="noStrike">
                <a:solidFill>
                  <a:schemeClr val="dk1"/>
                </a:solidFill>
                <a:latin typeface="Calibri"/>
                <a:ea typeface="Calibri"/>
              </a:rPr>
              <a:t>checkCredentials(user, pass)</a:t>
            </a:r>
            <a:endParaRPr b="0" lang="en-US" sz="1100" spc="-1" strike="noStrike">
              <a:solidFill>
                <a:srgbClr val="000000"/>
              </a:solidFill>
              <a:latin typeface="Arial"/>
            </a:endParaRPr>
          </a:p>
        </p:txBody>
      </p:sp>
      <p:sp>
        <p:nvSpPr>
          <p:cNvPr id="289" name="Google Shape;302;p37"/>
          <p:cNvSpPr/>
          <p:nvPr/>
        </p:nvSpPr>
        <p:spPr>
          <a:xfrm>
            <a:off x="6133320" y="1075320"/>
            <a:ext cx="1135800" cy="275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GoToHome</a:t>
            </a:r>
            <a:endParaRPr b="0" lang="en-US" sz="1400" spc="-1" strike="noStrike">
              <a:solidFill>
                <a:srgbClr val="000000"/>
              </a:solidFill>
              <a:latin typeface="Arial"/>
            </a:endParaRPr>
          </a:p>
        </p:txBody>
      </p:sp>
      <p:cxnSp>
        <p:nvCxnSpPr>
          <p:cNvPr id="290" name="Google Shape;303;p37"/>
          <p:cNvCxnSpPr/>
          <p:nvPr/>
        </p:nvCxnSpPr>
        <p:spPr>
          <a:xfrm>
            <a:off x="6748200" y="3799800"/>
            <a:ext cx="1119960" cy="1080"/>
          </a:xfrm>
          <a:prstGeom prst="straightConnector1">
            <a:avLst/>
          </a:prstGeom>
          <a:ln w="25400">
            <a:solidFill>
              <a:srgbClr val="4f81bd"/>
            </a:solidFill>
            <a:round/>
            <a:tailEnd len="med" type="stealth" w="med"/>
          </a:ln>
        </p:spPr>
      </p:cxnSp>
      <p:sp>
        <p:nvSpPr>
          <p:cNvPr id="291" name="Google Shape;304;p37"/>
          <p:cNvSpPr/>
          <p:nvPr/>
        </p:nvSpPr>
        <p:spPr>
          <a:xfrm>
            <a:off x="6842520" y="3502440"/>
            <a:ext cx="2268360" cy="2527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1" lang="es-419" sz="1600" spc="-1" strike="noStrike">
                <a:solidFill>
                  <a:schemeClr val="dk1"/>
                </a:solidFill>
                <a:latin typeface="Calibri"/>
                <a:ea typeface="Calibri"/>
              </a:rPr>
              <a:t>See slide “go to home”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292" name="Google Shape;291;p37"/>
          <p:cNvCxnSpPr>
            <a:stCxn id="293" idx="2"/>
          </p:cNvCxnSpPr>
          <p:nvPr/>
        </p:nvCxnSpPr>
        <p:spPr>
          <a:xfrm flipH="1">
            <a:off x="5185800" y="1355760"/>
            <a:ext cx="5400" cy="3568320"/>
          </a:xfrm>
          <a:prstGeom prst="straightConnector1">
            <a:avLst/>
          </a:prstGeom>
          <a:ln w="38100">
            <a:solidFill>
              <a:srgbClr val="4f81bd"/>
            </a:solidFill>
            <a:prstDash val="dot"/>
            <a:round/>
          </a:ln>
        </p:spPr>
      </p:cxnSp>
      <p:sp>
        <p:nvSpPr>
          <p:cNvPr id="294" name="PlaceHolder 1"/>
          <p:cNvSpPr>
            <a:spLocks noGrp="1"/>
          </p:cNvSpPr>
          <p:nvPr>
            <p:ph type="title"/>
          </p:nvPr>
        </p:nvSpPr>
        <p:spPr>
          <a:xfrm>
            <a:off x="457200" y="205920"/>
            <a:ext cx="8228520" cy="856080"/>
          </a:xfrm>
          <a:prstGeom prst="rect">
            <a:avLst/>
          </a:prstGeom>
          <a:noFill/>
          <a:ln w="0">
            <a:noFill/>
          </a:ln>
        </p:spPr>
        <p:txBody>
          <a:bodyPr lIns="0" rIns="0" tIns="0" bIns="0" anchor="ctr">
            <a:noAutofit/>
          </a:bodyPr>
          <a:p>
            <a:pPr indent="0" algn="ctr">
              <a:lnSpc>
                <a:spcPct val="100000"/>
              </a:lnSpc>
              <a:buNone/>
              <a:tabLst>
                <a:tab algn="l" pos="0"/>
              </a:tabLst>
            </a:pPr>
            <a:r>
              <a:rPr b="0" lang="it-IT" sz="4400" spc="-1" strike="noStrike">
                <a:solidFill>
                  <a:schemeClr val="dk1"/>
                </a:solidFill>
                <a:latin typeface="Calibri"/>
                <a:ea typeface="Calibri"/>
              </a:rPr>
              <a:t>Checking if the user is logged in</a:t>
            </a:r>
            <a:endParaRPr b="0" lang="en-US" sz="4400" spc="-1" strike="noStrike">
              <a:solidFill>
                <a:srgbClr val="000000"/>
              </a:solidFill>
              <a:latin typeface="Arial"/>
            </a:endParaRPr>
          </a:p>
        </p:txBody>
      </p:sp>
      <p:sp>
        <p:nvSpPr>
          <p:cNvPr id="295" name="Google Shape;273;p37"/>
          <p:cNvSpPr/>
          <p:nvPr/>
        </p:nvSpPr>
        <p:spPr>
          <a:xfrm>
            <a:off x="867600" y="1071000"/>
            <a:ext cx="131364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CtrlXXX</a:t>
            </a:r>
            <a:endParaRPr b="0" lang="en-US" sz="1400" spc="-1" strike="noStrike">
              <a:solidFill>
                <a:srgbClr val="000000"/>
              </a:solidFill>
              <a:latin typeface="Arial"/>
            </a:endParaRPr>
          </a:p>
        </p:txBody>
      </p:sp>
      <p:cxnSp>
        <p:nvCxnSpPr>
          <p:cNvPr id="296" name="Google Shape;274;p37"/>
          <p:cNvCxnSpPr>
            <a:stCxn id="295" idx="2"/>
          </p:cNvCxnSpPr>
          <p:nvPr/>
        </p:nvCxnSpPr>
        <p:spPr>
          <a:xfrm flipH="1">
            <a:off x="1500120" y="1355760"/>
            <a:ext cx="24480" cy="3367440"/>
          </a:xfrm>
          <a:prstGeom prst="straightConnector1">
            <a:avLst/>
          </a:prstGeom>
          <a:ln w="38100">
            <a:solidFill>
              <a:srgbClr val="4f81bd"/>
            </a:solidFill>
            <a:prstDash val="dot"/>
            <a:round/>
          </a:ln>
        </p:spPr>
      </p:cxnSp>
      <p:cxnSp>
        <p:nvCxnSpPr>
          <p:cNvPr id="297" name="Google Shape;275;p37"/>
          <p:cNvCxnSpPr/>
          <p:nvPr/>
        </p:nvCxnSpPr>
        <p:spPr>
          <a:xfrm>
            <a:off x="429120" y="2214000"/>
            <a:ext cx="877680" cy="1080"/>
          </a:xfrm>
          <a:prstGeom prst="straightConnector1">
            <a:avLst/>
          </a:prstGeom>
          <a:ln w="25400">
            <a:solidFill>
              <a:srgbClr val="4f81bd"/>
            </a:solidFill>
            <a:round/>
            <a:tailEnd len="med" type="stealth" w="med"/>
          </a:ln>
        </p:spPr>
      </p:cxnSp>
      <p:sp>
        <p:nvSpPr>
          <p:cNvPr id="298" name="Google Shape;276;p37"/>
          <p:cNvSpPr/>
          <p:nvPr/>
        </p:nvSpPr>
        <p:spPr>
          <a:xfrm>
            <a:off x="0" y="1878480"/>
            <a:ext cx="1267920" cy="2757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doGet/doPost</a:t>
            </a:r>
            <a:endParaRPr b="0" lang="en-US" sz="1400" spc="-1" strike="noStrike">
              <a:solidFill>
                <a:srgbClr val="000000"/>
              </a:solidFill>
              <a:latin typeface="Arial"/>
            </a:endParaRPr>
          </a:p>
        </p:txBody>
      </p:sp>
      <p:sp>
        <p:nvSpPr>
          <p:cNvPr id="299" name="Google Shape;277;p37"/>
          <p:cNvSpPr/>
          <p:nvPr/>
        </p:nvSpPr>
        <p:spPr>
          <a:xfrm>
            <a:off x="1342080" y="1518840"/>
            <a:ext cx="305640" cy="34034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00" name="Google Shape;278;p37"/>
          <p:cNvSpPr/>
          <p:nvPr/>
        </p:nvSpPr>
        <p:spPr>
          <a:xfrm>
            <a:off x="2881080" y="1071000"/>
            <a:ext cx="98280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Request</a:t>
            </a:r>
            <a:endParaRPr b="0" lang="en-US" sz="1400" spc="-1" strike="noStrike">
              <a:solidFill>
                <a:srgbClr val="000000"/>
              </a:solidFill>
              <a:latin typeface="Arial"/>
            </a:endParaRPr>
          </a:p>
        </p:txBody>
      </p:sp>
      <p:cxnSp>
        <p:nvCxnSpPr>
          <p:cNvPr id="301" name="Google Shape;279;p37"/>
          <p:cNvCxnSpPr/>
          <p:nvPr/>
        </p:nvCxnSpPr>
        <p:spPr>
          <a:xfrm flipH="1">
            <a:off x="3362400" y="1356480"/>
            <a:ext cx="66960" cy="3567600"/>
          </a:xfrm>
          <a:prstGeom prst="straightConnector1">
            <a:avLst/>
          </a:prstGeom>
          <a:ln w="38100">
            <a:solidFill>
              <a:srgbClr val="4f81bd"/>
            </a:solidFill>
            <a:prstDash val="dot"/>
            <a:round/>
          </a:ln>
        </p:spPr>
      </p:cxnSp>
      <p:cxnSp>
        <p:nvCxnSpPr>
          <p:cNvPr id="302" name="Google Shape;280;p37"/>
          <p:cNvCxnSpPr/>
          <p:nvPr/>
        </p:nvCxnSpPr>
        <p:spPr>
          <a:xfrm>
            <a:off x="1648440" y="1724760"/>
            <a:ext cx="1596960" cy="1080"/>
          </a:xfrm>
          <a:prstGeom prst="straightConnector1">
            <a:avLst/>
          </a:prstGeom>
          <a:ln w="25400">
            <a:solidFill>
              <a:srgbClr val="4f81bd"/>
            </a:solidFill>
            <a:round/>
            <a:tailEnd len="med" type="stealth" w="med"/>
          </a:ln>
        </p:spPr>
      </p:cxnSp>
      <p:sp>
        <p:nvSpPr>
          <p:cNvPr id="303" name="Google Shape;281;p37"/>
          <p:cNvSpPr/>
          <p:nvPr/>
        </p:nvSpPr>
        <p:spPr>
          <a:xfrm>
            <a:off x="1644480" y="1433160"/>
            <a:ext cx="1717200" cy="229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getSession()</a:t>
            </a:r>
            <a:endParaRPr b="0" lang="en-US" sz="1400" spc="-1" strike="noStrike">
              <a:solidFill>
                <a:srgbClr val="000000"/>
              </a:solidFill>
              <a:latin typeface="Arial"/>
            </a:endParaRPr>
          </a:p>
        </p:txBody>
      </p:sp>
      <p:sp>
        <p:nvSpPr>
          <p:cNvPr id="304" name="Google Shape;282;p37"/>
          <p:cNvSpPr/>
          <p:nvPr/>
        </p:nvSpPr>
        <p:spPr>
          <a:xfrm>
            <a:off x="3274560" y="1531440"/>
            <a:ext cx="303840" cy="716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05" name="Google Shape;285;p37"/>
          <p:cNvSpPr/>
          <p:nvPr/>
        </p:nvSpPr>
        <p:spPr>
          <a:xfrm>
            <a:off x="5792040" y="1071000"/>
            <a:ext cx="980280" cy="3002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200" spc="-1" strike="noStrike">
                <a:solidFill>
                  <a:schemeClr val="dk1"/>
                </a:solidFill>
                <a:latin typeface="Calibri"/>
                <a:ea typeface="Calibri"/>
              </a:rPr>
              <a:t>Index.html</a:t>
            </a:r>
            <a:endParaRPr b="0" lang="en-US" sz="1200" spc="-1" strike="noStrike">
              <a:solidFill>
                <a:srgbClr val="000000"/>
              </a:solidFill>
              <a:latin typeface="Arial"/>
            </a:endParaRPr>
          </a:p>
        </p:txBody>
      </p:sp>
      <p:cxnSp>
        <p:nvCxnSpPr>
          <p:cNvPr id="306" name="Google Shape;286;p37"/>
          <p:cNvCxnSpPr>
            <a:stCxn id="305" idx="2"/>
          </p:cNvCxnSpPr>
          <p:nvPr/>
        </p:nvCxnSpPr>
        <p:spPr>
          <a:xfrm flipH="1">
            <a:off x="6269040" y="1371240"/>
            <a:ext cx="13320" cy="3552840"/>
          </a:xfrm>
          <a:prstGeom prst="straightConnector1">
            <a:avLst/>
          </a:prstGeom>
          <a:ln w="38100">
            <a:solidFill>
              <a:srgbClr val="4f81bd"/>
            </a:solidFill>
            <a:prstDash val="dot"/>
            <a:round/>
          </a:ln>
        </p:spPr>
      </p:cxnSp>
      <p:sp>
        <p:nvSpPr>
          <p:cNvPr id="293" name="Google Shape;290;p37"/>
          <p:cNvSpPr/>
          <p:nvPr/>
        </p:nvSpPr>
        <p:spPr>
          <a:xfrm>
            <a:off x="4663440" y="1071000"/>
            <a:ext cx="105480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session</a:t>
            </a:r>
            <a:endParaRPr b="0" lang="en-US" sz="1400" spc="-1" strike="noStrike">
              <a:solidFill>
                <a:srgbClr val="000000"/>
              </a:solidFill>
              <a:latin typeface="Arial"/>
            </a:endParaRPr>
          </a:p>
        </p:txBody>
      </p:sp>
      <p:sp>
        <p:nvSpPr>
          <p:cNvPr id="307" name="Google Shape;292;p37"/>
          <p:cNvSpPr/>
          <p:nvPr/>
        </p:nvSpPr>
        <p:spPr>
          <a:xfrm>
            <a:off x="6080760" y="3003480"/>
            <a:ext cx="303840" cy="6642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308" name="Google Shape;293;p37"/>
          <p:cNvCxnSpPr/>
          <p:nvPr/>
        </p:nvCxnSpPr>
        <p:spPr>
          <a:xfrm flipV="1">
            <a:off x="1670040" y="3372480"/>
            <a:ext cx="4411800" cy="42120"/>
          </a:xfrm>
          <a:prstGeom prst="straightConnector1">
            <a:avLst/>
          </a:prstGeom>
          <a:ln w="25400">
            <a:solidFill>
              <a:srgbClr val="4f81bd"/>
            </a:solidFill>
            <a:round/>
            <a:tailEnd len="med" type="stealth" w="med"/>
          </a:ln>
        </p:spPr>
      </p:cxnSp>
      <p:cxnSp>
        <p:nvCxnSpPr>
          <p:cNvPr id="309" name="Google Shape;295;p37"/>
          <p:cNvCxnSpPr/>
          <p:nvPr/>
        </p:nvCxnSpPr>
        <p:spPr>
          <a:xfrm flipH="1">
            <a:off x="7810200" y="1389960"/>
            <a:ext cx="10800" cy="3534120"/>
          </a:xfrm>
          <a:prstGeom prst="straightConnector1">
            <a:avLst/>
          </a:prstGeom>
          <a:ln w="38100">
            <a:solidFill>
              <a:srgbClr val="4f81bd"/>
            </a:solidFill>
            <a:prstDash val="dot"/>
            <a:round/>
          </a:ln>
        </p:spPr>
      </p:cxnSp>
      <p:sp>
        <p:nvSpPr>
          <p:cNvPr id="310" name="Google Shape;296;p37"/>
          <p:cNvSpPr/>
          <p:nvPr/>
        </p:nvSpPr>
        <p:spPr>
          <a:xfrm>
            <a:off x="7665120" y="3853440"/>
            <a:ext cx="303840" cy="58428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11" name="Google Shape;297;p37"/>
          <p:cNvSpPr/>
          <p:nvPr/>
        </p:nvSpPr>
        <p:spPr>
          <a:xfrm>
            <a:off x="1707120" y="3934080"/>
            <a:ext cx="2862000" cy="2527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[user != null ]</a:t>
            </a:r>
            <a:endParaRPr b="0" lang="en-US" sz="1400" spc="-1" strike="noStrike">
              <a:solidFill>
                <a:srgbClr val="000000"/>
              </a:solidFill>
              <a:latin typeface="Arial"/>
            </a:endParaRPr>
          </a:p>
        </p:txBody>
      </p:sp>
      <p:sp>
        <p:nvSpPr>
          <p:cNvPr id="312" name="Google Shape;298;p37"/>
          <p:cNvSpPr/>
          <p:nvPr/>
        </p:nvSpPr>
        <p:spPr>
          <a:xfrm>
            <a:off x="2017440" y="3066120"/>
            <a:ext cx="2766240" cy="2984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s-419" sz="1400" spc="-1" strike="noStrike">
                <a:solidFill>
                  <a:schemeClr val="dk1"/>
                </a:solidFill>
                <a:latin typeface="Calibri"/>
                <a:ea typeface="Calibri"/>
              </a:rPr>
              <a:t>[session.isNew()   || user == null ]</a:t>
            </a:r>
            <a:endParaRPr b="0" lang="en-US" sz="1400" spc="-1" strike="noStrike">
              <a:solidFill>
                <a:srgbClr val="000000"/>
              </a:solidFill>
              <a:latin typeface="Arial"/>
            </a:endParaRPr>
          </a:p>
        </p:txBody>
      </p:sp>
      <p:cxnSp>
        <p:nvCxnSpPr>
          <p:cNvPr id="313" name="Google Shape;299;p37"/>
          <p:cNvCxnSpPr/>
          <p:nvPr/>
        </p:nvCxnSpPr>
        <p:spPr>
          <a:xfrm flipV="1">
            <a:off x="1636920" y="4231080"/>
            <a:ext cx="6029280" cy="1440"/>
          </a:xfrm>
          <a:prstGeom prst="straightConnector1">
            <a:avLst/>
          </a:prstGeom>
          <a:ln w="25400">
            <a:solidFill>
              <a:srgbClr val="4f81bd"/>
            </a:solidFill>
            <a:round/>
            <a:tailEnd len="med" type="stealth" w="med"/>
          </a:ln>
        </p:spPr>
      </p:cxnSp>
      <p:cxnSp>
        <p:nvCxnSpPr>
          <p:cNvPr id="314" name="Google Shape;300;p37"/>
          <p:cNvCxnSpPr/>
          <p:nvPr/>
        </p:nvCxnSpPr>
        <p:spPr>
          <a:xfrm flipH="1">
            <a:off x="1660320" y="2061360"/>
            <a:ext cx="1607040" cy="1080"/>
          </a:xfrm>
          <a:prstGeom prst="straightConnector1">
            <a:avLst/>
          </a:prstGeom>
          <a:ln w="25400">
            <a:solidFill>
              <a:srgbClr val="4f81bd"/>
            </a:solidFill>
            <a:round/>
            <a:tailEnd len="med" type="stealth" w="med"/>
          </a:ln>
        </p:spPr>
      </p:cxnSp>
      <p:sp>
        <p:nvSpPr>
          <p:cNvPr id="315" name="Google Shape;301;p37"/>
          <p:cNvSpPr/>
          <p:nvPr/>
        </p:nvSpPr>
        <p:spPr>
          <a:xfrm>
            <a:off x="1756080" y="1785240"/>
            <a:ext cx="1605240" cy="229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session</a:t>
            </a:r>
            <a:endParaRPr b="0" lang="en-US" sz="1400" spc="-1" strike="noStrike">
              <a:solidFill>
                <a:srgbClr val="000000"/>
              </a:solidFill>
              <a:latin typeface="Arial"/>
            </a:endParaRPr>
          </a:p>
        </p:txBody>
      </p:sp>
      <p:sp>
        <p:nvSpPr>
          <p:cNvPr id="316" name="Google Shape;302;p37"/>
          <p:cNvSpPr/>
          <p:nvPr/>
        </p:nvSpPr>
        <p:spPr>
          <a:xfrm>
            <a:off x="7259760" y="1075320"/>
            <a:ext cx="1135800" cy="275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objectY</a:t>
            </a:r>
            <a:endParaRPr b="0" lang="en-US" sz="1400" spc="-1" strike="noStrike">
              <a:solidFill>
                <a:srgbClr val="000000"/>
              </a:solidFill>
              <a:latin typeface="Arial"/>
            </a:endParaRPr>
          </a:p>
        </p:txBody>
      </p:sp>
      <p:cxnSp>
        <p:nvCxnSpPr>
          <p:cNvPr id="317" name="Google Shape;280;p37"/>
          <p:cNvCxnSpPr/>
          <p:nvPr/>
        </p:nvCxnSpPr>
        <p:spPr>
          <a:xfrm>
            <a:off x="1676520" y="2542680"/>
            <a:ext cx="3365280" cy="2880"/>
          </a:xfrm>
          <a:prstGeom prst="straightConnector1">
            <a:avLst/>
          </a:prstGeom>
          <a:ln w="25400">
            <a:solidFill>
              <a:srgbClr val="4f81bd"/>
            </a:solidFill>
            <a:round/>
            <a:tailEnd len="med" type="stealth" w="med"/>
          </a:ln>
        </p:spPr>
      </p:cxnSp>
      <p:cxnSp>
        <p:nvCxnSpPr>
          <p:cNvPr id="318" name="Google Shape;300;p37"/>
          <p:cNvCxnSpPr/>
          <p:nvPr/>
        </p:nvCxnSpPr>
        <p:spPr>
          <a:xfrm flipH="1">
            <a:off x="1681200" y="2850120"/>
            <a:ext cx="3360600" cy="1080"/>
          </a:xfrm>
          <a:prstGeom prst="straightConnector1">
            <a:avLst/>
          </a:prstGeom>
          <a:ln w="25400">
            <a:solidFill>
              <a:srgbClr val="4f81bd"/>
            </a:solidFill>
            <a:round/>
            <a:tailEnd len="med" type="stealth" w="med"/>
          </a:ln>
        </p:spPr>
      </p:cxnSp>
      <p:sp>
        <p:nvSpPr>
          <p:cNvPr id="319" name="Google Shape;301;p37"/>
          <p:cNvSpPr/>
          <p:nvPr/>
        </p:nvSpPr>
        <p:spPr>
          <a:xfrm>
            <a:off x="1689480" y="2559240"/>
            <a:ext cx="1605240" cy="229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user </a:t>
            </a:r>
            <a:endParaRPr b="0" lang="en-US" sz="1400" spc="-1" strike="noStrike">
              <a:solidFill>
                <a:srgbClr val="000000"/>
              </a:solidFill>
              <a:latin typeface="Arial"/>
            </a:endParaRPr>
          </a:p>
        </p:txBody>
      </p:sp>
      <p:sp>
        <p:nvSpPr>
          <p:cNvPr id="320" name="Google Shape;292;p37"/>
          <p:cNvSpPr/>
          <p:nvPr/>
        </p:nvSpPr>
        <p:spPr>
          <a:xfrm>
            <a:off x="5040720" y="2328840"/>
            <a:ext cx="303840" cy="6642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21" name="Google Shape;281;p37"/>
          <p:cNvSpPr/>
          <p:nvPr/>
        </p:nvSpPr>
        <p:spPr>
          <a:xfrm>
            <a:off x="1796760" y="2280240"/>
            <a:ext cx="3209400" cy="282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 session.isNew()]        getAttribute (user)</a:t>
            </a:r>
            <a:endParaRPr b="0" lang="en-US" sz="1400" spc="-1" strike="noStrike">
              <a:solidFill>
                <a:srgbClr val="000000"/>
              </a:solidFill>
              <a:latin typeface="Arial"/>
            </a:endParaRPr>
          </a:p>
        </p:txBody>
      </p:sp>
      <p:sp>
        <p:nvSpPr>
          <p:cNvPr id="322" name="Rectangle 47"/>
          <p:cNvSpPr/>
          <p:nvPr/>
        </p:nvSpPr>
        <p:spPr>
          <a:xfrm>
            <a:off x="5194440" y="3083400"/>
            <a:ext cx="74412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419" sz="1400" spc="-1" strike="noStrike">
                <a:solidFill>
                  <a:schemeClr val="dk1"/>
                </a:solidFill>
                <a:latin typeface="Calibri"/>
                <a:ea typeface="Calibri"/>
              </a:rPr>
              <a:t>redirect</a:t>
            </a:r>
            <a:endParaRPr b="0" lang="en-US" sz="1400" spc="-1" strike="noStrike">
              <a:solidFill>
                <a:srgbClr val="000000"/>
              </a:solidFill>
              <a:latin typeface="Arial"/>
            </a:endParaRPr>
          </a:p>
        </p:txBody>
      </p:sp>
      <p:sp>
        <p:nvSpPr>
          <p:cNvPr id="323" name="Rectangle 54"/>
          <p:cNvSpPr/>
          <p:nvPr/>
        </p:nvSpPr>
        <p:spPr>
          <a:xfrm>
            <a:off x="6632640" y="3923640"/>
            <a:ext cx="94392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419" sz="1400" spc="-1" strike="noStrike">
                <a:solidFill>
                  <a:schemeClr val="dk1"/>
                </a:solidFill>
                <a:latin typeface="Calibri"/>
                <a:ea typeface="Calibri"/>
              </a:rPr>
              <a:t>methodY()</a:t>
            </a:r>
            <a:endParaRPr b="0" lang="en-US" sz="1400" spc="-1" strike="noStrike">
              <a:solidFill>
                <a:srgbClr val="000000"/>
              </a:solidFill>
              <a:latin typeface="Arial"/>
            </a:endParaRPr>
          </a:p>
        </p:txBody>
      </p:sp>
      <p:cxnSp>
        <p:nvCxnSpPr>
          <p:cNvPr id="324" name="Google Shape;299;p37"/>
          <p:cNvCxnSpPr/>
          <p:nvPr/>
        </p:nvCxnSpPr>
        <p:spPr>
          <a:xfrm>
            <a:off x="1660320" y="4758840"/>
            <a:ext cx="6936120" cy="18720"/>
          </a:xfrm>
          <a:prstGeom prst="straightConnector1">
            <a:avLst/>
          </a:prstGeom>
          <a:ln w="25400">
            <a:solidFill>
              <a:srgbClr val="4f81bd"/>
            </a:solidFill>
            <a:round/>
            <a:tailEnd len="med" type="stealth" w="med"/>
          </a:ln>
        </p:spPr>
      </p:cxnSp>
      <p:sp>
        <p:nvSpPr>
          <p:cNvPr id="325" name="Rectangle 61"/>
          <p:cNvSpPr/>
          <p:nvPr/>
        </p:nvSpPr>
        <p:spPr>
          <a:xfrm>
            <a:off x="6377760" y="4435560"/>
            <a:ext cx="138276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419" sz="1400" spc="-1" strike="noStrike">
                <a:solidFill>
                  <a:schemeClr val="dk1"/>
                </a:solidFill>
                <a:latin typeface="Calibri"/>
                <a:ea typeface="Calibri"/>
              </a:rPr>
              <a:t>forward/redirect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title"/>
          </p:nvPr>
        </p:nvSpPr>
        <p:spPr>
          <a:xfrm>
            <a:off x="457200" y="205920"/>
            <a:ext cx="8228520" cy="85644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go to home</a:t>
            </a:r>
            <a:endParaRPr b="0" lang="en-US" sz="4400" spc="-1" strike="noStrike">
              <a:solidFill>
                <a:srgbClr val="000000"/>
              </a:solidFill>
              <a:latin typeface="Arial"/>
            </a:endParaRPr>
          </a:p>
        </p:txBody>
      </p:sp>
      <p:sp>
        <p:nvSpPr>
          <p:cNvPr id="327" name="Google Shape;310;p38"/>
          <p:cNvSpPr/>
          <p:nvPr/>
        </p:nvSpPr>
        <p:spPr>
          <a:xfrm>
            <a:off x="1270080" y="1085760"/>
            <a:ext cx="137484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GoToHomePage</a:t>
            </a:r>
            <a:endParaRPr b="0" lang="en-US" sz="1400" spc="-1" strike="noStrike">
              <a:solidFill>
                <a:srgbClr val="000000"/>
              </a:solidFill>
              <a:latin typeface="Arial"/>
            </a:endParaRPr>
          </a:p>
        </p:txBody>
      </p:sp>
      <p:cxnSp>
        <p:nvCxnSpPr>
          <p:cNvPr id="328" name="Google Shape;311;p38"/>
          <p:cNvCxnSpPr>
            <a:stCxn id="327" idx="2"/>
          </p:cNvCxnSpPr>
          <p:nvPr/>
        </p:nvCxnSpPr>
        <p:spPr>
          <a:xfrm>
            <a:off x="1957320" y="1370520"/>
            <a:ext cx="1440" cy="3259800"/>
          </a:xfrm>
          <a:prstGeom prst="straightConnector1">
            <a:avLst/>
          </a:prstGeom>
          <a:ln w="38100">
            <a:solidFill>
              <a:srgbClr val="4f81bd"/>
            </a:solidFill>
            <a:prstDash val="dot"/>
            <a:round/>
          </a:ln>
        </p:spPr>
      </p:cxnSp>
      <p:cxnSp>
        <p:nvCxnSpPr>
          <p:cNvPr id="329" name="Google Shape;312;p38"/>
          <p:cNvCxnSpPr/>
          <p:nvPr/>
        </p:nvCxnSpPr>
        <p:spPr>
          <a:xfrm>
            <a:off x="831600" y="2228760"/>
            <a:ext cx="877320" cy="1080"/>
          </a:xfrm>
          <a:prstGeom prst="straightConnector1">
            <a:avLst/>
          </a:prstGeom>
          <a:ln w="25400">
            <a:solidFill>
              <a:srgbClr val="4f81bd"/>
            </a:solidFill>
            <a:round/>
            <a:tailEnd len="med" type="stealth" w="med"/>
          </a:ln>
        </p:spPr>
      </p:cxnSp>
      <p:sp>
        <p:nvSpPr>
          <p:cNvPr id="330" name="Google Shape;313;p38"/>
          <p:cNvSpPr/>
          <p:nvPr/>
        </p:nvSpPr>
        <p:spPr>
          <a:xfrm>
            <a:off x="755640" y="1951920"/>
            <a:ext cx="914400" cy="2757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redirect</a:t>
            </a:r>
            <a:endParaRPr b="0" lang="en-US" sz="1600" spc="-1" strike="noStrike">
              <a:solidFill>
                <a:srgbClr val="000000"/>
              </a:solidFill>
              <a:latin typeface="Arial"/>
            </a:endParaRPr>
          </a:p>
        </p:txBody>
      </p:sp>
      <p:sp>
        <p:nvSpPr>
          <p:cNvPr id="331" name="Google Shape;314;p38"/>
          <p:cNvSpPr/>
          <p:nvPr/>
        </p:nvSpPr>
        <p:spPr>
          <a:xfrm>
            <a:off x="1744560" y="1533600"/>
            <a:ext cx="305640" cy="27518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32" name="Google Shape;315;p38"/>
          <p:cNvSpPr/>
          <p:nvPr/>
        </p:nvSpPr>
        <p:spPr>
          <a:xfrm>
            <a:off x="4477680" y="1057680"/>
            <a:ext cx="111708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MissionDAO</a:t>
            </a:r>
            <a:endParaRPr b="0" lang="en-US" sz="1400" spc="-1" strike="noStrike">
              <a:solidFill>
                <a:srgbClr val="000000"/>
              </a:solidFill>
              <a:latin typeface="Arial"/>
            </a:endParaRPr>
          </a:p>
        </p:txBody>
      </p:sp>
      <p:cxnSp>
        <p:nvCxnSpPr>
          <p:cNvPr id="333" name="Google Shape;316;p38"/>
          <p:cNvCxnSpPr>
            <a:stCxn id="332" idx="2"/>
          </p:cNvCxnSpPr>
          <p:nvPr/>
        </p:nvCxnSpPr>
        <p:spPr>
          <a:xfrm flipH="1">
            <a:off x="5006160" y="1342440"/>
            <a:ext cx="30240" cy="3259800"/>
          </a:xfrm>
          <a:prstGeom prst="straightConnector1">
            <a:avLst/>
          </a:prstGeom>
          <a:ln w="38100">
            <a:solidFill>
              <a:srgbClr val="4f81bd"/>
            </a:solidFill>
            <a:prstDash val="dot"/>
            <a:round/>
          </a:ln>
        </p:spPr>
      </p:cxnSp>
      <p:cxnSp>
        <p:nvCxnSpPr>
          <p:cNvPr id="334" name="Google Shape;317;p38"/>
          <p:cNvCxnSpPr/>
          <p:nvPr/>
        </p:nvCxnSpPr>
        <p:spPr>
          <a:xfrm flipH="1">
            <a:off x="2069280" y="2423880"/>
            <a:ext cx="2816640" cy="1080"/>
          </a:xfrm>
          <a:prstGeom prst="straightConnector1">
            <a:avLst/>
          </a:prstGeom>
          <a:ln w="25400">
            <a:solidFill>
              <a:srgbClr val="4f81bd"/>
            </a:solidFill>
            <a:round/>
            <a:tailEnd len="med" type="stealth" w="med"/>
          </a:ln>
        </p:spPr>
      </p:cxnSp>
      <p:sp>
        <p:nvSpPr>
          <p:cNvPr id="335" name="Google Shape;318;p38"/>
          <p:cNvSpPr/>
          <p:nvPr/>
        </p:nvSpPr>
        <p:spPr>
          <a:xfrm>
            <a:off x="2553480" y="2173680"/>
            <a:ext cx="91440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missions</a:t>
            </a:r>
            <a:endParaRPr b="0" lang="en-US" sz="1400" spc="-1" strike="noStrike">
              <a:solidFill>
                <a:srgbClr val="000000"/>
              </a:solidFill>
              <a:latin typeface="Arial"/>
            </a:endParaRPr>
          </a:p>
        </p:txBody>
      </p:sp>
      <p:sp>
        <p:nvSpPr>
          <p:cNvPr id="336" name="Google Shape;319;p38"/>
          <p:cNvSpPr/>
          <p:nvPr/>
        </p:nvSpPr>
        <p:spPr>
          <a:xfrm>
            <a:off x="4884120" y="1715040"/>
            <a:ext cx="303840" cy="7603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337" name="Google Shape;320;p38"/>
          <p:cNvCxnSpPr/>
          <p:nvPr/>
        </p:nvCxnSpPr>
        <p:spPr>
          <a:xfrm flipV="1">
            <a:off x="2061720" y="1876680"/>
            <a:ext cx="2823480" cy="1440"/>
          </a:xfrm>
          <a:prstGeom prst="straightConnector1">
            <a:avLst/>
          </a:prstGeom>
          <a:ln w="25400">
            <a:solidFill>
              <a:srgbClr val="4f81bd"/>
            </a:solidFill>
            <a:round/>
            <a:tailEnd len="med" type="stealth" w="med"/>
          </a:ln>
        </p:spPr>
      </p:cxnSp>
      <p:sp>
        <p:nvSpPr>
          <p:cNvPr id="338" name="Google Shape;321;p38"/>
          <p:cNvSpPr/>
          <p:nvPr/>
        </p:nvSpPr>
        <p:spPr>
          <a:xfrm>
            <a:off x="2124360" y="1599480"/>
            <a:ext cx="2659320" cy="229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MissionDAO()</a:t>
            </a:r>
            <a:endParaRPr b="0" lang="en-US" sz="1400" spc="-1" strike="noStrike">
              <a:solidFill>
                <a:srgbClr val="000000"/>
              </a:solidFill>
              <a:latin typeface="Arial"/>
            </a:endParaRPr>
          </a:p>
        </p:txBody>
      </p:sp>
      <p:sp>
        <p:nvSpPr>
          <p:cNvPr id="339" name="Google Shape;322;p38"/>
          <p:cNvSpPr/>
          <p:nvPr/>
        </p:nvSpPr>
        <p:spPr>
          <a:xfrm>
            <a:off x="5782680" y="1057680"/>
            <a:ext cx="107892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ctx</a:t>
            </a:r>
            <a:endParaRPr b="0" lang="en-US" sz="1400" spc="-1" strike="noStrike">
              <a:solidFill>
                <a:srgbClr val="000000"/>
              </a:solidFill>
              <a:latin typeface="Arial"/>
            </a:endParaRPr>
          </a:p>
        </p:txBody>
      </p:sp>
      <p:cxnSp>
        <p:nvCxnSpPr>
          <p:cNvPr id="340" name="Google Shape;323;p38"/>
          <p:cNvCxnSpPr>
            <a:stCxn id="339" idx="2"/>
          </p:cNvCxnSpPr>
          <p:nvPr/>
        </p:nvCxnSpPr>
        <p:spPr>
          <a:xfrm>
            <a:off x="6321960" y="1342440"/>
            <a:ext cx="16200" cy="3259800"/>
          </a:xfrm>
          <a:prstGeom prst="straightConnector1">
            <a:avLst/>
          </a:prstGeom>
          <a:ln w="38100">
            <a:solidFill>
              <a:srgbClr val="4f81bd"/>
            </a:solidFill>
            <a:prstDash val="dot"/>
            <a:round/>
          </a:ln>
        </p:spPr>
      </p:cxnSp>
      <p:cxnSp>
        <p:nvCxnSpPr>
          <p:cNvPr id="341" name="Google Shape;324;p38"/>
          <p:cNvCxnSpPr>
            <a:endCxn id="342" idx="1"/>
          </p:cNvCxnSpPr>
          <p:nvPr/>
        </p:nvCxnSpPr>
        <p:spPr>
          <a:xfrm flipV="1">
            <a:off x="2043360" y="3802680"/>
            <a:ext cx="5619240" cy="1440"/>
          </a:xfrm>
          <a:prstGeom prst="straightConnector1">
            <a:avLst/>
          </a:prstGeom>
          <a:ln w="25400">
            <a:solidFill>
              <a:srgbClr val="4f81bd"/>
            </a:solidFill>
            <a:round/>
            <a:tailEnd len="med" type="stealth" w="med"/>
          </a:ln>
        </p:spPr>
      </p:cxnSp>
      <p:sp>
        <p:nvSpPr>
          <p:cNvPr id="343" name="Google Shape;326;p38"/>
          <p:cNvSpPr/>
          <p:nvPr/>
        </p:nvSpPr>
        <p:spPr>
          <a:xfrm>
            <a:off x="7274520" y="1057680"/>
            <a:ext cx="1078920" cy="4748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Template</a:t>
            </a:r>
            <a:br>
              <a:rPr sz="1400"/>
            </a:br>
            <a:r>
              <a:rPr b="0" lang="es-419" sz="1400" spc="-1" strike="noStrike">
                <a:solidFill>
                  <a:schemeClr val="dk1"/>
                </a:solidFill>
                <a:latin typeface="Calibri"/>
                <a:ea typeface="Calibri"/>
              </a:rPr>
              <a:t>Engine</a:t>
            </a:r>
            <a:endParaRPr b="0" lang="en-US" sz="1400" spc="-1" strike="noStrike">
              <a:solidFill>
                <a:srgbClr val="000000"/>
              </a:solidFill>
              <a:latin typeface="Arial"/>
            </a:endParaRPr>
          </a:p>
        </p:txBody>
      </p:sp>
      <p:cxnSp>
        <p:nvCxnSpPr>
          <p:cNvPr id="344" name="Google Shape;327;p38"/>
          <p:cNvCxnSpPr>
            <a:stCxn id="343" idx="2"/>
          </p:cNvCxnSpPr>
          <p:nvPr/>
        </p:nvCxnSpPr>
        <p:spPr>
          <a:xfrm>
            <a:off x="7813800" y="1532520"/>
            <a:ext cx="16560" cy="3259440"/>
          </a:xfrm>
          <a:prstGeom prst="straightConnector1">
            <a:avLst/>
          </a:prstGeom>
          <a:ln w="38100">
            <a:solidFill>
              <a:srgbClr val="4f81bd"/>
            </a:solidFill>
            <a:prstDash val="dot"/>
            <a:round/>
          </a:ln>
        </p:spPr>
      </p:cxnSp>
      <p:sp>
        <p:nvSpPr>
          <p:cNvPr id="342" name="Google Shape;325;p38"/>
          <p:cNvSpPr/>
          <p:nvPr/>
        </p:nvSpPr>
        <p:spPr>
          <a:xfrm>
            <a:off x="7662240" y="3463560"/>
            <a:ext cx="303840" cy="6786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345" name="Google Shape;328;p38"/>
          <p:cNvCxnSpPr/>
          <p:nvPr/>
        </p:nvCxnSpPr>
        <p:spPr>
          <a:xfrm>
            <a:off x="2069280" y="3134520"/>
            <a:ext cx="4128480" cy="1080"/>
          </a:xfrm>
          <a:prstGeom prst="straightConnector1">
            <a:avLst/>
          </a:prstGeom>
          <a:ln w="25400">
            <a:solidFill>
              <a:srgbClr val="4f81bd"/>
            </a:solidFill>
            <a:round/>
            <a:tailEnd len="med" type="stealth" w="med"/>
          </a:ln>
        </p:spPr>
      </p:cxnSp>
      <p:sp>
        <p:nvSpPr>
          <p:cNvPr id="346" name="Google Shape;329;p38"/>
          <p:cNvSpPr/>
          <p:nvPr/>
        </p:nvSpPr>
        <p:spPr>
          <a:xfrm>
            <a:off x="6197040" y="2784240"/>
            <a:ext cx="303840" cy="6786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47" name="Google Shape;330;p38"/>
          <p:cNvSpPr/>
          <p:nvPr/>
        </p:nvSpPr>
        <p:spPr>
          <a:xfrm>
            <a:off x="2175840" y="2851920"/>
            <a:ext cx="1865520" cy="2527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400" spc="-1" strike="noStrike">
                <a:solidFill>
                  <a:schemeClr val="dk1"/>
                </a:solidFill>
                <a:latin typeface="Calibri"/>
                <a:ea typeface="Calibri"/>
              </a:rPr>
              <a:t>setVariable(missions)</a:t>
            </a:r>
            <a:endParaRPr b="0" lang="en-US" sz="1400" spc="-1" strike="noStrike">
              <a:solidFill>
                <a:srgbClr val="000000"/>
              </a:solidFill>
              <a:latin typeface="Arial"/>
            </a:endParaRPr>
          </a:p>
        </p:txBody>
      </p:sp>
      <p:sp>
        <p:nvSpPr>
          <p:cNvPr id="348" name="Google Shape;331;p38"/>
          <p:cNvSpPr/>
          <p:nvPr/>
        </p:nvSpPr>
        <p:spPr>
          <a:xfrm>
            <a:off x="2175840" y="3432960"/>
            <a:ext cx="2581200" cy="326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600" spc="-1" strike="noStrike">
                <a:solidFill>
                  <a:schemeClr val="dk1"/>
                </a:solidFill>
                <a:latin typeface="Calibri"/>
                <a:ea typeface="Calibri"/>
              </a:rPr>
              <a:t>process(ctx, "Home.html", ..)</a:t>
            </a:r>
            <a:endParaRPr b="0" lang="en-US" sz="1600" spc="-1" strike="noStrike">
              <a:solidFill>
                <a:srgbClr val="000000"/>
              </a:solidFill>
              <a:latin typeface="Arial"/>
            </a:endParaRPr>
          </a:p>
        </p:txBody>
      </p:sp>
      <p:cxnSp>
        <p:nvCxnSpPr>
          <p:cNvPr id="349" name="Google Shape;332;p38"/>
          <p:cNvCxnSpPr/>
          <p:nvPr/>
        </p:nvCxnSpPr>
        <p:spPr>
          <a:xfrm flipV="1">
            <a:off x="2055240" y="2200320"/>
            <a:ext cx="2823480" cy="1440"/>
          </a:xfrm>
          <a:prstGeom prst="straightConnector1">
            <a:avLst/>
          </a:prstGeom>
          <a:ln w="25400">
            <a:solidFill>
              <a:srgbClr val="4f81bd"/>
            </a:solidFill>
            <a:round/>
            <a:tailEnd len="med" type="stealth" w="med"/>
          </a:ln>
        </p:spPr>
      </p:cxnSp>
      <p:sp>
        <p:nvSpPr>
          <p:cNvPr id="350" name="Google Shape;333;p38"/>
          <p:cNvSpPr/>
          <p:nvPr/>
        </p:nvSpPr>
        <p:spPr>
          <a:xfrm>
            <a:off x="2118240" y="1923480"/>
            <a:ext cx="2659320" cy="229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200" spc="-1" strike="noStrike">
                <a:solidFill>
                  <a:schemeClr val="dk1"/>
                </a:solidFill>
                <a:latin typeface="Calibri"/>
                <a:ea typeface="Calibri"/>
              </a:rPr>
              <a:t>findMissionsByUser(session.user.id</a:t>
            </a:r>
            <a:r>
              <a:rPr b="0" lang="es-419" sz="1400" spc="-1" strike="noStrike">
                <a:solidFill>
                  <a:schemeClr val="dk1"/>
                </a:solidFill>
                <a:latin typeface="Calibri"/>
                <a:ea typeface="Calibri"/>
              </a:rPr>
              <a: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05920"/>
            <a:ext cx="8228520" cy="85608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create a new mission</a:t>
            </a:r>
            <a:endParaRPr b="0" lang="en-US" sz="4400" spc="-1" strike="noStrike">
              <a:solidFill>
                <a:srgbClr val="000000"/>
              </a:solidFill>
              <a:latin typeface="Arial"/>
            </a:endParaRPr>
          </a:p>
        </p:txBody>
      </p:sp>
      <p:sp>
        <p:nvSpPr>
          <p:cNvPr id="352" name="Google Shape;339;p39"/>
          <p:cNvSpPr/>
          <p:nvPr/>
        </p:nvSpPr>
        <p:spPr>
          <a:xfrm>
            <a:off x="1270080" y="1085760"/>
            <a:ext cx="131328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CreateMission</a:t>
            </a:r>
            <a:endParaRPr b="0" lang="en-US" sz="1400" spc="-1" strike="noStrike">
              <a:solidFill>
                <a:srgbClr val="000000"/>
              </a:solidFill>
              <a:latin typeface="Arial"/>
            </a:endParaRPr>
          </a:p>
        </p:txBody>
      </p:sp>
      <p:cxnSp>
        <p:nvCxnSpPr>
          <p:cNvPr id="353" name="Google Shape;340;p39"/>
          <p:cNvCxnSpPr>
            <a:stCxn id="352" idx="2"/>
          </p:cNvCxnSpPr>
          <p:nvPr/>
        </p:nvCxnSpPr>
        <p:spPr>
          <a:xfrm>
            <a:off x="1926720" y="1370520"/>
            <a:ext cx="1440" cy="3259800"/>
          </a:xfrm>
          <a:prstGeom prst="straightConnector1">
            <a:avLst/>
          </a:prstGeom>
          <a:ln w="38100">
            <a:solidFill>
              <a:srgbClr val="4f81bd"/>
            </a:solidFill>
            <a:prstDash val="dot"/>
            <a:round/>
          </a:ln>
        </p:spPr>
      </p:cxnSp>
      <p:cxnSp>
        <p:nvCxnSpPr>
          <p:cNvPr id="354" name="Google Shape;341;p39"/>
          <p:cNvCxnSpPr/>
          <p:nvPr/>
        </p:nvCxnSpPr>
        <p:spPr>
          <a:xfrm>
            <a:off x="831600" y="2228760"/>
            <a:ext cx="877320" cy="1080"/>
          </a:xfrm>
          <a:prstGeom prst="straightConnector1">
            <a:avLst/>
          </a:prstGeom>
          <a:ln w="25400">
            <a:solidFill>
              <a:srgbClr val="4f81bd"/>
            </a:solidFill>
            <a:round/>
            <a:tailEnd len="med" type="stealth" w="med"/>
          </a:ln>
        </p:spPr>
      </p:cxnSp>
      <p:sp>
        <p:nvSpPr>
          <p:cNvPr id="355" name="Google Shape;342;p39"/>
          <p:cNvSpPr/>
          <p:nvPr/>
        </p:nvSpPr>
        <p:spPr>
          <a:xfrm>
            <a:off x="755640" y="1951920"/>
            <a:ext cx="914400" cy="2757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doPOST</a:t>
            </a:r>
            <a:endParaRPr b="0" lang="en-US" sz="1800" spc="-1" strike="noStrike">
              <a:solidFill>
                <a:srgbClr val="000000"/>
              </a:solidFill>
              <a:latin typeface="Arial"/>
            </a:endParaRPr>
          </a:p>
        </p:txBody>
      </p:sp>
      <p:sp>
        <p:nvSpPr>
          <p:cNvPr id="356" name="Google Shape;343;p39"/>
          <p:cNvSpPr/>
          <p:nvPr/>
        </p:nvSpPr>
        <p:spPr>
          <a:xfrm>
            <a:off x="1744560" y="1533600"/>
            <a:ext cx="305640" cy="22791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57" name="Google Shape;344;p39"/>
          <p:cNvSpPr/>
          <p:nvPr/>
        </p:nvSpPr>
        <p:spPr>
          <a:xfrm>
            <a:off x="4409640" y="1085760"/>
            <a:ext cx="131364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MissionDAO</a:t>
            </a:r>
            <a:endParaRPr b="0" lang="en-US" sz="1400" spc="-1" strike="noStrike">
              <a:solidFill>
                <a:srgbClr val="000000"/>
              </a:solidFill>
              <a:latin typeface="Arial"/>
            </a:endParaRPr>
          </a:p>
        </p:txBody>
      </p:sp>
      <p:cxnSp>
        <p:nvCxnSpPr>
          <p:cNvPr id="358" name="Google Shape;345;p39"/>
          <p:cNvCxnSpPr>
            <a:stCxn id="357" idx="2"/>
          </p:cNvCxnSpPr>
          <p:nvPr/>
        </p:nvCxnSpPr>
        <p:spPr>
          <a:xfrm flipH="1">
            <a:off x="5036400" y="1370520"/>
            <a:ext cx="30240" cy="3259800"/>
          </a:xfrm>
          <a:prstGeom prst="straightConnector1">
            <a:avLst/>
          </a:prstGeom>
          <a:ln w="38100">
            <a:solidFill>
              <a:srgbClr val="4f81bd"/>
            </a:solidFill>
            <a:prstDash val="dot"/>
            <a:round/>
          </a:ln>
        </p:spPr>
      </p:cxnSp>
      <p:cxnSp>
        <p:nvCxnSpPr>
          <p:cNvPr id="359" name="Google Shape;346;p39"/>
          <p:cNvCxnSpPr/>
          <p:nvPr/>
        </p:nvCxnSpPr>
        <p:spPr>
          <a:xfrm>
            <a:off x="2064960" y="2335320"/>
            <a:ext cx="2834280" cy="1080"/>
          </a:xfrm>
          <a:prstGeom prst="straightConnector1">
            <a:avLst/>
          </a:prstGeom>
          <a:ln w="25400">
            <a:solidFill>
              <a:srgbClr val="4f81bd"/>
            </a:solidFill>
            <a:round/>
            <a:tailEnd len="med" type="stealth" w="med"/>
          </a:ln>
        </p:spPr>
      </p:cxnSp>
      <p:sp>
        <p:nvSpPr>
          <p:cNvPr id="360" name="Google Shape;347;p39"/>
          <p:cNvSpPr/>
          <p:nvPr/>
        </p:nvSpPr>
        <p:spPr>
          <a:xfrm>
            <a:off x="2066040" y="2058480"/>
            <a:ext cx="258120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createMission(place, date, days, description, session.user.id)</a:t>
            </a:r>
            <a:endParaRPr b="0" lang="en-US" sz="1400" spc="-1" strike="noStrike">
              <a:solidFill>
                <a:srgbClr val="000000"/>
              </a:solidFill>
              <a:latin typeface="Arial"/>
            </a:endParaRPr>
          </a:p>
        </p:txBody>
      </p:sp>
      <p:sp>
        <p:nvSpPr>
          <p:cNvPr id="361" name="Google Shape;348;p39"/>
          <p:cNvSpPr/>
          <p:nvPr/>
        </p:nvSpPr>
        <p:spPr>
          <a:xfrm>
            <a:off x="4884120" y="1715040"/>
            <a:ext cx="303840" cy="10454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62" name="Google Shape;349;p39"/>
          <p:cNvSpPr/>
          <p:nvPr/>
        </p:nvSpPr>
        <p:spPr>
          <a:xfrm>
            <a:off x="5940000" y="1085760"/>
            <a:ext cx="164124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GoToHome</a:t>
            </a:r>
            <a:endParaRPr b="0" lang="en-US" sz="1400" spc="-1" strike="noStrike">
              <a:solidFill>
                <a:srgbClr val="000000"/>
              </a:solidFill>
              <a:latin typeface="Arial"/>
            </a:endParaRPr>
          </a:p>
        </p:txBody>
      </p:sp>
      <p:cxnSp>
        <p:nvCxnSpPr>
          <p:cNvPr id="363" name="Google Shape;350;p39"/>
          <p:cNvCxnSpPr>
            <a:stCxn id="362" idx="2"/>
          </p:cNvCxnSpPr>
          <p:nvPr/>
        </p:nvCxnSpPr>
        <p:spPr>
          <a:xfrm flipH="1">
            <a:off x="6739920" y="1370520"/>
            <a:ext cx="20880" cy="3259800"/>
          </a:xfrm>
          <a:prstGeom prst="straightConnector1">
            <a:avLst/>
          </a:prstGeom>
          <a:ln w="38100">
            <a:solidFill>
              <a:srgbClr val="4f81bd"/>
            </a:solidFill>
            <a:prstDash val="dot"/>
            <a:round/>
          </a:ln>
        </p:spPr>
      </p:cxnSp>
      <p:sp>
        <p:nvSpPr>
          <p:cNvPr id="364" name="Google Shape;351;p39"/>
          <p:cNvSpPr/>
          <p:nvPr/>
        </p:nvSpPr>
        <p:spPr>
          <a:xfrm>
            <a:off x="6558840" y="3035160"/>
            <a:ext cx="303840" cy="6786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365" name="Google Shape;352;p39"/>
          <p:cNvCxnSpPr/>
          <p:nvPr/>
        </p:nvCxnSpPr>
        <p:spPr>
          <a:xfrm>
            <a:off x="2051640" y="3485880"/>
            <a:ext cx="4507920" cy="1080"/>
          </a:xfrm>
          <a:prstGeom prst="straightConnector1">
            <a:avLst/>
          </a:prstGeom>
          <a:ln w="25400">
            <a:solidFill>
              <a:srgbClr val="4f81bd"/>
            </a:solidFill>
            <a:round/>
            <a:tailEnd len="med" type="stealth" w="med"/>
          </a:ln>
        </p:spPr>
      </p:cxnSp>
      <p:sp>
        <p:nvSpPr>
          <p:cNvPr id="366" name="Google Shape;353;p39"/>
          <p:cNvSpPr/>
          <p:nvPr/>
        </p:nvSpPr>
        <p:spPr>
          <a:xfrm>
            <a:off x="2149560" y="3165840"/>
            <a:ext cx="837000" cy="2527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600" spc="-1" strike="noStrike">
                <a:solidFill>
                  <a:schemeClr val="dk1"/>
                </a:solidFill>
                <a:latin typeface="Calibri"/>
                <a:ea typeface="Calibri"/>
              </a:rPr>
              <a:t>redirect</a:t>
            </a:r>
            <a:endParaRPr b="0" lang="en-US" sz="1600" spc="-1" strike="noStrike">
              <a:solidFill>
                <a:srgbClr val="000000"/>
              </a:solidFill>
              <a:latin typeface="Arial"/>
            </a:endParaRPr>
          </a:p>
        </p:txBody>
      </p:sp>
      <p:sp>
        <p:nvSpPr>
          <p:cNvPr id="367" name="Google Shape;354;p39"/>
          <p:cNvSpPr/>
          <p:nvPr/>
        </p:nvSpPr>
        <p:spPr>
          <a:xfrm>
            <a:off x="261720" y="2346120"/>
            <a:ext cx="1445400" cy="22791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POST</a:t>
            </a:r>
            <a:endParaRPr b="0" lang="en-US" sz="16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/CreateMission</a:t>
            </a:r>
            <a:endParaRPr b="0" lang="en-US" sz="14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place</a:t>
            </a:r>
            <a:endParaRPr b="0" lang="en-US" sz="14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date</a:t>
            </a:r>
            <a:endParaRPr b="0" lang="en-US" sz="14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days</a:t>
            </a:r>
            <a:endParaRPr b="0" lang="en-US" sz="14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description</a:t>
            </a:r>
            <a:endParaRPr b="0" lang="en-US" sz="14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From: </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Home.html</a:t>
            </a:r>
            <a:endParaRPr b="0" lang="en-US" sz="1600" spc="-1" strike="noStrike">
              <a:solidFill>
                <a:srgbClr val="000000"/>
              </a:solidFill>
              <a:latin typeface="Arial"/>
            </a:endParaRPr>
          </a:p>
        </p:txBody>
      </p:sp>
      <p:cxnSp>
        <p:nvCxnSpPr>
          <p:cNvPr id="368" name="Google Shape;355;p39"/>
          <p:cNvCxnSpPr/>
          <p:nvPr/>
        </p:nvCxnSpPr>
        <p:spPr>
          <a:xfrm>
            <a:off x="2123640" y="1876320"/>
            <a:ext cx="2761560" cy="1080"/>
          </a:xfrm>
          <a:prstGeom prst="straightConnector1">
            <a:avLst/>
          </a:prstGeom>
          <a:ln w="25400">
            <a:solidFill>
              <a:srgbClr val="4f81bd"/>
            </a:solidFill>
            <a:round/>
            <a:tailEnd len="med" type="stealth" w="med"/>
          </a:ln>
        </p:spPr>
      </p:cxnSp>
      <p:sp>
        <p:nvSpPr>
          <p:cNvPr id="369" name="Google Shape;356;p39"/>
          <p:cNvSpPr/>
          <p:nvPr/>
        </p:nvSpPr>
        <p:spPr>
          <a:xfrm>
            <a:off x="2124360" y="1599480"/>
            <a:ext cx="2678040" cy="229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MissionDAO()</a:t>
            </a:r>
            <a:endParaRPr b="0" lang="en-US" sz="1400" spc="-1" strike="noStrike">
              <a:solidFill>
                <a:srgbClr val="000000"/>
              </a:solidFill>
              <a:latin typeface="Arial"/>
            </a:endParaRPr>
          </a:p>
        </p:txBody>
      </p:sp>
      <p:cxnSp>
        <p:nvCxnSpPr>
          <p:cNvPr id="370" name="Google Shape;357;p39"/>
          <p:cNvCxnSpPr/>
          <p:nvPr/>
        </p:nvCxnSpPr>
        <p:spPr>
          <a:xfrm>
            <a:off x="6863400" y="3485880"/>
            <a:ext cx="1383840" cy="1080"/>
          </a:xfrm>
          <a:prstGeom prst="straightConnector1">
            <a:avLst/>
          </a:prstGeom>
          <a:ln w="25400">
            <a:solidFill>
              <a:srgbClr val="4f81bd"/>
            </a:solidFill>
            <a:round/>
            <a:tailEnd len="med" type="stealth" w="med"/>
          </a:ln>
        </p:spPr>
      </p:cxnSp>
      <p:sp>
        <p:nvSpPr>
          <p:cNvPr id="371" name="Google Shape;358;p39"/>
          <p:cNvSpPr/>
          <p:nvPr/>
        </p:nvSpPr>
        <p:spPr>
          <a:xfrm>
            <a:off x="6960600" y="3133080"/>
            <a:ext cx="2268360" cy="2527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1" lang="es-419" sz="1600" spc="-1" strike="noStrike">
                <a:solidFill>
                  <a:schemeClr val="dk1"/>
                </a:solidFill>
                <a:latin typeface="Calibri"/>
                <a:ea typeface="Calibri"/>
              </a:rPr>
              <a:t>See slide “go to home”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457200" y="205920"/>
            <a:ext cx="8228520" cy="85644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see mission details</a:t>
            </a:r>
            <a:endParaRPr b="0" lang="en-US" sz="4400" spc="-1" strike="noStrike">
              <a:solidFill>
                <a:srgbClr val="000000"/>
              </a:solidFill>
              <a:latin typeface="Arial"/>
            </a:endParaRPr>
          </a:p>
        </p:txBody>
      </p:sp>
      <p:sp>
        <p:nvSpPr>
          <p:cNvPr id="373" name="Google Shape;364;p40"/>
          <p:cNvSpPr/>
          <p:nvPr/>
        </p:nvSpPr>
        <p:spPr>
          <a:xfrm>
            <a:off x="1128600" y="1085760"/>
            <a:ext cx="153720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GetMissionDetails</a:t>
            </a:r>
            <a:endParaRPr b="0" lang="en-US" sz="1400" spc="-1" strike="noStrike">
              <a:solidFill>
                <a:srgbClr val="000000"/>
              </a:solidFill>
              <a:latin typeface="Arial"/>
            </a:endParaRPr>
          </a:p>
        </p:txBody>
      </p:sp>
      <p:cxnSp>
        <p:nvCxnSpPr>
          <p:cNvPr id="374" name="Google Shape;365;p40"/>
          <p:cNvCxnSpPr>
            <a:stCxn id="373" idx="2"/>
          </p:cNvCxnSpPr>
          <p:nvPr/>
        </p:nvCxnSpPr>
        <p:spPr>
          <a:xfrm flipH="1">
            <a:off x="1891440" y="1370520"/>
            <a:ext cx="6120" cy="3589200"/>
          </a:xfrm>
          <a:prstGeom prst="straightConnector1">
            <a:avLst/>
          </a:prstGeom>
          <a:ln w="38100">
            <a:solidFill>
              <a:srgbClr val="4f81bd"/>
            </a:solidFill>
            <a:prstDash val="dot"/>
            <a:round/>
          </a:ln>
        </p:spPr>
      </p:cxnSp>
      <p:cxnSp>
        <p:nvCxnSpPr>
          <p:cNvPr id="375" name="Google Shape;366;p40"/>
          <p:cNvCxnSpPr/>
          <p:nvPr/>
        </p:nvCxnSpPr>
        <p:spPr>
          <a:xfrm>
            <a:off x="831600" y="2228760"/>
            <a:ext cx="877320" cy="1080"/>
          </a:xfrm>
          <a:prstGeom prst="straightConnector1">
            <a:avLst/>
          </a:prstGeom>
          <a:ln w="25400">
            <a:solidFill>
              <a:srgbClr val="4f81bd"/>
            </a:solidFill>
            <a:round/>
            <a:tailEnd len="med" type="stealth" w="med"/>
          </a:ln>
        </p:spPr>
      </p:cxnSp>
      <p:sp>
        <p:nvSpPr>
          <p:cNvPr id="376" name="Google Shape;367;p40"/>
          <p:cNvSpPr/>
          <p:nvPr/>
        </p:nvSpPr>
        <p:spPr>
          <a:xfrm>
            <a:off x="755640" y="1951920"/>
            <a:ext cx="914400" cy="2757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doGet</a:t>
            </a:r>
            <a:endParaRPr b="0" lang="en-US" sz="1800" spc="-1" strike="noStrike">
              <a:solidFill>
                <a:srgbClr val="000000"/>
              </a:solidFill>
              <a:latin typeface="Arial"/>
            </a:endParaRPr>
          </a:p>
        </p:txBody>
      </p:sp>
      <p:sp>
        <p:nvSpPr>
          <p:cNvPr id="377" name="Google Shape;368;p40"/>
          <p:cNvSpPr/>
          <p:nvPr/>
        </p:nvSpPr>
        <p:spPr>
          <a:xfrm>
            <a:off x="1744560" y="1533600"/>
            <a:ext cx="305640" cy="32245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78" name="Google Shape;369;p40"/>
          <p:cNvSpPr/>
          <p:nvPr/>
        </p:nvSpPr>
        <p:spPr>
          <a:xfrm>
            <a:off x="3573360" y="1085760"/>
            <a:ext cx="111420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MissionDAO</a:t>
            </a:r>
            <a:endParaRPr b="0" lang="en-US" sz="1400" spc="-1" strike="noStrike">
              <a:solidFill>
                <a:srgbClr val="000000"/>
              </a:solidFill>
              <a:latin typeface="Arial"/>
            </a:endParaRPr>
          </a:p>
        </p:txBody>
      </p:sp>
      <p:cxnSp>
        <p:nvCxnSpPr>
          <p:cNvPr id="379" name="Google Shape;370;p40"/>
          <p:cNvCxnSpPr>
            <a:stCxn id="378" idx="2"/>
          </p:cNvCxnSpPr>
          <p:nvPr/>
        </p:nvCxnSpPr>
        <p:spPr>
          <a:xfrm flipH="1">
            <a:off x="4086360" y="1370520"/>
            <a:ext cx="44280" cy="3456360"/>
          </a:xfrm>
          <a:prstGeom prst="straightConnector1">
            <a:avLst/>
          </a:prstGeom>
          <a:ln w="38100">
            <a:solidFill>
              <a:srgbClr val="4f81bd"/>
            </a:solidFill>
            <a:prstDash val="dot"/>
            <a:round/>
          </a:ln>
        </p:spPr>
      </p:cxnSp>
      <p:cxnSp>
        <p:nvCxnSpPr>
          <p:cNvPr id="380" name="Google Shape;371;p40"/>
          <p:cNvCxnSpPr/>
          <p:nvPr/>
        </p:nvCxnSpPr>
        <p:spPr>
          <a:xfrm>
            <a:off x="2064960" y="2335320"/>
            <a:ext cx="1904400" cy="15840"/>
          </a:xfrm>
          <a:prstGeom prst="straightConnector1">
            <a:avLst/>
          </a:prstGeom>
          <a:ln w="25400">
            <a:solidFill>
              <a:srgbClr val="4f81bd"/>
            </a:solidFill>
            <a:round/>
            <a:tailEnd len="med" type="stealth" w="med"/>
          </a:ln>
        </p:spPr>
      </p:cxnSp>
      <p:sp>
        <p:nvSpPr>
          <p:cNvPr id="381" name="Google Shape;372;p40"/>
          <p:cNvSpPr/>
          <p:nvPr/>
        </p:nvSpPr>
        <p:spPr>
          <a:xfrm>
            <a:off x="2066040" y="2058480"/>
            <a:ext cx="258120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200" spc="-1" strike="noStrike">
                <a:solidFill>
                  <a:schemeClr val="dk1"/>
                </a:solidFill>
                <a:latin typeface="Calibri"/>
                <a:ea typeface="Calibri"/>
              </a:rPr>
              <a:t>findMissionById(X</a:t>
            </a:r>
            <a:r>
              <a:rPr b="0" lang="es-419" sz="1400" spc="-1" strike="noStrike">
                <a:solidFill>
                  <a:schemeClr val="dk1"/>
                </a:solidFill>
                <a:latin typeface="Calibri"/>
                <a:ea typeface="Calibri"/>
              </a:rPr>
              <a:t>)</a:t>
            </a:r>
            <a:endParaRPr b="0" lang="en-US" sz="1400" spc="-1" strike="noStrike">
              <a:solidFill>
                <a:srgbClr val="000000"/>
              </a:solidFill>
              <a:latin typeface="Arial"/>
            </a:endParaRPr>
          </a:p>
        </p:txBody>
      </p:sp>
      <p:sp>
        <p:nvSpPr>
          <p:cNvPr id="382" name="Google Shape;373;p40"/>
          <p:cNvSpPr/>
          <p:nvPr/>
        </p:nvSpPr>
        <p:spPr>
          <a:xfrm>
            <a:off x="3978720" y="1705680"/>
            <a:ext cx="303840" cy="10454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83" name="Google Shape;374;p40"/>
          <p:cNvSpPr/>
          <p:nvPr/>
        </p:nvSpPr>
        <p:spPr>
          <a:xfrm>
            <a:off x="16920" y="2289240"/>
            <a:ext cx="1762920" cy="1452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GET</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/GetMissionDetails</a:t>
            </a:r>
            <a:endParaRPr b="0" lang="en-US" sz="1600" spc="-1" strike="noStrike">
              <a:solidFill>
                <a:srgbClr val="000000"/>
              </a:solidFill>
              <a:latin typeface="Arial"/>
            </a:endParaRPr>
          </a:p>
          <a:p>
            <a:pPr>
              <a:lnSpc>
                <a:spcPct val="100000"/>
              </a:lnSpc>
              <a:tabLst>
                <a:tab algn="l" pos="0"/>
              </a:tabLst>
            </a:pPr>
            <a:r>
              <a:rPr b="0" lang="es-419" sz="1400" spc="-1" strike="noStrike">
                <a:solidFill>
                  <a:srgbClr val="ff0000"/>
                </a:solidFill>
                <a:latin typeface="Calibri"/>
                <a:ea typeface="Calibri"/>
              </a:rPr>
              <a:t>?missionid=X</a:t>
            </a:r>
            <a:endParaRPr b="0" lang="en-US" sz="14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From: </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Home.html</a:t>
            </a:r>
            <a:endParaRPr b="0" lang="en-US" sz="1600" spc="-1" strike="noStrike">
              <a:solidFill>
                <a:srgbClr val="000000"/>
              </a:solidFill>
              <a:latin typeface="Arial"/>
            </a:endParaRPr>
          </a:p>
        </p:txBody>
      </p:sp>
      <p:cxnSp>
        <p:nvCxnSpPr>
          <p:cNvPr id="384" name="Google Shape;375;p40"/>
          <p:cNvCxnSpPr/>
          <p:nvPr/>
        </p:nvCxnSpPr>
        <p:spPr>
          <a:xfrm>
            <a:off x="2054160" y="1876320"/>
            <a:ext cx="1907640" cy="9000"/>
          </a:xfrm>
          <a:prstGeom prst="straightConnector1">
            <a:avLst/>
          </a:prstGeom>
          <a:ln w="25400">
            <a:solidFill>
              <a:srgbClr val="4f81bd"/>
            </a:solidFill>
            <a:round/>
            <a:tailEnd len="med" type="stealth" w="med"/>
          </a:ln>
        </p:spPr>
      </p:cxnSp>
      <p:sp>
        <p:nvSpPr>
          <p:cNvPr id="385" name="Google Shape;376;p40"/>
          <p:cNvSpPr/>
          <p:nvPr/>
        </p:nvSpPr>
        <p:spPr>
          <a:xfrm>
            <a:off x="2124360" y="1599480"/>
            <a:ext cx="1609560" cy="229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MissionDAO()</a:t>
            </a:r>
            <a:endParaRPr b="0" lang="en-US" sz="1400" spc="-1" strike="noStrike">
              <a:solidFill>
                <a:srgbClr val="000000"/>
              </a:solidFill>
              <a:latin typeface="Arial"/>
            </a:endParaRPr>
          </a:p>
        </p:txBody>
      </p:sp>
      <p:cxnSp>
        <p:nvCxnSpPr>
          <p:cNvPr id="386" name="Google Shape;377;p40"/>
          <p:cNvCxnSpPr/>
          <p:nvPr/>
        </p:nvCxnSpPr>
        <p:spPr>
          <a:xfrm flipH="1">
            <a:off x="2048400" y="2673360"/>
            <a:ext cx="1920960" cy="1080"/>
          </a:xfrm>
          <a:prstGeom prst="straightConnector1">
            <a:avLst/>
          </a:prstGeom>
          <a:ln w="25400">
            <a:solidFill>
              <a:srgbClr val="4f81bd"/>
            </a:solidFill>
            <a:round/>
            <a:tailEnd len="med" type="stealth" w="med"/>
          </a:ln>
        </p:spPr>
      </p:cxnSp>
      <p:sp>
        <p:nvSpPr>
          <p:cNvPr id="387" name="Google Shape;378;p40"/>
          <p:cNvSpPr/>
          <p:nvPr/>
        </p:nvSpPr>
        <p:spPr>
          <a:xfrm>
            <a:off x="2819520" y="2388960"/>
            <a:ext cx="91440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mission</a:t>
            </a:r>
            <a:endParaRPr b="0" lang="en-US" sz="1400" spc="-1" strike="noStrike">
              <a:solidFill>
                <a:srgbClr val="000000"/>
              </a:solidFill>
              <a:latin typeface="Arial"/>
            </a:endParaRPr>
          </a:p>
        </p:txBody>
      </p:sp>
      <p:sp>
        <p:nvSpPr>
          <p:cNvPr id="388" name="Google Shape;379;p40"/>
          <p:cNvSpPr/>
          <p:nvPr/>
        </p:nvSpPr>
        <p:spPr>
          <a:xfrm>
            <a:off x="4863960" y="1085760"/>
            <a:ext cx="121680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ExpensesDAO</a:t>
            </a:r>
            <a:endParaRPr b="0" lang="en-US" sz="1400" spc="-1" strike="noStrike">
              <a:solidFill>
                <a:srgbClr val="000000"/>
              </a:solidFill>
              <a:latin typeface="Arial"/>
            </a:endParaRPr>
          </a:p>
        </p:txBody>
      </p:sp>
      <p:cxnSp>
        <p:nvCxnSpPr>
          <p:cNvPr id="389" name="Google Shape;380;p40"/>
          <p:cNvCxnSpPr/>
          <p:nvPr/>
        </p:nvCxnSpPr>
        <p:spPr>
          <a:xfrm flipH="1">
            <a:off x="5409360" y="1371600"/>
            <a:ext cx="27720" cy="3425400"/>
          </a:xfrm>
          <a:prstGeom prst="straightConnector1">
            <a:avLst/>
          </a:prstGeom>
          <a:ln w="38100">
            <a:solidFill>
              <a:srgbClr val="4f81bd"/>
            </a:solidFill>
            <a:prstDash val="dot"/>
            <a:round/>
          </a:ln>
        </p:spPr>
      </p:cxnSp>
      <p:sp>
        <p:nvSpPr>
          <p:cNvPr id="390" name="Google Shape;381;p40"/>
          <p:cNvSpPr/>
          <p:nvPr/>
        </p:nvSpPr>
        <p:spPr>
          <a:xfrm>
            <a:off x="5268600" y="2806200"/>
            <a:ext cx="303840" cy="10454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391" name="Google Shape;382;p40"/>
          <p:cNvCxnSpPr/>
          <p:nvPr/>
        </p:nvCxnSpPr>
        <p:spPr>
          <a:xfrm flipV="1">
            <a:off x="2047320" y="3406680"/>
            <a:ext cx="3200400" cy="16560"/>
          </a:xfrm>
          <a:prstGeom prst="straightConnector1">
            <a:avLst/>
          </a:prstGeom>
          <a:ln w="25400">
            <a:solidFill>
              <a:srgbClr val="4f81bd"/>
            </a:solidFill>
            <a:round/>
            <a:tailEnd len="med" type="stealth" w="med"/>
          </a:ln>
        </p:spPr>
      </p:cxnSp>
      <p:sp>
        <p:nvSpPr>
          <p:cNvPr id="392" name="Google Shape;383;p40"/>
          <p:cNvSpPr/>
          <p:nvPr/>
        </p:nvSpPr>
        <p:spPr>
          <a:xfrm>
            <a:off x="2066040" y="3136680"/>
            <a:ext cx="2796840" cy="269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400" spc="-1" strike="noStrike">
                <a:solidFill>
                  <a:schemeClr val="dk1"/>
                </a:solidFill>
                <a:latin typeface="Calibri"/>
                <a:ea typeface="Calibri"/>
              </a:rPr>
              <a:t>findExpensesForMission</a:t>
            </a:r>
            <a:r>
              <a:rPr b="0" lang="es-419" sz="1400" spc="-1" strike="noStrike">
                <a:solidFill>
                  <a:schemeClr val="dk1"/>
                </a:solidFill>
                <a:latin typeface="Calibri"/>
                <a:ea typeface="Calibri"/>
              </a:rPr>
              <a:t>(X)</a:t>
            </a:r>
            <a:endParaRPr b="0" lang="en-US" sz="1400" spc="-1" strike="noStrike">
              <a:solidFill>
                <a:srgbClr val="000000"/>
              </a:solidFill>
              <a:latin typeface="Arial"/>
            </a:endParaRPr>
          </a:p>
        </p:txBody>
      </p:sp>
      <p:cxnSp>
        <p:nvCxnSpPr>
          <p:cNvPr id="393" name="Google Shape;384;p40"/>
          <p:cNvCxnSpPr/>
          <p:nvPr/>
        </p:nvCxnSpPr>
        <p:spPr>
          <a:xfrm flipV="1">
            <a:off x="2045880" y="3081240"/>
            <a:ext cx="3209400" cy="17280"/>
          </a:xfrm>
          <a:prstGeom prst="straightConnector1">
            <a:avLst/>
          </a:prstGeom>
          <a:ln w="25400">
            <a:solidFill>
              <a:srgbClr val="4f81bd"/>
            </a:solidFill>
            <a:round/>
            <a:tailEnd len="med" type="stealth" w="med"/>
          </a:ln>
        </p:spPr>
      </p:cxnSp>
      <p:sp>
        <p:nvSpPr>
          <p:cNvPr id="394" name="Google Shape;385;p40"/>
          <p:cNvSpPr/>
          <p:nvPr/>
        </p:nvSpPr>
        <p:spPr>
          <a:xfrm>
            <a:off x="2135520" y="2806200"/>
            <a:ext cx="1716480" cy="229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ExpensesDAO()</a:t>
            </a:r>
            <a:endParaRPr b="0" lang="en-US" sz="1400" spc="-1" strike="noStrike">
              <a:solidFill>
                <a:srgbClr val="000000"/>
              </a:solidFill>
              <a:latin typeface="Arial"/>
            </a:endParaRPr>
          </a:p>
        </p:txBody>
      </p:sp>
      <p:cxnSp>
        <p:nvCxnSpPr>
          <p:cNvPr id="395" name="Google Shape;386;p40"/>
          <p:cNvCxnSpPr/>
          <p:nvPr/>
        </p:nvCxnSpPr>
        <p:spPr>
          <a:xfrm flipH="1">
            <a:off x="2039040" y="3681720"/>
            <a:ext cx="3208680" cy="1080"/>
          </a:xfrm>
          <a:prstGeom prst="straightConnector1">
            <a:avLst/>
          </a:prstGeom>
          <a:ln w="25400">
            <a:solidFill>
              <a:srgbClr val="4f81bd"/>
            </a:solidFill>
            <a:round/>
            <a:tailEnd len="med" type="stealth" w="med"/>
          </a:ln>
        </p:spPr>
      </p:cxnSp>
      <p:sp>
        <p:nvSpPr>
          <p:cNvPr id="396" name="Google Shape;387;p40"/>
          <p:cNvSpPr/>
          <p:nvPr/>
        </p:nvSpPr>
        <p:spPr>
          <a:xfrm>
            <a:off x="2767680" y="3409200"/>
            <a:ext cx="91440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expenses</a:t>
            </a:r>
            <a:endParaRPr b="0" lang="en-US" sz="1400" spc="-1" strike="noStrike">
              <a:solidFill>
                <a:srgbClr val="000000"/>
              </a:solidFill>
              <a:latin typeface="Arial"/>
            </a:endParaRPr>
          </a:p>
        </p:txBody>
      </p:sp>
      <p:sp>
        <p:nvSpPr>
          <p:cNvPr id="397" name="Google Shape;388;p40"/>
          <p:cNvSpPr/>
          <p:nvPr/>
        </p:nvSpPr>
        <p:spPr>
          <a:xfrm>
            <a:off x="6203880" y="1085760"/>
            <a:ext cx="107892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ctx</a:t>
            </a:r>
            <a:endParaRPr b="0" lang="en-US" sz="1400" spc="-1" strike="noStrike">
              <a:solidFill>
                <a:srgbClr val="000000"/>
              </a:solidFill>
              <a:latin typeface="Arial"/>
            </a:endParaRPr>
          </a:p>
        </p:txBody>
      </p:sp>
      <p:cxnSp>
        <p:nvCxnSpPr>
          <p:cNvPr id="398" name="Google Shape;389;p40"/>
          <p:cNvCxnSpPr>
            <a:stCxn id="397" idx="2"/>
          </p:cNvCxnSpPr>
          <p:nvPr/>
        </p:nvCxnSpPr>
        <p:spPr>
          <a:xfrm>
            <a:off x="6743160" y="1370520"/>
            <a:ext cx="27000" cy="3418920"/>
          </a:xfrm>
          <a:prstGeom prst="straightConnector1">
            <a:avLst/>
          </a:prstGeom>
          <a:ln w="38100">
            <a:solidFill>
              <a:srgbClr val="4f81bd"/>
            </a:solidFill>
            <a:prstDash val="dot"/>
            <a:round/>
          </a:ln>
        </p:spPr>
      </p:cxnSp>
      <p:cxnSp>
        <p:nvCxnSpPr>
          <p:cNvPr id="399" name="Google Shape;390;p40"/>
          <p:cNvCxnSpPr/>
          <p:nvPr/>
        </p:nvCxnSpPr>
        <p:spPr>
          <a:xfrm>
            <a:off x="2064960" y="4577040"/>
            <a:ext cx="5858280" cy="19440"/>
          </a:xfrm>
          <a:prstGeom prst="straightConnector1">
            <a:avLst/>
          </a:prstGeom>
          <a:ln w="25400">
            <a:solidFill>
              <a:srgbClr val="4f81bd"/>
            </a:solidFill>
            <a:round/>
            <a:tailEnd len="med" type="stealth" w="med"/>
          </a:ln>
        </p:spPr>
      </p:cxnSp>
      <p:sp>
        <p:nvSpPr>
          <p:cNvPr id="400" name="Google Shape;391;p40"/>
          <p:cNvSpPr/>
          <p:nvPr/>
        </p:nvSpPr>
        <p:spPr>
          <a:xfrm>
            <a:off x="7548120" y="1085760"/>
            <a:ext cx="1078920" cy="4748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Template</a:t>
            </a:r>
            <a:br>
              <a:rPr sz="1400"/>
            </a:br>
            <a:r>
              <a:rPr b="0" lang="es-419" sz="1400" spc="-1" strike="noStrike">
                <a:solidFill>
                  <a:schemeClr val="dk1"/>
                </a:solidFill>
                <a:latin typeface="Calibri"/>
                <a:ea typeface="Calibri"/>
              </a:rPr>
              <a:t>Engine</a:t>
            </a:r>
            <a:endParaRPr b="0" lang="en-US" sz="1400" spc="-1" strike="noStrike">
              <a:solidFill>
                <a:srgbClr val="000000"/>
              </a:solidFill>
              <a:latin typeface="Arial"/>
            </a:endParaRPr>
          </a:p>
        </p:txBody>
      </p:sp>
      <p:cxnSp>
        <p:nvCxnSpPr>
          <p:cNvPr id="401" name="Google Shape;392;p40"/>
          <p:cNvCxnSpPr>
            <a:stCxn id="400" idx="2"/>
          </p:cNvCxnSpPr>
          <p:nvPr/>
        </p:nvCxnSpPr>
        <p:spPr>
          <a:xfrm>
            <a:off x="8087400" y="1560600"/>
            <a:ext cx="16200" cy="3259440"/>
          </a:xfrm>
          <a:prstGeom prst="straightConnector1">
            <a:avLst/>
          </a:prstGeom>
          <a:ln w="38100">
            <a:solidFill>
              <a:srgbClr val="4f81bd"/>
            </a:solidFill>
            <a:prstDash val="dot"/>
            <a:round/>
          </a:ln>
        </p:spPr>
      </p:cxnSp>
      <p:sp>
        <p:nvSpPr>
          <p:cNvPr id="402" name="Google Shape;393;p40"/>
          <p:cNvSpPr/>
          <p:nvPr/>
        </p:nvSpPr>
        <p:spPr>
          <a:xfrm>
            <a:off x="7936560" y="4246560"/>
            <a:ext cx="303840" cy="6786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403" name="Google Shape;394;p40"/>
          <p:cNvCxnSpPr>
            <a:endCxn id="404" idx="1"/>
          </p:cNvCxnSpPr>
          <p:nvPr/>
        </p:nvCxnSpPr>
        <p:spPr>
          <a:xfrm flipV="1">
            <a:off x="2069280" y="4082400"/>
            <a:ext cx="4529880" cy="12600"/>
          </a:xfrm>
          <a:prstGeom prst="straightConnector1">
            <a:avLst/>
          </a:prstGeom>
          <a:ln w="25400">
            <a:solidFill>
              <a:srgbClr val="4f81bd"/>
            </a:solidFill>
            <a:round/>
            <a:tailEnd len="med" type="stealth" w="med"/>
          </a:ln>
        </p:spPr>
      </p:cxnSp>
      <p:sp>
        <p:nvSpPr>
          <p:cNvPr id="404" name="Google Shape;395;p40"/>
          <p:cNvSpPr/>
          <p:nvPr/>
        </p:nvSpPr>
        <p:spPr>
          <a:xfrm>
            <a:off x="6598800" y="3743280"/>
            <a:ext cx="303840" cy="6786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05" name="Google Shape;396;p40"/>
          <p:cNvSpPr/>
          <p:nvPr/>
        </p:nvSpPr>
        <p:spPr>
          <a:xfrm>
            <a:off x="2270160" y="3809160"/>
            <a:ext cx="1865520" cy="252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419" sz="1400" spc="-1" strike="noStrike">
                <a:solidFill>
                  <a:schemeClr val="dk1"/>
                </a:solidFill>
                <a:latin typeface="Calibri"/>
                <a:ea typeface="Calibri"/>
              </a:rPr>
              <a:t>setVariable(mission) setVariable(expenses)</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sp>
        <p:nvSpPr>
          <p:cNvPr id="406" name="Google Shape;397;p40"/>
          <p:cNvSpPr/>
          <p:nvPr/>
        </p:nvSpPr>
        <p:spPr>
          <a:xfrm>
            <a:off x="2360880" y="4278240"/>
            <a:ext cx="3454200" cy="326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600" spc="-1" strike="noStrike">
                <a:solidFill>
                  <a:schemeClr val="dk1"/>
                </a:solidFill>
                <a:latin typeface="Calibri"/>
                <a:ea typeface="Calibri"/>
              </a:rPr>
              <a:t>process(ctx, "MissionDetails.html", ..)</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05920"/>
            <a:ext cx="8228520" cy="85644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create expenses report</a:t>
            </a:r>
            <a:endParaRPr b="0" lang="en-US" sz="4400" spc="-1" strike="noStrike">
              <a:solidFill>
                <a:srgbClr val="000000"/>
              </a:solidFill>
              <a:latin typeface="Arial"/>
            </a:endParaRPr>
          </a:p>
        </p:txBody>
      </p:sp>
      <p:sp>
        <p:nvSpPr>
          <p:cNvPr id="408" name="Google Shape;403;p41"/>
          <p:cNvSpPr/>
          <p:nvPr/>
        </p:nvSpPr>
        <p:spPr>
          <a:xfrm>
            <a:off x="1178640" y="1085040"/>
            <a:ext cx="196704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CreateExpensesReport</a:t>
            </a:r>
            <a:endParaRPr b="0" lang="en-US" sz="1400" spc="-1" strike="noStrike">
              <a:solidFill>
                <a:srgbClr val="000000"/>
              </a:solidFill>
              <a:latin typeface="Arial"/>
            </a:endParaRPr>
          </a:p>
        </p:txBody>
      </p:sp>
      <p:cxnSp>
        <p:nvCxnSpPr>
          <p:cNvPr id="409" name="Google Shape;404;p41"/>
          <p:cNvCxnSpPr>
            <a:stCxn id="408" idx="2"/>
          </p:cNvCxnSpPr>
          <p:nvPr/>
        </p:nvCxnSpPr>
        <p:spPr>
          <a:xfrm flipH="1">
            <a:off x="2149200" y="1369800"/>
            <a:ext cx="13320" cy="3293640"/>
          </a:xfrm>
          <a:prstGeom prst="straightConnector1">
            <a:avLst/>
          </a:prstGeom>
          <a:ln w="38100">
            <a:solidFill>
              <a:srgbClr val="4f81bd"/>
            </a:solidFill>
            <a:prstDash val="dot"/>
            <a:round/>
          </a:ln>
        </p:spPr>
      </p:cxnSp>
      <p:cxnSp>
        <p:nvCxnSpPr>
          <p:cNvPr id="410" name="Google Shape;405;p41"/>
          <p:cNvCxnSpPr/>
          <p:nvPr/>
        </p:nvCxnSpPr>
        <p:spPr>
          <a:xfrm>
            <a:off x="1096560" y="2250000"/>
            <a:ext cx="877320" cy="1080"/>
          </a:xfrm>
          <a:prstGeom prst="straightConnector1">
            <a:avLst/>
          </a:prstGeom>
          <a:ln w="25400">
            <a:solidFill>
              <a:srgbClr val="4f81bd"/>
            </a:solidFill>
            <a:round/>
            <a:tailEnd len="med" type="stealth" w="med"/>
          </a:ln>
        </p:spPr>
      </p:cxnSp>
      <p:sp>
        <p:nvSpPr>
          <p:cNvPr id="411" name="Google Shape;406;p41"/>
          <p:cNvSpPr/>
          <p:nvPr/>
        </p:nvSpPr>
        <p:spPr>
          <a:xfrm>
            <a:off x="1020240" y="1973160"/>
            <a:ext cx="914400" cy="2757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doPost</a:t>
            </a:r>
            <a:endParaRPr b="0" lang="en-US" sz="1800" spc="-1" strike="noStrike">
              <a:solidFill>
                <a:srgbClr val="000000"/>
              </a:solidFill>
              <a:latin typeface="Arial"/>
            </a:endParaRPr>
          </a:p>
        </p:txBody>
      </p:sp>
      <p:sp>
        <p:nvSpPr>
          <p:cNvPr id="412" name="Google Shape;407;p41"/>
          <p:cNvSpPr/>
          <p:nvPr/>
        </p:nvSpPr>
        <p:spPr>
          <a:xfrm>
            <a:off x="2009160" y="1554840"/>
            <a:ext cx="305640" cy="27590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13" name="Google Shape;408;p41"/>
          <p:cNvSpPr/>
          <p:nvPr/>
        </p:nvSpPr>
        <p:spPr>
          <a:xfrm>
            <a:off x="162720" y="2303640"/>
            <a:ext cx="1914840" cy="24685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POST</a:t>
            </a:r>
            <a:endParaRPr b="0" lang="en-US" sz="16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/CreateExpensesReport</a:t>
            </a:r>
            <a:endParaRPr b="0" lang="en-US" sz="14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missionid</a:t>
            </a:r>
            <a:endParaRPr b="0" lang="en-US" sz="14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food</a:t>
            </a:r>
            <a:endParaRPr b="0" lang="en-US" sz="14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accomodation</a:t>
            </a:r>
            <a:endParaRPr b="0" lang="en-US" sz="14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transport</a:t>
            </a:r>
            <a:endParaRPr b="0" lang="en-US" sz="14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From: </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MissionDetails.html</a:t>
            </a:r>
            <a:endParaRPr b="0" lang="en-US" sz="1600" spc="-1" strike="noStrike">
              <a:solidFill>
                <a:srgbClr val="000000"/>
              </a:solidFill>
              <a:latin typeface="Arial"/>
            </a:endParaRPr>
          </a:p>
        </p:txBody>
      </p:sp>
      <p:sp>
        <p:nvSpPr>
          <p:cNvPr id="414" name="Google Shape;409;p41"/>
          <p:cNvSpPr/>
          <p:nvPr/>
        </p:nvSpPr>
        <p:spPr>
          <a:xfrm>
            <a:off x="4160520" y="1083240"/>
            <a:ext cx="121680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ExpensesDAO</a:t>
            </a:r>
            <a:endParaRPr b="0" lang="en-US" sz="1400" spc="-1" strike="noStrike">
              <a:solidFill>
                <a:srgbClr val="000000"/>
              </a:solidFill>
              <a:latin typeface="Arial"/>
            </a:endParaRPr>
          </a:p>
        </p:txBody>
      </p:sp>
      <p:cxnSp>
        <p:nvCxnSpPr>
          <p:cNvPr id="415" name="Google Shape;410;p41"/>
          <p:cNvCxnSpPr/>
          <p:nvPr/>
        </p:nvCxnSpPr>
        <p:spPr>
          <a:xfrm flipH="1">
            <a:off x="4735800" y="1388880"/>
            <a:ext cx="30960" cy="3385080"/>
          </a:xfrm>
          <a:prstGeom prst="straightConnector1">
            <a:avLst/>
          </a:prstGeom>
          <a:ln w="38100">
            <a:solidFill>
              <a:srgbClr val="4f81bd"/>
            </a:solidFill>
            <a:prstDash val="dot"/>
            <a:round/>
          </a:ln>
        </p:spPr>
      </p:cxnSp>
      <p:sp>
        <p:nvSpPr>
          <p:cNvPr id="416" name="Google Shape;411;p41"/>
          <p:cNvSpPr/>
          <p:nvPr/>
        </p:nvSpPr>
        <p:spPr>
          <a:xfrm>
            <a:off x="4617360" y="1659960"/>
            <a:ext cx="303840" cy="17175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417" name="Google Shape;412;p41"/>
          <p:cNvCxnSpPr/>
          <p:nvPr/>
        </p:nvCxnSpPr>
        <p:spPr>
          <a:xfrm flipV="1">
            <a:off x="2323800" y="2245320"/>
            <a:ext cx="2279880" cy="1800"/>
          </a:xfrm>
          <a:prstGeom prst="straightConnector1">
            <a:avLst/>
          </a:prstGeom>
          <a:ln w="25400">
            <a:solidFill>
              <a:srgbClr val="4f81bd"/>
            </a:solidFill>
            <a:round/>
            <a:tailEnd len="med" type="stealth" w="med"/>
          </a:ln>
        </p:spPr>
      </p:cxnSp>
      <p:sp>
        <p:nvSpPr>
          <p:cNvPr id="418" name="Google Shape;413;p41"/>
          <p:cNvSpPr/>
          <p:nvPr/>
        </p:nvSpPr>
        <p:spPr>
          <a:xfrm>
            <a:off x="2342520" y="1960560"/>
            <a:ext cx="258120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addExpenseReport(missionid, expenseReport)</a:t>
            </a:r>
            <a:endParaRPr b="0" lang="en-US" sz="1400" spc="-1" strike="noStrike">
              <a:solidFill>
                <a:srgbClr val="000000"/>
              </a:solidFill>
              <a:latin typeface="Arial"/>
            </a:endParaRPr>
          </a:p>
        </p:txBody>
      </p:sp>
      <p:cxnSp>
        <p:nvCxnSpPr>
          <p:cNvPr id="419" name="Google Shape;414;p41"/>
          <p:cNvCxnSpPr/>
          <p:nvPr/>
        </p:nvCxnSpPr>
        <p:spPr>
          <a:xfrm flipV="1">
            <a:off x="2322360" y="1905480"/>
            <a:ext cx="2296080" cy="16920"/>
          </a:xfrm>
          <a:prstGeom prst="straightConnector1">
            <a:avLst/>
          </a:prstGeom>
          <a:ln w="25400">
            <a:solidFill>
              <a:srgbClr val="4f81bd"/>
            </a:solidFill>
            <a:round/>
            <a:tailEnd len="med" type="stealth" w="med"/>
          </a:ln>
        </p:spPr>
      </p:cxnSp>
      <p:sp>
        <p:nvSpPr>
          <p:cNvPr id="420" name="Google Shape;415;p41"/>
          <p:cNvSpPr/>
          <p:nvPr/>
        </p:nvSpPr>
        <p:spPr>
          <a:xfrm>
            <a:off x="2412000" y="1630440"/>
            <a:ext cx="1716480" cy="229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ExpensesDAO()</a:t>
            </a:r>
            <a:endParaRPr b="0" lang="en-US" sz="1400" spc="-1" strike="noStrike">
              <a:solidFill>
                <a:srgbClr val="000000"/>
              </a:solidFill>
              <a:latin typeface="Arial"/>
            </a:endParaRPr>
          </a:p>
        </p:txBody>
      </p:sp>
      <p:cxnSp>
        <p:nvCxnSpPr>
          <p:cNvPr id="421" name="Google Shape;416;p41"/>
          <p:cNvCxnSpPr/>
          <p:nvPr/>
        </p:nvCxnSpPr>
        <p:spPr>
          <a:xfrm flipV="1">
            <a:off x="2313360" y="4131000"/>
            <a:ext cx="5361840" cy="27000"/>
          </a:xfrm>
          <a:prstGeom prst="straightConnector1">
            <a:avLst/>
          </a:prstGeom>
          <a:ln w="25400">
            <a:solidFill>
              <a:srgbClr val="4f81bd"/>
            </a:solidFill>
            <a:round/>
            <a:tailEnd len="med" type="stealth" w="med"/>
          </a:ln>
        </p:spPr>
      </p:cxnSp>
      <p:sp>
        <p:nvSpPr>
          <p:cNvPr id="422" name="Google Shape;418;p41"/>
          <p:cNvSpPr/>
          <p:nvPr/>
        </p:nvSpPr>
        <p:spPr>
          <a:xfrm>
            <a:off x="7234560" y="1096560"/>
            <a:ext cx="1216800" cy="4748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600" spc="-1" strike="noStrike">
                <a:solidFill>
                  <a:schemeClr val="dk1"/>
                </a:solidFill>
                <a:latin typeface="Calibri"/>
                <a:ea typeface="Calibri"/>
              </a:rPr>
              <a:t>GetMissionDetails</a:t>
            </a:r>
            <a:endParaRPr b="0" lang="en-US" sz="1600" spc="-1" strike="noStrike">
              <a:solidFill>
                <a:srgbClr val="000000"/>
              </a:solidFill>
              <a:latin typeface="Arial"/>
            </a:endParaRPr>
          </a:p>
        </p:txBody>
      </p:sp>
      <p:cxnSp>
        <p:nvCxnSpPr>
          <p:cNvPr id="423" name="Google Shape;419;p41"/>
          <p:cNvCxnSpPr>
            <a:stCxn id="422" idx="2"/>
          </p:cNvCxnSpPr>
          <p:nvPr/>
        </p:nvCxnSpPr>
        <p:spPr>
          <a:xfrm>
            <a:off x="7842960" y="1571400"/>
            <a:ext cx="16200" cy="3259800"/>
          </a:xfrm>
          <a:prstGeom prst="straightConnector1">
            <a:avLst/>
          </a:prstGeom>
          <a:ln w="38100">
            <a:solidFill>
              <a:srgbClr val="4f81bd"/>
            </a:solidFill>
            <a:prstDash val="dot"/>
            <a:round/>
          </a:ln>
        </p:spPr>
      </p:cxnSp>
      <p:sp>
        <p:nvSpPr>
          <p:cNvPr id="424" name="Google Shape;417;p41"/>
          <p:cNvSpPr/>
          <p:nvPr/>
        </p:nvSpPr>
        <p:spPr>
          <a:xfrm>
            <a:off x="7674120" y="3791520"/>
            <a:ext cx="303840" cy="6786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25" name="Google Shape;420;p41"/>
          <p:cNvSpPr/>
          <p:nvPr/>
        </p:nvSpPr>
        <p:spPr>
          <a:xfrm>
            <a:off x="2375280" y="3756960"/>
            <a:ext cx="3037680" cy="326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600" spc="-1" strike="noStrike">
                <a:solidFill>
                  <a:schemeClr val="dk1"/>
                </a:solidFill>
                <a:latin typeface="Calibri"/>
                <a:ea typeface="Calibri"/>
              </a:rPr>
              <a:t>redirect ?missionid= missionid</a:t>
            </a:r>
            <a:endParaRPr b="0" lang="en-US" sz="1600" spc="-1" strike="noStrike">
              <a:solidFill>
                <a:srgbClr val="000000"/>
              </a:solidFill>
              <a:latin typeface="Arial"/>
            </a:endParaRPr>
          </a:p>
        </p:txBody>
      </p:sp>
      <p:cxnSp>
        <p:nvCxnSpPr>
          <p:cNvPr id="426" name="Google Shape;421;p41"/>
          <p:cNvCxnSpPr>
            <a:stCxn id="424" idx="3"/>
          </p:cNvCxnSpPr>
          <p:nvPr/>
        </p:nvCxnSpPr>
        <p:spPr>
          <a:xfrm>
            <a:off x="7977960" y="4130640"/>
            <a:ext cx="849960" cy="10440"/>
          </a:xfrm>
          <a:prstGeom prst="straightConnector1">
            <a:avLst/>
          </a:prstGeom>
          <a:ln w="25400">
            <a:solidFill>
              <a:srgbClr val="4f81bd"/>
            </a:solidFill>
            <a:round/>
            <a:tailEnd len="med" type="stealth" w="med"/>
          </a:ln>
        </p:spPr>
      </p:cxnSp>
      <p:sp>
        <p:nvSpPr>
          <p:cNvPr id="427" name="Google Shape;422;p41"/>
          <p:cNvSpPr/>
          <p:nvPr/>
        </p:nvSpPr>
        <p:spPr>
          <a:xfrm>
            <a:off x="7376760" y="3176640"/>
            <a:ext cx="1737000" cy="579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1" lang="es-419" sz="1600" spc="-1" strike="noStrike">
                <a:solidFill>
                  <a:schemeClr val="dk1"/>
                </a:solidFill>
                <a:latin typeface="Calibri"/>
                <a:ea typeface="Calibri"/>
              </a:rPr>
              <a:t>See slide “see mission details”</a:t>
            </a:r>
            <a:endParaRPr b="0" lang="en-US" sz="1600" spc="-1" strike="noStrike">
              <a:solidFill>
                <a:srgbClr val="000000"/>
              </a:solidFill>
              <a:latin typeface="Arial"/>
            </a:endParaRPr>
          </a:p>
        </p:txBody>
      </p:sp>
      <p:sp>
        <p:nvSpPr>
          <p:cNvPr id="428" name="Google Shape;423;p41"/>
          <p:cNvSpPr/>
          <p:nvPr/>
        </p:nvSpPr>
        <p:spPr>
          <a:xfrm>
            <a:off x="5958000" y="1096560"/>
            <a:ext cx="111420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MissionDAO</a:t>
            </a:r>
            <a:endParaRPr b="0" lang="en-US" sz="1400" spc="-1" strike="noStrike">
              <a:solidFill>
                <a:srgbClr val="000000"/>
              </a:solidFill>
              <a:latin typeface="Arial"/>
            </a:endParaRPr>
          </a:p>
        </p:txBody>
      </p:sp>
      <p:cxnSp>
        <p:nvCxnSpPr>
          <p:cNvPr id="429" name="Google Shape;424;p41"/>
          <p:cNvCxnSpPr/>
          <p:nvPr/>
        </p:nvCxnSpPr>
        <p:spPr>
          <a:xfrm flipV="1">
            <a:off x="4909680" y="2927880"/>
            <a:ext cx="1462680" cy="14400"/>
          </a:xfrm>
          <a:prstGeom prst="straightConnector1">
            <a:avLst/>
          </a:prstGeom>
          <a:ln w="25400">
            <a:solidFill>
              <a:srgbClr val="4f81bd"/>
            </a:solidFill>
            <a:round/>
            <a:tailEnd len="med" type="stealth" w="med"/>
          </a:ln>
        </p:spPr>
      </p:cxnSp>
      <p:cxnSp>
        <p:nvCxnSpPr>
          <p:cNvPr id="430" name="Google Shape;425;p41"/>
          <p:cNvCxnSpPr/>
          <p:nvPr/>
        </p:nvCxnSpPr>
        <p:spPr>
          <a:xfrm flipV="1">
            <a:off x="4928760" y="2468880"/>
            <a:ext cx="1456920" cy="10800"/>
          </a:xfrm>
          <a:prstGeom prst="straightConnector1">
            <a:avLst/>
          </a:prstGeom>
          <a:ln w="25400">
            <a:solidFill>
              <a:srgbClr val="4f81bd"/>
            </a:solidFill>
            <a:round/>
            <a:tailEnd len="med" type="stealth" w="med"/>
          </a:ln>
        </p:spPr>
      </p:cxnSp>
      <p:sp>
        <p:nvSpPr>
          <p:cNvPr id="431" name="Google Shape;426;p41"/>
          <p:cNvSpPr/>
          <p:nvPr/>
        </p:nvSpPr>
        <p:spPr>
          <a:xfrm>
            <a:off x="4898880" y="2134800"/>
            <a:ext cx="1609560" cy="229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MissionDAO()</a:t>
            </a:r>
            <a:endParaRPr b="0" lang="en-US" sz="1400" spc="-1" strike="noStrike">
              <a:solidFill>
                <a:srgbClr val="000000"/>
              </a:solidFill>
              <a:latin typeface="Arial"/>
            </a:endParaRPr>
          </a:p>
        </p:txBody>
      </p:sp>
      <p:cxnSp>
        <p:nvCxnSpPr>
          <p:cNvPr id="432" name="Google Shape;427;p41"/>
          <p:cNvCxnSpPr>
            <a:stCxn id="428" idx="2"/>
          </p:cNvCxnSpPr>
          <p:nvPr/>
        </p:nvCxnSpPr>
        <p:spPr>
          <a:xfrm>
            <a:off x="6514920" y="1381320"/>
            <a:ext cx="58680" cy="3434400"/>
          </a:xfrm>
          <a:prstGeom prst="straightConnector1">
            <a:avLst/>
          </a:prstGeom>
          <a:ln w="38100">
            <a:solidFill>
              <a:srgbClr val="4f81bd"/>
            </a:solidFill>
            <a:prstDash val="dot"/>
            <a:round/>
          </a:ln>
        </p:spPr>
      </p:cxnSp>
      <p:sp>
        <p:nvSpPr>
          <p:cNvPr id="433" name="Google Shape;428;p41"/>
          <p:cNvSpPr/>
          <p:nvPr/>
        </p:nvSpPr>
        <p:spPr>
          <a:xfrm>
            <a:off x="6391800" y="2231280"/>
            <a:ext cx="303840" cy="10454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34" name="Google Shape;429;p41"/>
          <p:cNvSpPr/>
          <p:nvPr/>
        </p:nvSpPr>
        <p:spPr>
          <a:xfrm>
            <a:off x="4796640" y="2900520"/>
            <a:ext cx="1737000" cy="8514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200" spc="-1" strike="noStrike">
                <a:solidFill>
                  <a:schemeClr val="dk1"/>
                </a:solidFill>
                <a:latin typeface="Calibri"/>
                <a:ea typeface="Calibri"/>
              </a:rPr>
              <a:t>changeMissionStatus</a:t>
            </a:r>
            <a:br>
              <a:rPr sz="1200"/>
            </a:br>
            <a:r>
              <a:rPr b="0" lang="es-419" sz="1200" spc="-1" strike="noStrike">
                <a:solidFill>
                  <a:schemeClr val="dk1"/>
                </a:solidFill>
                <a:latin typeface="Calibri"/>
                <a:ea typeface="Calibri"/>
              </a:rPr>
              <a:t>(missionid, “reported”)</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title"/>
          </p:nvPr>
        </p:nvSpPr>
        <p:spPr>
          <a:xfrm>
            <a:off x="457200" y="205920"/>
            <a:ext cx="8228520" cy="85644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close mission</a:t>
            </a:r>
            <a:endParaRPr b="0" lang="en-US" sz="4400" spc="-1" strike="noStrike">
              <a:solidFill>
                <a:srgbClr val="000000"/>
              </a:solidFill>
              <a:latin typeface="Arial"/>
            </a:endParaRPr>
          </a:p>
        </p:txBody>
      </p:sp>
      <p:sp>
        <p:nvSpPr>
          <p:cNvPr id="436" name="Google Shape;435;p42"/>
          <p:cNvSpPr/>
          <p:nvPr/>
        </p:nvSpPr>
        <p:spPr>
          <a:xfrm>
            <a:off x="1128600" y="1085760"/>
            <a:ext cx="153720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CloseMission</a:t>
            </a:r>
            <a:endParaRPr b="0" lang="en-US" sz="1400" spc="-1" strike="noStrike">
              <a:solidFill>
                <a:srgbClr val="000000"/>
              </a:solidFill>
              <a:latin typeface="Arial"/>
            </a:endParaRPr>
          </a:p>
        </p:txBody>
      </p:sp>
      <p:cxnSp>
        <p:nvCxnSpPr>
          <p:cNvPr id="437" name="Google Shape;436;p42"/>
          <p:cNvCxnSpPr>
            <a:stCxn id="436" idx="2"/>
          </p:cNvCxnSpPr>
          <p:nvPr/>
        </p:nvCxnSpPr>
        <p:spPr>
          <a:xfrm flipH="1">
            <a:off x="1891440" y="1370520"/>
            <a:ext cx="6120" cy="3589200"/>
          </a:xfrm>
          <a:prstGeom prst="straightConnector1">
            <a:avLst/>
          </a:prstGeom>
          <a:ln w="38100">
            <a:solidFill>
              <a:srgbClr val="4f81bd"/>
            </a:solidFill>
            <a:prstDash val="dot"/>
            <a:round/>
          </a:ln>
        </p:spPr>
      </p:cxnSp>
      <p:cxnSp>
        <p:nvCxnSpPr>
          <p:cNvPr id="438" name="Google Shape;437;p42"/>
          <p:cNvCxnSpPr/>
          <p:nvPr/>
        </p:nvCxnSpPr>
        <p:spPr>
          <a:xfrm>
            <a:off x="831600" y="2228760"/>
            <a:ext cx="877320" cy="1080"/>
          </a:xfrm>
          <a:prstGeom prst="straightConnector1">
            <a:avLst/>
          </a:prstGeom>
          <a:ln w="25400">
            <a:solidFill>
              <a:srgbClr val="4f81bd"/>
            </a:solidFill>
            <a:round/>
            <a:tailEnd len="med" type="stealth" w="med"/>
          </a:ln>
        </p:spPr>
      </p:cxnSp>
      <p:sp>
        <p:nvSpPr>
          <p:cNvPr id="439" name="Google Shape;438;p42"/>
          <p:cNvSpPr/>
          <p:nvPr/>
        </p:nvSpPr>
        <p:spPr>
          <a:xfrm>
            <a:off x="755640" y="1951920"/>
            <a:ext cx="914400" cy="2757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doPost</a:t>
            </a:r>
            <a:endParaRPr b="0" lang="en-US" sz="1800" spc="-1" strike="noStrike">
              <a:solidFill>
                <a:srgbClr val="000000"/>
              </a:solidFill>
              <a:latin typeface="Arial"/>
            </a:endParaRPr>
          </a:p>
        </p:txBody>
      </p:sp>
      <p:sp>
        <p:nvSpPr>
          <p:cNvPr id="440" name="Google Shape;439;p42"/>
          <p:cNvSpPr/>
          <p:nvPr/>
        </p:nvSpPr>
        <p:spPr>
          <a:xfrm>
            <a:off x="1744560" y="1533600"/>
            <a:ext cx="305640" cy="32245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41" name="Google Shape;440;p42"/>
          <p:cNvSpPr/>
          <p:nvPr/>
        </p:nvSpPr>
        <p:spPr>
          <a:xfrm>
            <a:off x="3624840" y="1085760"/>
            <a:ext cx="111420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MissionDAO</a:t>
            </a:r>
            <a:endParaRPr b="0" lang="en-US" sz="1400" spc="-1" strike="noStrike">
              <a:solidFill>
                <a:srgbClr val="000000"/>
              </a:solidFill>
              <a:latin typeface="Arial"/>
            </a:endParaRPr>
          </a:p>
        </p:txBody>
      </p:sp>
      <p:cxnSp>
        <p:nvCxnSpPr>
          <p:cNvPr id="442" name="Google Shape;441;p42"/>
          <p:cNvCxnSpPr>
            <a:stCxn id="441" idx="2"/>
          </p:cNvCxnSpPr>
          <p:nvPr/>
        </p:nvCxnSpPr>
        <p:spPr>
          <a:xfrm flipH="1">
            <a:off x="4137480" y="1370520"/>
            <a:ext cx="44640" cy="3456360"/>
          </a:xfrm>
          <a:prstGeom prst="straightConnector1">
            <a:avLst/>
          </a:prstGeom>
          <a:ln w="38100">
            <a:solidFill>
              <a:srgbClr val="4f81bd"/>
            </a:solidFill>
            <a:prstDash val="dot"/>
            <a:round/>
          </a:ln>
        </p:spPr>
      </p:cxnSp>
      <p:cxnSp>
        <p:nvCxnSpPr>
          <p:cNvPr id="443" name="Google Shape;442;p42"/>
          <p:cNvCxnSpPr/>
          <p:nvPr/>
        </p:nvCxnSpPr>
        <p:spPr>
          <a:xfrm flipV="1">
            <a:off x="2064960" y="2313360"/>
            <a:ext cx="1897920" cy="23040"/>
          </a:xfrm>
          <a:prstGeom prst="straightConnector1">
            <a:avLst/>
          </a:prstGeom>
          <a:ln w="25400">
            <a:solidFill>
              <a:srgbClr val="4f81bd"/>
            </a:solidFill>
            <a:round/>
            <a:tailEnd len="med" type="stealth" w="med"/>
          </a:ln>
        </p:spPr>
      </p:cxnSp>
      <p:sp>
        <p:nvSpPr>
          <p:cNvPr id="444" name="Google Shape;443;p42"/>
          <p:cNvSpPr/>
          <p:nvPr/>
        </p:nvSpPr>
        <p:spPr>
          <a:xfrm>
            <a:off x="2066040" y="2058480"/>
            <a:ext cx="1785960" cy="2300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400" spc="-1" strike="noStrike">
                <a:solidFill>
                  <a:schemeClr val="dk1"/>
                </a:solidFill>
                <a:latin typeface="Calibri"/>
                <a:ea typeface="Calibri"/>
              </a:rPr>
              <a:t>changeMissionStatus</a:t>
            </a:r>
            <a:br>
              <a:rPr sz="1400"/>
            </a:br>
            <a:r>
              <a:rPr b="0" lang="es-419" sz="1400" spc="-1" strike="noStrike">
                <a:solidFill>
                  <a:schemeClr val="dk1"/>
                </a:solidFill>
                <a:latin typeface="Calibri"/>
                <a:ea typeface="Calibri"/>
              </a:rPr>
              <a:t>(X, “closed”)</a:t>
            </a:r>
            <a:endParaRPr b="0" lang="en-US" sz="1400" spc="-1" strike="noStrike">
              <a:solidFill>
                <a:srgbClr val="000000"/>
              </a:solidFill>
              <a:latin typeface="Arial"/>
            </a:endParaRPr>
          </a:p>
        </p:txBody>
      </p:sp>
      <p:sp>
        <p:nvSpPr>
          <p:cNvPr id="445" name="Google Shape;444;p42"/>
          <p:cNvSpPr/>
          <p:nvPr/>
        </p:nvSpPr>
        <p:spPr>
          <a:xfrm>
            <a:off x="4029840" y="1705680"/>
            <a:ext cx="303840" cy="10454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46" name="Google Shape;445;p42"/>
          <p:cNvSpPr/>
          <p:nvPr/>
        </p:nvSpPr>
        <p:spPr>
          <a:xfrm>
            <a:off x="16920" y="2289240"/>
            <a:ext cx="1918800" cy="22791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POST</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/CloseMission</a:t>
            </a:r>
            <a:endParaRPr b="0" lang="en-US" sz="16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?missionid=X</a:t>
            </a:r>
            <a:endParaRPr b="0" lang="en-US" sz="14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From: </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MissionDetails.html</a:t>
            </a:r>
            <a:endParaRPr b="0" lang="en-US" sz="1600" spc="-1" strike="noStrike">
              <a:solidFill>
                <a:srgbClr val="000000"/>
              </a:solidFill>
              <a:latin typeface="Arial"/>
            </a:endParaRPr>
          </a:p>
        </p:txBody>
      </p:sp>
      <p:cxnSp>
        <p:nvCxnSpPr>
          <p:cNvPr id="447" name="Google Shape;446;p42"/>
          <p:cNvCxnSpPr/>
          <p:nvPr/>
        </p:nvCxnSpPr>
        <p:spPr>
          <a:xfrm>
            <a:off x="2054160" y="1876320"/>
            <a:ext cx="1907640" cy="9000"/>
          </a:xfrm>
          <a:prstGeom prst="straightConnector1">
            <a:avLst/>
          </a:prstGeom>
          <a:ln w="25400">
            <a:solidFill>
              <a:srgbClr val="4f81bd"/>
            </a:solidFill>
            <a:round/>
            <a:tailEnd len="med" type="stealth" w="med"/>
          </a:ln>
        </p:spPr>
      </p:cxnSp>
      <p:sp>
        <p:nvSpPr>
          <p:cNvPr id="448" name="Google Shape;447;p42"/>
          <p:cNvSpPr/>
          <p:nvPr/>
        </p:nvSpPr>
        <p:spPr>
          <a:xfrm>
            <a:off x="2124360" y="1599480"/>
            <a:ext cx="1609560" cy="229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MissionDAO()</a:t>
            </a:r>
            <a:endParaRPr b="0" lang="en-US" sz="1400" spc="-1" strike="noStrike">
              <a:solidFill>
                <a:srgbClr val="000000"/>
              </a:solidFill>
              <a:latin typeface="Arial"/>
            </a:endParaRPr>
          </a:p>
        </p:txBody>
      </p:sp>
      <p:cxnSp>
        <p:nvCxnSpPr>
          <p:cNvPr id="449" name="Google Shape;448;p42"/>
          <p:cNvCxnSpPr>
            <a:endCxn id="450" idx="1"/>
          </p:cNvCxnSpPr>
          <p:nvPr/>
        </p:nvCxnSpPr>
        <p:spPr>
          <a:xfrm flipV="1">
            <a:off x="2109960" y="4119480"/>
            <a:ext cx="3981600" cy="13320"/>
          </a:xfrm>
          <a:prstGeom prst="straightConnector1">
            <a:avLst/>
          </a:prstGeom>
          <a:ln w="25400">
            <a:solidFill>
              <a:srgbClr val="4f81bd"/>
            </a:solidFill>
            <a:round/>
            <a:tailEnd len="med" type="stealth" w="med"/>
          </a:ln>
        </p:spPr>
      </p:cxnSp>
      <p:sp>
        <p:nvSpPr>
          <p:cNvPr id="451" name="Google Shape;450;p42"/>
          <p:cNvSpPr/>
          <p:nvPr/>
        </p:nvSpPr>
        <p:spPr>
          <a:xfrm>
            <a:off x="5651280" y="1085760"/>
            <a:ext cx="1216800" cy="4748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600" spc="-1" strike="noStrike">
                <a:solidFill>
                  <a:schemeClr val="dk1"/>
                </a:solidFill>
                <a:latin typeface="Calibri"/>
                <a:ea typeface="Calibri"/>
              </a:rPr>
              <a:t>GetMissionDetails</a:t>
            </a:r>
            <a:endParaRPr b="0" lang="en-US" sz="1600" spc="-1" strike="noStrike">
              <a:solidFill>
                <a:srgbClr val="000000"/>
              </a:solidFill>
              <a:latin typeface="Arial"/>
            </a:endParaRPr>
          </a:p>
        </p:txBody>
      </p:sp>
      <p:cxnSp>
        <p:nvCxnSpPr>
          <p:cNvPr id="452" name="Google Shape;451;p42"/>
          <p:cNvCxnSpPr>
            <a:stCxn id="451" idx="2"/>
          </p:cNvCxnSpPr>
          <p:nvPr/>
        </p:nvCxnSpPr>
        <p:spPr>
          <a:xfrm>
            <a:off x="6259680" y="1560600"/>
            <a:ext cx="16200" cy="3259440"/>
          </a:xfrm>
          <a:prstGeom prst="straightConnector1">
            <a:avLst/>
          </a:prstGeom>
          <a:ln w="38100">
            <a:solidFill>
              <a:srgbClr val="4f81bd"/>
            </a:solidFill>
            <a:prstDash val="dot"/>
            <a:round/>
          </a:ln>
        </p:spPr>
      </p:cxnSp>
      <p:sp>
        <p:nvSpPr>
          <p:cNvPr id="450" name="Google Shape;449;p42"/>
          <p:cNvSpPr/>
          <p:nvPr/>
        </p:nvSpPr>
        <p:spPr>
          <a:xfrm>
            <a:off x="6091200" y="3780360"/>
            <a:ext cx="303840" cy="6786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53" name="Google Shape;452;p42"/>
          <p:cNvSpPr/>
          <p:nvPr/>
        </p:nvSpPr>
        <p:spPr>
          <a:xfrm>
            <a:off x="2170080" y="3745800"/>
            <a:ext cx="3037680" cy="3268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redirect?missionid = X</a:t>
            </a:r>
            <a:endParaRPr b="0" lang="en-US" sz="1600" spc="-1" strike="noStrike">
              <a:solidFill>
                <a:srgbClr val="000000"/>
              </a:solidFill>
              <a:latin typeface="Arial"/>
            </a:endParaRPr>
          </a:p>
        </p:txBody>
      </p:sp>
      <p:cxnSp>
        <p:nvCxnSpPr>
          <p:cNvPr id="454" name="Google Shape;453;p42"/>
          <p:cNvCxnSpPr>
            <a:stCxn id="450" idx="3"/>
          </p:cNvCxnSpPr>
          <p:nvPr/>
        </p:nvCxnSpPr>
        <p:spPr>
          <a:xfrm>
            <a:off x="6395040" y="4119480"/>
            <a:ext cx="849600" cy="10440"/>
          </a:xfrm>
          <a:prstGeom prst="straightConnector1">
            <a:avLst/>
          </a:prstGeom>
          <a:ln w="25400">
            <a:solidFill>
              <a:srgbClr val="4f81bd"/>
            </a:solidFill>
            <a:round/>
            <a:tailEnd len="med" type="stealth" w="med"/>
          </a:ln>
        </p:spPr>
      </p:cxnSp>
      <p:sp>
        <p:nvSpPr>
          <p:cNvPr id="455" name="Google Shape;454;p42"/>
          <p:cNvSpPr/>
          <p:nvPr/>
        </p:nvSpPr>
        <p:spPr>
          <a:xfrm>
            <a:off x="6465600" y="3420360"/>
            <a:ext cx="1737000" cy="579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1" lang="es-419" sz="1600" spc="-1" strike="noStrike">
                <a:solidFill>
                  <a:schemeClr val="dk1"/>
                </a:solidFill>
                <a:latin typeface="Calibri"/>
                <a:ea typeface="Calibri"/>
              </a:rPr>
              <a:t>See slide “see mission details”</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205920"/>
            <a:ext cx="8228520" cy="75492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logout</a:t>
            </a:r>
            <a:endParaRPr b="0" lang="en-US" sz="4400" spc="-1" strike="noStrike">
              <a:solidFill>
                <a:srgbClr val="000000"/>
              </a:solidFill>
              <a:latin typeface="Arial"/>
            </a:endParaRPr>
          </a:p>
        </p:txBody>
      </p:sp>
      <p:sp>
        <p:nvSpPr>
          <p:cNvPr id="457" name="Google Shape;460;p43"/>
          <p:cNvSpPr/>
          <p:nvPr/>
        </p:nvSpPr>
        <p:spPr>
          <a:xfrm>
            <a:off x="2027880" y="1071000"/>
            <a:ext cx="131364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Logout</a:t>
            </a:r>
            <a:endParaRPr b="0" lang="en-US" sz="1400" spc="-1" strike="noStrike">
              <a:solidFill>
                <a:srgbClr val="000000"/>
              </a:solidFill>
              <a:latin typeface="Arial"/>
            </a:endParaRPr>
          </a:p>
        </p:txBody>
      </p:sp>
      <p:cxnSp>
        <p:nvCxnSpPr>
          <p:cNvPr id="458" name="Google Shape;461;p43"/>
          <p:cNvCxnSpPr>
            <a:stCxn id="457" idx="2"/>
          </p:cNvCxnSpPr>
          <p:nvPr/>
        </p:nvCxnSpPr>
        <p:spPr>
          <a:xfrm flipH="1">
            <a:off x="2660400" y="1355760"/>
            <a:ext cx="24480" cy="3367440"/>
          </a:xfrm>
          <a:prstGeom prst="straightConnector1">
            <a:avLst/>
          </a:prstGeom>
          <a:ln w="38100">
            <a:solidFill>
              <a:srgbClr val="4f81bd"/>
            </a:solidFill>
            <a:prstDash val="dot"/>
            <a:round/>
          </a:ln>
        </p:spPr>
      </p:cxnSp>
      <p:cxnSp>
        <p:nvCxnSpPr>
          <p:cNvPr id="459" name="Google Shape;462;p43"/>
          <p:cNvCxnSpPr/>
          <p:nvPr/>
        </p:nvCxnSpPr>
        <p:spPr>
          <a:xfrm>
            <a:off x="1589760" y="2214000"/>
            <a:ext cx="877320" cy="1080"/>
          </a:xfrm>
          <a:prstGeom prst="straightConnector1">
            <a:avLst/>
          </a:prstGeom>
          <a:ln w="25400">
            <a:solidFill>
              <a:srgbClr val="4f81bd"/>
            </a:solidFill>
            <a:round/>
            <a:tailEnd len="med" type="stealth" w="med"/>
          </a:ln>
        </p:spPr>
      </p:cxnSp>
      <p:sp>
        <p:nvSpPr>
          <p:cNvPr id="460" name="Google Shape;463;p43"/>
          <p:cNvSpPr/>
          <p:nvPr/>
        </p:nvSpPr>
        <p:spPr>
          <a:xfrm>
            <a:off x="1513440" y="1937160"/>
            <a:ext cx="914400" cy="2757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doPOST</a:t>
            </a:r>
            <a:endParaRPr b="0" lang="en-US" sz="1800" spc="-1" strike="noStrike">
              <a:solidFill>
                <a:srgbClr val="000000"/>
              </a:solidFill>
              <a:latin typeface="Arial"/>
            </a:endParaRPr>
          </a:p>
        </p:txBody>
      </p:sp>
      <p:sp>
        <p:nvSpPr>
          <p:cNvPr id="461" name="Google Shape;464;p43"/>
          <p:cNvSpPr/>
          <p:nvPr/>
        </p:nvSpPr>
        <p:spPr>
          <a:xfrm>
            <a:off x="2502360" y="1518840"/>
            <a:ext cx="305640" cy="28994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62" name="Google Shape;465;p43"/>
          <p:cNvSpPr/>
          <p:nvPr/>
        </p:nvSpPr>
        <p:spPr>
          <a:xfrm>
            <a:off x="4041360" y="1071000"/>
            <a:ext cx="98280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Session</a:t>
            </a:r>
            <a:endParaRPr b="0" lang="en-US" sz="1400" spc="-1" strike="noStrike">
              <a:solidFill>
                <a:srgbClr val="000000"/>
              </a:solidFill>
              <a:latin typeface="Arial"/>
            </a:endParaRPr>
          </a:p>
        </p:txBody>
      </p:sp>
      <p:cxnSp>
        <p:nvCxnSpPr>
          <p:cNvPr id="463" name="Google Shape;466;p43"/>
          <p:cNvCxnSpPr/>
          <p:nvPr/>
        </p:nvCxnSpPr>
        <p:spPr>
          <a:xfrm flipH="1">
            <a:off x="4558320" y="1356480"/>
            <a:ext cx="31320" cy="3259080"/>
          </a:xfrm>
          <a:prstGeom prst="straightConnector1">
            <a:avLst/>
          </a:prstGeom>
          <a:ln w="38100">
            <a:solidFill>
              <a:srgbClr val="4f81bd"/>
            </a:solidFill>
            <a:prstDash val="dot"/>
            <a:round/>
          </a:ln>
        </p:spPr>
      </p:cxnSp>
      <p:cxnSp>
        <p:nvCxnSpPr>
          <p:cNvPr id="464" name="Google Shape;467;p43"/>
          <p:cNvCxnSpPr/>
          <p:nvPr/>
        </p:nvCxnSpPr>
        <p:spPr>
          <a:xfrm>
            <a:off x="2808720" y="1870920"/>
            <a:ext cx="1596960" cy="1080"/>
          </a:xfrm>
          <a:prstGeom prst="straightConnector1">
            <a:avLst/>
          </a:prstGeom>
          <a:ln w="25400">
            <a:solidFill>
              <a:srgbClr val="4f81bd"/>
            </a:solidFill>
            <a:round/>
            <a:tailEnd len="med" type="stealth" w="med"/>
          </a:ln>
        </p:spPr>
      </p:cxnSp>
      <p:sp>
        <p:nvSpPr>
          <p:cNvPr id="465" name="Google Shape;468;p43"/>
          <p:cNvSpPr/>
          <p:nvPr/>
        </p:nvSpPr>
        <p:spPr>
          <a:xfrm>
            <a:off x="4434840" y="1531440"/>
            <a:ext cx="303840" cy="5760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66" name="Google Shape;469;p43"/>
          <p:cNvSpPr/>
          <p:nvPr/>
        </p:nvSpPr>
        <p:spPr>
          <a:xfrm>
            <a:off x="5253480" y="1071000"/>
            <a:ext cx="1054800" cy="2847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index.html</a:t>
            </a:r>
            <a:endParaRPr b="0" lang="en-US" sz="1400" spc="-1" strike="noStrike">
              <a:solidFill>
                <a:srgbClr val="000000"/>
              </a:solidFill>
              <a:latin typeface="Arial"/>
            </a:endParaRPr>
          </a:p>
        </p:txBody>
      </p:sp>
      <p:cxnSp>
        <p:nvCxnSpPr>
          <p:cNvPr id="467" name="Google Shape;470;p43"/>
          <p:cNvCxnSpPr>
            <a:stCxn id="466" idx="2"/>
          </p:cNvCxnSpPr>
          <p:nvPr/>
        </p:nvCxnSpPr>
        <p:spPr>
          <a:xfrm flipH="1">
            <a:off x="5751000" y="1355760"/>
            <a:ext cx="30240" cy="3259800"/>
          </a:xfrm>
          <a:prstGeom prst="straightConnector1">
            <a:avLst/>
          </a:prstGeom>
          <a:ln w="38100">
            <a:solidFill>
              <a:srgbClr val="4f81bd"/>
            </a:solidFill>
            <a:prstDash val="dot"/>
            <a:round/>
          </a:ln>
        </p:spPr>
      </p:cxnSp>
      <p:sp>
        <p:nvSpPr>
          <p:cNvPr id="468" name="Google Shape;471;p43"/>
          <p:cNvSpPr/>
          <p:nvPr/>
        </p:nvSpPr>
        <p:spPr>
          <a:xfrm>
            <a:off x="5624280" y="2498760"/>
            <a:ext cx="303840" cy="6642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469" name="Google Shape;472;p43"/>
          <p:cNvCxnSpPr/>
          <p:nvPr/>
        </p:nvCxnSpPr>
        <p:spPr>
          <a:xfrm>
            <a:off x="2830320" y="2901600"/>
            <a:ext cx="2776320" cy="3600"/>
          </a:xfrm>
          <a:prstGeom prst="straightConnector1">
            <a:avLst/>
          </a:prstGeom>
          <a:ln w="25400">
            <a:solidFill>
              <a:srgbClr val="4f81bd"/>
            </a:solidFill>
            <a:round/>
            <a:tailEnd len="med" type="stealth" w="med"/>
          </a:ln>
        </p:spPr>
      </p:cxnSp>
      <p:sp>
        <p:nvSpPr>
          <p:cNvPr id="470" name="Google Shape;473;p43"/>
          <p:cNvSpPr/>
          <p:nvPr/>
        </p:nvSpPr>
        <p:spPr>
          <a:xfrm>
            <a:off x="1256400" y="2311200"/>
            <a:ext cx="1208520" cy="21070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POST</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/Logout</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From: Home</a:t>
            </a:r>
            <a:endParaRPr b="0" lang="en-US" sz="1600" spc="-1" strike="noStrike">
              <a:solidFill>
                <a:srgbClr val="000000"/>
              </a:solidFill>
              <a:latin typeface="Arial"/>
            </a:endParaRPr>
          </a:p>
        </p:txBody>
      </p:sp>
      <p:sp>
        <p:nvSpPr>
          <p:cNvPr id="471" name="Google Shape;474;p43"/>
          <p:cNvSpPr/>
          <p:nvPr/>
        </p:nvSpPr>
        <p:spPr>
          <a:xfrm>
            <a:off x="2986560" y="2612880"/>
            <a:ext cx="2116440" cy="2527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400" spc="-1" strike="noStrike">
                <a:solidFill>
                  <a:schemeClr val="dk1"/>
                </a:solidFill>
                <a:latin typeface="Calibri"/>
                <a:ea typeface="Calibri"/>
              </a:rPr>
              <a:t>redirect</a:t>
            </a:r>
            <a:endParaRPr b="0" lang="en-US" sz="1400" spc="-1" strike="noStrike">
              <a:solidFill>
                <a:srgbClr val="000000"/>
              </a:solidFill>
              <a:latin typeface="Arial"/>
            </a:endParaRPr>
          </a:p>
        </p:txBody>
      </p:sp>
      <p:sp>
        <p:nvSpPr>
          <p:cNvPr id="472" name="Google Shape;475;p43"/>
          <p:cNvSpPr/>
          <p:nvPr/>
        </p:nvSpPr>
        <p:spPr>
          <a:xfrm>
            <a:off x="2986560" y="1562760"/>
            <a:ext cx="1605240" cy="229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invalidate()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p:nvPr/>
        </p:nvSpPr>
        <p:spPr>
          <a:xfrm>
            <a:off x="334800" y="752040"/>
            <a:ext cx="8351640" cy="37094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it-IT" sz="1300" spc="-1" strike="noStrike">
                <a:solidFill>
                  <a:schemeClr val="dk1"/>
                </a:solidFill>
                <a:latin typeface="Calibri"/>
                <a:ea typeface="Calibri"/>
              </a:rPr>
              <a:t>Un’applicazione web consente la gestione di </a:t>
            </a:r>
            <a:r>
              <a:rPr b="0" lang="it-IT" sz="1300" spc="-1" strike="noStrike">
                <a:solidFill>
                  <a:srgbClr val="c9211e"/>
                </a:solidFill>
                <a:latin typeface="Calibri"/>
                <a:ea typeface="Calibri"/>
              </a:rPr>
              <a:t>gruppi di lavoro</a:t>
            </a:r>
            <a:r>
              <a:rPr b="0" lang="it-IT" sz="1300" spc="-1" strike="noStrike">
                <a:solidFill>
                  <a:schemeClr val="dk1"/>
                </a:solidFill>
                <a:latin typeface="Calibri"/>
                <a:ea typeface="Calibri"/>
              </a:rPr>
              <a:t>. L’applicazione supporta registrazione e login mediante una pagina pubblica con opportune form. La registrazione controlla la validità sintattica dell’indirizzo di </a:t>
            </a:r>
            <a:r>
              <a:rPr b="0" lang="it-IT" sz="1300" spc="-1" strike="noStrike">
                <a:solidFill>
                  <a:srgbClr val="00a933"/>
                </a:solidFill>
                <a:latin typeface="Calibri"/>
                <a:ea typeface="Calibri"/>
              </a:rPr>
              <a:t>email</a:t>
            </a:r>
            <a:r>
              <a:rPr b="0" lang="it-IT" sz="1300" spc="-1" strike="noStrike">
                <a:solidFill>
                  <a:schemeClr val="dk1"/>
                </a:solidFill>
                <a:latin typeface="Calibri"/>
                <a:ea typeface="Calibri"/>
              </a:rPr>
              <a:t> e l’uguaglianza tra i campi “</a:t>
            </a:r>
            <a:r>
              <a:rPr b="0" lang="it-IT" sz="1300" spc="-1" strike="noStrike">
                <a:solidFill>
                  <a:srgbClr val="00a933"/>
                </a:solidFill>
                <a:latin typeface="Calibri"/>
                <a:ea typeface="Calibri"/>
              </a:rPr>
              <a:t>password</a:t>
            </a:r>
            <a:r>
              <a:rPr b="0" lang="it-IT" sz="1300" spc="-1" strike="noStrike">
                <a:solidFill>
                  <a:schemeClr val="dk1"/>
                </a:solidFill>
                <a:latin typeface="Calibri"/>
                <a:ea typeface="Calibri"/>
              </a:rPr>
              <a:t>” e “</a:t>
            </a:r>
            <a:r>
              <a:rPr b="0" lang="it-IT" sz="1300" spc="-1" strike="noStrike">
                <a:solidFill>
                  <a:srgbClr val="00a933"/>
                </a:solidFill>
                <a:latin typeface="Calibri"/>
                <a:ea typeface="Calibri"/>
              </a:rPr>
              <a:t>ripeti password</a:t>
            </a:r>
            <a:r>
              <a:rPr b="0" lang="it-IT" sz="1300" spc="-1" strike="noStrike">
                <a:solidFill>
                  <a:schemeClr val="dk1"/>
                </a:solidFill>
                <a:latin typeface="Calibri"/>
                <a:ea typeface="Calibri"/>
              </a:rPr>
              <a:t>”. La registrazione controlla l’unicità dello </a:t>
            </a:r>
            <a:r>
              <a:rPr b="0" lang="it-IT" sz="1300" spc="-1" strike="noStrike">
                <a:solidFill>
                  <a:srgbClr val="00a933"/>
                </a:solidFill>
                <a:latin typeface="Calibri"/>
                <a:ea typeface="Calibri"/>
              </a:rPr>
              <a:t>username</a:t>
            </a:r>
            <a:r>
              <a:rPr b="0" lang="it-IT" sz="1300" spc="-1" strike="noStrike">
                <a:solidFill>
                  <a:schemeClr val="dk1"/>
                </a:solidFill>
                <a:latin typeface="Calibri"/>
                <a:ea typeface="Calibri"/>
              </a:rPr>
              <a:t>. </a:t>
            </a:r>
            <a:endParaRPr b="0" lang="en-US" sz="1300" spc="-1" strike="noStrike">
              <a:solidFill>
                <a:srgbClr val="000000"/>
              </a:solidFill>
              <a:latin typeface="Arial"/>
            </a:endParaRPr>
          </a:p>
          <a:p>
            <a:pPr>
              <a:lnSpc>
                <a:spcPct val="100000"/>
              </a:lnSpc>
              <a:tabLst>
                <a:tab algn="l" pos="0"/>
              </a:tabLst>
            </a:pPr>
            <a:r>
              <a:rPr b="0" lang="it-IT" sz="1300" spc="-1" strike="noStrike">
                <a:solidFill>
                  <a:schemeClr val="dk1"/>
                </a:solidFill>
                <a:latin typeface="Calibri"/>
                <a:ea typeface="Calibri"/>
              </a:rPr>
              <a:t>Un </a:t>
            </a:r>
            <a:r>
              <a:rPr b="0" lang="it-IT" sz="1300" spc="-1" strike="noStrike">
                <a:solidFill>
                  <a:srgbClr val="c9211e"/>
                </a:solidFill>
                <a:latin typeface="Calibri"/>
                <a:ea typeface="Calibri"/>
              </a:rPr>
              <a:t>gruppo</a:t>
            </a:r>
            <a:r>
              <a:rPr b="0" lang="it-IT" sz="1300" spc="-1" strike="noStrike">
                <a:solidFill>
                  <a:schemeClr val="dk1"/>
                </a:solidFill>
                <a:latin typeface="Calibri"/>
                <a:ea typeface="Calibri"/>
              </a:rPr>
              <a:t> ha un </a:t>
            </a:r>
            <a:r>
              <a:rPr b="0" lang="it-IT" sz="1300" spc="-1" strike="noStrike">
                <a:solidFill>
                  <a:srgbClr val="00a933"/>
                </a:solidFill>
                <a:latin typeface="Calibri"/>
                <a:ea typeface="Calibri"/>
              </a:rPr>
              <a:t>titolo</a:t>
            </a:r>
            <a:r>
              <a:rPr b="0" lang="it-IT" sz="1300" spc="-1" strike="noStrike">
                <a:solidFill>
                  <a:schemeClr val="dk1"/>
                </a:solidFill>
                <a:latin typeface="Calibri"/>
                <a:ea typeface="Calibri"/>
              </a:rPr>
              <a:t>, una </a:t>
            </a:r>
            <a:r>
              <a:rPr b="0" lang="it-IT" sz="1300" spc="-1" strike="noStrike">
                <a:solidFill>
                  <a:srgbClr val="00a933"/>
                </a:solidFill>
                <a:latin typeface="Calibri"/>
                <a:ea typeface="Calibri"/>
              </a:rPr>
              <a:t>data di creazione</a:t>
            </a:r>
            <a:r>
              <a:rPr b="0" lang="it-IT" sz="1300" spc="-1" strike="noStrike">
                <a:solidFill>
                  <a:schemeClr val="dk1"/>
                </a:solidFill>
                <a:latin typeface="Calibri"/>
                <a:ea typeface="Calibri"/>
              </a:rPr>
              <a:t>, una </a:t>
            </a:r>
            <a:r>
              <a:rPr b="0" lang="it-IT" sz="1300" spc="-1" strike="noStrike">
                <a:solidFill>
                  <a:srgbClr val="00a933"/>
                </a:solidFill>
                <a:latin typeface="Calibri"/>
                <a:ea typeface="Calibri"/>
              </a:rPr>
              <a:t>durata</a:t>
            </a:r>
            <a:r>
              <a:rPr b="0" lang="it-IT" sz="1300" spc="-1" strike="noStrike">
                <a:solidFill>
                  <a:schemeClr val="dk1"/>
                </a:solidFill>
                <a:latin typeface="Calibri"/>
                <a:ea typeface="Calibri"/>
              </a:rPr>
              <a:t> dell’attività in giorni e un numero </a:t>
            </a:r>
            <a:r>
              <a:rPr b="0" lang="it-IT" sz="1300" spc="-1" strike="noStrike">
                <a:solidFill>
                  <a:srgbClr val="00a933"/>
                </a:solidFill>
                <a:latin typeface="Calibri"/>
                <a:ea typeface="Calibri"/>
              </a:rPr>
              <a:t>minimo</a:t>
            </a:r>
            <a:r>
              <a:rPr b="0" lang="it-IT" sz="1300" spc="-1" strike="noStrike">
                <a:solidFill>
                  <a:schemeClr val="dk1"/>
                </a:solidFill>
                <a:latin typeface="Calibri"/>
                <a:ea typeface="Calibri"/>
              </a:rPr>
              <a:t> e </a:t>
            </a:r>
            <a:r>
              <a:rPr b="0" lang="it-IT" sz="1300" spc="-1" strike="noStrike">
                <a:solidFill>
                  <a:srgbClr val="00a933"/>
                </a:solidFill>
                <a:latin typeface="Calibri"/>
                <a:ea typeface="Calibri"/>
              </a:rPr>
              <a:t>massimo di partecipanti</a:t>
            </a:r>
            <a:r>
              <a:rPr b="0" lang="it-IT" sz="1300" spc="-1" strike="noStrike">
                <a:solidFill>
                  <a:schemeClr val="dk1"/>
                </a:solidFill>
                <a:latin typeface="Calibri"/>
                <a:ea typeface="Calibri"/>
              </a:rPr>
              <a:t>. </a:t>
            </a:r>
            <a:r>
              <a:rPr b="0" lang="it-IT" sz="1300" spc="-1" strike="noStrike">
                <a:solidFill>
                  <a:srgbClr val="000000"/>
                </a:solidFill>
                <a:latin typeface="Calibri"/>
                <a:ea typeface="Calibri"/>
              </a:rPr>
              <a:t>L’utente fa il login e, se autenticato, accede all’HOME page che mostra l’elenco dei </a:t>
            </a:r>
            <a:r>
              <a:rPr b="0" lang="it-IT" sz="1300" spc="-1" strike="noStrike">
                <a:solidFill>
                  <a:srgbClr val="c9211e"/>
                </a:solidFill>
                <a:latin typeface="Calibri"/>
                <a:ea typeface="Calibri"/>
              </a:rPr>
              <a:t>gruppi</a:t>
            </a:r>
            <a:r>
              <a:rPr b="0" lang="it-IT" sz="1300" spc="-1" strike="noStrike">
                <a:solidFill>
                  <a:srgbClr val="000000"/>
                </a:solidFill>
                <a:latin typeface="Calibri"/>
                <a:ea typeface="Calibri"/>
              </a:rPr>
              <a:t> </a:t>
            </a:r>
            <a:r>
              <a:rPr b="0" lang="it-IT" sz="1300" spc="-1" strike="noStrike">
                <a:solidFill>
                  <a:srgbClr val="00a933"/>
                </a:solidFill>
                <a:latin typeface="Calibri"/>
                <a:ea typeface="Calibri"/>
              </a:rPr>
              <a:t>creati da lui </a:t>
            </a:r>
            <a:r>
              <a:rPr b="0" lang="it-IT" sz="1300" spc="-1" strike="noStrike">
                <a:solidFill>
                  <a:srgbClr val="000000"/>
                </a:solidFill>
                <a:latin typeface="Calibri"/>
                <a:ea typeface="Calibri"/>
              </a:rPr>
              <a:t>e ancora attivi, l’elenco delle </a:t>
            </a:r>
            <a:r>
              <a:rPr b="0" lang="it-IT" sz="1300" spc="-1" strike="noStrike">
                <a:solidFill>
                  <a:srgbClr val="c9211e"/>
                </a:solidFill>
                <a:latin typeface="Calibri"/>
                <a:ea typeface="Calibri"/>
              </a:rPr>
              <a:t>gruppi</a:t>
            </a:r>
            <a:r>
              <a:rPr b="0" lang="it-IT" sz="1300" spc="-1" strike="noStrike">
                <a:solidFill>
                  <a:srgbClr val="000000"/>
                </a:solidFill>
                <a:latin typeface="Calibri"/>
                <a:ea typeface="Calibri"/>
              </a:rPr>
              <a:t> </a:t>
            </a:r>
            <a:r>
              <a:rPr b="0" lang="it-IT" sz="1300" spc="-1" strike="noStrike">
                <a:solidFill>
                  <a:srgbClr val="c9211e"/>
                </a:solidFill>
                <a:latin typeface="Calibri"/>
                <a:ea typeface="Calibri"/>
              </a:rPr>
              <a:t>cui (l’utente)</a:t>
            </a:r>
            <a:r>
              <a:rPr b="0" lang="it-IT" sz="1300" spc="-1" strike="noStrike">
                <a:solidFill>
                  <a:srgbClr val="366092"/>
                </a:solidFill>
                <a:latin typeface="Calibri"/>
                <a:ea typeface="Calibri"/>
              </a:rPr>
              <a:t> è stato invitato</a:t>
            </a:r>
            <a:r>
              <a:rPr b="0" lang="it-IT" sz="1300" spc="-1" strike="noStrike">
                <a:solidFill>
                  <a:srgbClr val="000000"/>
                </a:solidFill>
                <a:latin typeface="Calibri"/>
                <a:ea typeface="Calibri"/>
              </a:rPr>
              <a:t> e ancora attivi, e una form </a:t>
            </a:r>
            <a:r>
              <a:rPr b="0" lang="it-IT" sz="1300" spc="-1" strike="noStrike">
                <a:solidFill>
                  <a:srgbClr val="366092"/>
                </a:solidFill>
                <a:latin typeface="Calibri"/>
                <a:ea typeface="Calibri"/>
              </a:rPr>
              <a:t>per creare</a:t>
            </a:r>
            <a:r>
              <a:rPr b="0" lang="it-IT" sz="1300" spc="-1" strike="noStrike">
                <a:solidFill>
                  <a:srgbClr val="000000"/>
                </a:solidFill>
                <a:latin typeface="Calibri"/>
                <a:ea typeface="Calibri"/>
              </a:rPr>
              <a:t> un nuovo </a:t>
            </a:r>
            <a:r>
              <a:rPr b="0" lang="it-IT" sz="1300" spc="-1" strike="noStrike">
                <a:solidFill>
                  <a:srgbClr val="c9211e"/>
                </a:solidFill>
                <a:latin typeface="Calibri"/>
                <a:ea typeface="Calibri"/>
              </a:rPr>
              <a:t>gruppo</a:t>
            </a:r>
            <a:r>
              <a:rPr b="0" lang="it-IT" sz="1300" spc="-1" strike="noStrike">
                <a:solidFill>
                  <a:srgbClr val="000000"/>
                </a:solidFill>
                <a:latin typeface="Calibri"/>
                <a:ea typeface="Calibri"/>
              </a:rPr>
              <a:t>. Quando l’utente seleziona un gruppo compare una pagina DETTAGLI GRUPPO che mostra i dati del gruppo e la lista degli utenti partecipanti identificati da </a:t>
            </a:r>
            <a:r>
              <a:rPr b="0" lang="it-IT" sz="1300" spc="-1" strike="noStrike">
                <a:solidFill>
                  <a:srgbClr val="00a933"/>
                </a:solidFill>
                <a:latin typeface="Calibri"/>
                <a:ea typeface="Calibri"/>
              </a:rPr>
              <a:t>nome</a:t>
            </a:r>
            <a:r>
              <a:rPr b="0" lang="it-IT" sz="1300" spc="-1" strike="noStrike">
                <a:solidFill>
                  <a:srgbClr val="000000"/>
                </a:solidFill>
                <a:latin typeface="Calibri"/>
                <a:ea typeface="Calibri"/>
              </a:rPr>
              <a:t> e </a:t>
            </a:r>
            <a:r>
              <a:rPr b="0" lang="it-IT" sz="1300" spc="-1" strike="noStrike">
                <a:solidFill>
                  <a:srgbClr val="00a933"/>
                </a:solidFill>
                <a:latin typeface="Calibri"/>
                <a:ea typeface="Calibri"/>
              </a:rPr>
              <a:t>cognome</a:t>
            </a:r>
            <a:r>
              <a:rPr b="0" lang="it-IT" sz="1300" spc="-1" strike="noStrike">
                <a:solidFill>
                  <a:schemeClr val="dk1"/>
                </a:solidFill>
                <a:latin typeface="Calibri"/>
                <a:ea typeface="Calibri"/>
              </a:rPr>
              <a:t>. Quando l’utente inoltra la form di creazione di un nuovo gruppo con il bottone INVIA, appare una pagina ANAGRAFICA con l’elenco degli utenti registrati identificati da nome e cognome e ordinata alfabeticamente per cognome crescente. </a:t>
            </a:r>
            <a:r>
              <a:rPr b="0" lang="it-IT" sz="1300" spc="-1" strike="noStrike">
                <a:solidFill>
                  <a:srgbClr val="c9211e"/>
                </a:solidFill>
                <a:latin typeface="Calibri"/>
                <a:ea typeface="Calibri"/>
              </a:rPr>
              <a:t>L’utente</a:t>
            </a:r>
            <a:r>
              <a:rPr b="0" lang="it-IT" sz="1300" spc="-1" strike="noStrike">
                <a:solidFill>
                  <a:schemeClr val="dk1"/>
                </a:solidFill>
                <a:latin typeface="Calibri"/>
                <a:ea typeface="Calibri"/>
              </a:rPr>
              <a:t> può scegliere uno o più partecipanti dall’elenco e premere il bottone </a:t>
            </a:r>
            <a:r>
              <a:rPr b="0" lang="it-IT" sz="1300" spc="-1" strike="noStrike">
                <a:solidFill>
                  <a:srgbClr val="366092"/>
                </a:solidFill>
                <a:latin typeface="Calibri"/>
                <a:ea typeface="Calibri"/>
              </a:rPr>
              <a:t>INVITA</a:t>
            </a:r>
            <a:r>
              <a:rPr b="0" lang="it-IT" sz="1300" spc="-1" strike="noStrike">
                <a:solidFill>
                  <a:schemeClr val="dk1"/>
                </a:solidFill>
                <a:latin typeface="Calibri"/>
                <a:ea typeface="Calibri"/>
              </a:rPr>
              <a:t> per invitarli al </a:t>
            </a:r>
            <a:r>
              <a:rPr b="0" lang="it-IT" sz="1300" spc="-1" strike="noStrike">
                <a:solidFill>
                  <a:srgbClr val="c9211e"/>
                </a:solidFill>
                <a:latin typeface="Calibri"/>
                <a:ea typeface="Calibri"/>
              </a:rPr>
              <a:t>gruppo</a:t>
            </a:r>
            <a:r>
              <a:rPr b="0" lang="it-IT" sz="1300" spc="-1" strike="noStrike">
                <a:solidFill>
                  <a:schemeClr val="dk1"/>
                </a:solidFill>
                <a:latin typeface="Calibri"/>
                <a:ea typeface="Calibri"/>
              </a:rPr>
              <a:t>. Se il numero d’invitati è inferiore di X unità rispetto al minimo ammissibile, appare di nuovo la pagina ANAGRAFICA con un messaggio “Troppo pochi utenti selezionati, aggiungerne almeno X”. Gli utenti precedentemente selezionati devono rimanere selezionati, ma possono essere sostituiti, in tutto o in parte, da altri utenti.</a:t>
            </a:r>
            <a:endParaRPr b="0" lang="en-US" sz="1300" spc="-1" strike="noStrike">
              <a:solidFill>
                <a:srgbClr val="000000"/>
              </a:solidFill>
              <a:latin typeface="Arial"/>
            </a:endParaRPr>
          </a:p>
          <a:p>
            <a:pPr>
              <a:lnSpc>
                <a:spcPct val="100000"/>
              </a:lnSpc>
              <a:tabLst>
                <a:tab algn="l" pos="0"/>
              </a:tabLst>
            </a:pPr>
            <a:r>
              <a:rPr b="0" lang="it-IT" sz="1300" spc="-1" strike="noStrike">
                <a:solidFill>
                  <a:schemeClr val="dk1"/>
                </a:solidFill>
                <a:latin typeface="Calibri"/>
                <a:ea typeface="Calibri"/>
              </a:rPr>
              <a:t>Se il numero d’invitati è superiore di X unità rispetto al massimo ammissibile, appare di nuovo la pagina ANAGRAFICA con un messaggio “Troppi utenti selezionati, eliminarne almeno X”. In questo caso, la pagina evidenzia nell’elenco gli utenti scelti in precedenza come preselezionati, in modo che l’utente possa deselezionarne alcuni. Se alla pressione del bottone INVITA il numero d’invitati rispetta i vincoli, il gruppo è memorizzato nella base di dati e associato agli utenti invitati e l’utente è rimandato alla HOME PAGE. Al terzo tentativo scorretto di assegnare un numero errato di invitati a un gruppo appare una pagina CANCELLAZIONE con un messaggio “Tre tentativi di definire un gruppo con un numero di partecipanti errato, il gruppo non sarà creato” e un link per tornare all’HOME PAGE. In questo caso il gruppo NON è memorizzato nella base di dati. L’applicazione non deve registrare nella base di dati gruppi con numero errato di partecipanti. L’applicazione consente il logout dell’utente.</a:t>
            </a:r>
            <a:endParaRPr b="0" lang="en-US" sz="1300" spc="-1" strike="noStrike">
              <a:solidFill>
                <a:srgbClr val="000000"/>
              </a:solidFill>
              <a:latin typeface="Arial"/>
            </a:endParaRPr>
          </a:p>
        </p:txBody>
      </p:sp>
      <p:sp>
        <p:nvSpPr>
          <p:cNvPr id="168" name=""/>
          <p:cNvSpPr/>
          <p:nvPr/>
        </p:nvSpPr>
        <p:spPr>
          <a:xfrm>
            <a:off x="457200" y="339480"/>
            <a:ext cx="36572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I. Specifica &amp; analisi dei dati</a:t>
            </a:r>
            <a:endParaRPr b="0" lang="en-US" sz="1800" spc="-1" strike="noStrike">
              <a:solidFill>
                <a:srgbClr val="000000"/>
              </a:solidFill>
              <a:latin typeface="Arial"/>
            </a:endParaRPr>
          </a:p>
        </p:txBody>
      </p:sp>
      <p:sp>
        <p:nvSpPr>
          <p:cNvPr id="169" name=""/>
          <p:cNvSpPr/>
          <p:nvPr/>
        </p:nvSpPr>
        <p:spPr>
          <a:xfrm>
            <a:off x="396720" y="4636440"/>
            <a:ext cx="3260520" cy="320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 sz="1800" spc="-1" strike="noStrike">
                <a:solidFill>
                  <a:srgbClr val="ff0000"/>
                </a:solidFill>
                <a:latin typeface="Calibri"/>
                <a:ea typeface="Calibri"/>
              </a:rPr>
              <a:t>Entities</a:t>
            </a:r>
            <a:r>
              <a:rPr b="1" lang="es" sz="1800" spc="-1" strike="noStrike">
                <a:solidFill>
                  <a:schemeClr val="dk1"/>
                </a:solidFill>
                <a:latin typeface="Calibri"/>
                <a:ea typeface="Calibri"/>
              </a:rPr>
              <a:t>, </a:t>
            </a:r>
            <a:r>
              <a:rPr b="1" lang="es" sz="1800" spc="-1" strike="noStrike">
                <a:solidFill>
                  <a:srgbClr val="00b050"/>
                </a:solidFill>
                <a:latin typeface="Calibri"/>
                <a:ea typeface="Calibri"/>
              </a:rPr>
              <a:t>attributes</a:t>
            </a:r>
            <a:r>
              <a:rPr b="1" lang="es" sz="1800" spc="-1" strike="noStrike">
                <a:solidFill>
                  <a:schemeClr val="dk1"/>
                </a:solidFill>
                <a:latin typeface="Calibri"/>
                <a:ea typeface="Calibri"/>
              </a:rPr>
              <a:t>, </a:t>
            </a:r>
            <a:r>
              <a:rPr b="1" lang="es" sz="1800" spc="-1" strike="noStrike">
                <a:solidFill>
                  <a:srgbClr val="366092"/>
                </a:solidFill>
                <a:latin typeface="Calibri"/>
                <a:ea typeface="Calibri"/>
              </a:rPr>
              <a:t>relationships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920"/>
            <a:ext cx="8228520" cy="85608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Database design</a:t>
            </a:r>
            <a:endParaRPr b="0" lang="en-US" sz="4400" spc="-1" strike="noStrike">
              <a:solidFill>
                <a:srgbClr val="000000"/>
              </a:solidFill>
              <a:latin typeface="Arial"/>
            </a:endParaRPr>
          </a:p>
        </p:txBody>
      </p:sp>
      <p:sp>
        <p:nvSpPr>
          <p:cNvPr id="171" name="Google Shape;149;p28"/>
          <p:cNvSpPr/>
          <p:nvPr/>
        </p:nvSpPr>
        <p:spPr>
          <a:xfrm>
            <a:off x="141120" y="2085480"/>
            <a:ext cx="1342800" cy="13003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1" lang="es-419" sz="1600" spc="-1" strike="noStrike">
                <a:solidFill>
                  <a:schemeClr val="dk1"/>
                </a:solidFill>
                <a:latin typeface="Calibri"/>
                <a:ea typeface="Calibri"/>
              </a:rPr>
              <a:t>Username</a:t>
            </a:r>
            <a:endParaRPr b="0" lang="en-US" sz="1600" spc="-1" strike="noStrike">
              <a:solidFill>
                <a:srgbClr val="000000"/>
              </a:solidFill>
              <a:latin typeface="Arial"/>
            </a:endParaRPr>
          </a:p>
          <a:p>
            <a:pPr algn="r">
              <a:lnSpc>
                <a:spcPct val="100000"/>
              </a:lnSpc>
              <a:tabLst>
                <a:tab algn="l" pos="0"/>
              </a:tabLst>
            </a:pPr>
            <a:r>
              <a:rPr b="0" lang="es" sz="1600" spc="-1" strike="noStrike">
                <a:solidFill>
                  <a:schemeClr val="dk1"/>
                </a:solidFill>
                <a:latin typeface="Calibri"/>
                <a:ea typeface="Calibri"/>
              </a:rPr>
              <a:t>Name</a:t>
            </a:r>
            <a:endParaRPr b="0" lang="en-US" sz="1600" spc="-1" strike="noStrike">
              <a:solidFill>
                <a:srgbClr val="000000"/>
              </a:solidFill>
              <a:latin typeface="Arial"/>
            </a:endParaRPr>
          </a:p>
          <a:p>
            <a:pPr algn="r">
              <a:lnSpc>
                <a:spcPct val="100000"/>
              </a:lnSpc>
              <a:tabLst>
                <a:tab algn="l" pos="0"/>
              </a:tabLst>
            </a:pPr>
            <a:r>
              <a:rPr b="0" lang="es" sz="1600" spc="-1" strike="noStrike">
                <a:solidFill>
                  <a:schemeClr val="dk1"/>
                </a:solidFill>
                <a:latin typeface="Calibri"/>
                <a:ea typeface="Calibri"/>
              </a:rPr>
              <a:t>Surname</a:t>
            </a:r>
            <a:endParaRPr b="0" lang="en-US" sz="1600" spc="-1" strike="noStrike">
              <a:solidFill>
                <a:srgbClr val="000000"/>
              </a:solidFill>
              <a:latin typeface="Arial"/>
            </a:endParaRPr>
          </a:p>
          <a:p>
            <a:pPr algn="r">
              <a:lnSpc>
                <a:spcPct val="100000"/>
              </a:lnSpc>
              <a:tabLst>
                <a:tab algn="l" pos="0"/>
              </a:tabLst>
            </a:pPr>
            <a:r>
              <a:rPr b="0" lang="es" sz="1600" spc="-1" strike="noStrike">
                <a:solidFill>
                  <a:schemeClr val="dk1"/>
                </a:solidFill>
                <a:latin typeface="Calibri"/>
                <a:ea typeface="Calibri"/>
              </a:rPr>
              <a:t>Email</a:t>
            </a:r>
            <a:endParaRPr b="0" lang="en-US" sz="1600" spc="-1" strike="noStrike">
              <a:solidFill>
                <a:srgbClr val="000000"/>
              </a:solidFill>
              <a:latin typeface="Arial"/>
            </a:endParaRPr>
          </a:p>
          <a:p>
            <a:pPr algn="r">
              <a:lnSpc>
                <a:spcPct val="100000"/>
              </a:lnSpc>
              <a:tabLst>
                <a:tab algn="l" pos="0"/>
              </a:tabLst>
            </a:pPr>
            <a:r>
              <a:rPr b="0" lang="es-419" sz="1600" spc="-1" strike="noStrike">
                <a:solidFill>
                  <a:schemeClr val="dk1"/>
                </a:solidFill>
                <a:latin typeface="Calibri"/>
                <a:ea typeface="Calibri"/>
              </a:rPr>
              <a:t>Password</a:t>
            </a:r>
            <a:endParaRPr b="0" lang="en-US" sz="1600" spc="-1" strike="noStrike">
              <a:solidFill>
                <a:srgbClr val="000000"/>
              </a:solidFill>
              <a:latin typeface="Arial"/>
            </a:endParaRPr>
          </a:p>
        </p:txBody>
      </p:sp>
      <p:sp>
        <p:nvSpPr>
          <p:cNvPr id="172" name="Google Shape;150;p28"/>
          <p:cNvSpPr/>
          <p:nvPr/>
        </p:nvSpPr>
        <p:spPr>
          <a:xfrm>
            <a:off x="1547640" y="2121480"/>
            <a:ext cx="1067400" cy="3938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User</a:t>
            </a:r>
            <a:endParaRPr b="0" lang="en-US" sz="1800" spc="-1" strike="noStrike">
              <a:solidFill>
                <a:srgbClr val="000000"/>
              </a:solidFill>
              <a:latin typeface="Arial"/>
            </a:endParaRPr>
          </a:p>
        </p:txBody>
      </p:sp>
      <p:sp>
        <p:nvSpPr>
          <p:cNvPr id="173" name="Google Shape;152;p28"/>
          <p:cNvSpPr/>
          <p:nvPr/>
        </p:nvSpPr>
        <p:spPr>
          <a:xfrm>
            <a:off x="7390440" y="2021760"/>
            <a:ext cx="1681200" cy="1705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s-419" sz="1800" spc="-1" strike="noStrike">
                <a:solidFill>
                  <a:schemeClr val="dk1"/>
                </a:solidFill>
                <a:latin typeface="Calibri"/>
                <a:ea typeface="Calibri"/>
              </a:rPr>
              <a:t>ID</a:t>
            </a:r>
            <a:endParaRPr b="0" lang="en-US" sz="18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Title</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CreationDate</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Duration</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MinParticipants</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MaxParticipants</a:t>
            </a:r>
            <a:endParaRPr b="0" lang="en-US" sz="1600" spc="-1" strike="noStrike">
              <a:solidFill>
                <a:srgbClr val="000000"/>
              </a:solidFill>
              <a:latin typeface="Arial"/>
            </a:endParaRPr>
          </a:p>
        </p:txBody>
      </p:sp>
      <p:sp>
        <p:nvSpPr>
          <p:cNvPr id="174" name="Google Shape;153;p28"/>
          <p:cNvSpPr/>
          <p:nvPr/>
        </p:nvSpPr>
        <p:spPr>
          <a:xfrm>
            <a:off x="5871600" y="2071800"/>
            <a:ext cx="1427400" cy="4766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Group</a:t>
            </a:r>
            <a:endParaRPr b="0" lang="en-US" sz="1800" spc="-1" strike="noStrike">
              <a:solidFill>
                <a:srgbClr val="000000"/>
              </a:solidFill>
              <a:latin typeface="Arial"/>
            </a:endParaRPr>
          </a:p>
        </p:txBody>
      </p:sp>
      <p:sp>
        <p:nvSpPr>
          <p:cNvPr id="175" name="Google Shape;154;p28"/>
          <p:cNvSpPr/>
          <p:nvPr/>
        </p:nvSpPr>
        <p:spPr>
          <a:xfrm>
            <a:off x="2679120" y="1971720"/>
            <a:ext cx="56592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0:N</a:t>
            </a:r>
            <a:endParaRPr b="0" lang="en-US" sz="1400" spc="-1" strike="noStrike">
              <a:solidFill>
                <a:srgbClr val="000000"/>
              </a:solidFill>
              <a:latin typeface="Arial"/>
            </a:endParaRPr>
          </a:p>
        </p:txBody>
      </p:sp>
      <p:sp>
        <p:nvSpPr>
          <p:cNvPr id="176" name="Google Shape;155;p28"/>
          <p:cNvSpPr/>
          <p:nvPr/>
        </p:nvSpPr>
        <p:spPr>
          <a:xfrm>
            <a:off x="3477240" y="1818360"/>
            <a:ext cx="1492560" cy="2527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0" lang="es-419" sz="1600" spc="-1" strike="noStrike">
                <a:solidFill>
                  <a:schemeClr val="dk1"/>
                </a:solidFill>
                <a:latin typeface="Calibri"/>
                <a:ea typeface="Calibri"/>
              </a:rPr>
              <a:t>participating</a:t>
            </a:r>
            <a:endParaRPr b="0" lang="en-US" sz="1600" spc="-1" strike="noStrike">
              <a:solidFill>
                <a:srgbClr val="000000"/>
              </a:solidFill>
              <a:latin typeface="Arial"/>
            </a:endParaRPr>
          </a:p>
        </p:txBody>
      </p:sp>
      <p:sp>
        <p:nvSpPr>
          <p:cNvPr id="177" name="Google Shape;156;p28"/>
          <p:cNvSpPr/>
          <p:nvPr/>
        </p:nvSpPr>
        <p:spPr>
          <a:xfrm>
            <a:off x="3993840" y="2106000"/>
            <a:ext cx="595800" cy="393840"/>
          </a:xfrm>
          <a:prstGeom prst="diamond">
            <a:avLst/>
          </a:prstGeom>
          <a:solidFill>
            <a:schemeClr val="lt1"/>
          </a:solidFill>
          <a:ln w="25400">
            <a:solidFill>
              <a:srgbClr val="f79646"/>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178" name="Google Shape;157;p28"/>
          <p:cNvCxnSpPr>
            <a:stCxn id="172" idx="3"/>
            <a:endCxn id="177" idx="1"/>
          </p:cNvCxnSpPr>
          <p:nvPr/>
        </p:nvCxnSpPr>
        <p:spPr>
          <a:xfrm flipV="1">
            <a:off x="2615040" y="2302920"/>
            <a:ext cx="1379160" cy="15840"/>
          </a:xfrm>
          <a:prstGeom prst="straightConnector1">
            <a:avLst/>
          </a:prstGeom>
          <a:ln w="9525">
            <a:solidFill>
              <a:srgbClr val="4a7dba"/>
            </a:solidFill>
            <a:round/>
          </a:ln>
        </p:spPr>
      </p:cxnSp>
      <p:cxnSp>
        <p:nvCxnSpPr>
          <p:cNvPr id="179" name="Google Shape;158;p28"/>
          <p:cNvCxnSpPr>
            <a:stCxn id="177" idx="3"/>
            <a:endCxn id="174" idx="1"/>
          </p:cNvCxnSpPr>
          <p:nvPr/>
        </p:nvCxnSpPr>
        <p:spPr>
          <a:xfrm>
            <a:off x="4589640" y="2302920"/>
            <a:ext cx="1282320" cy="7560"/>
          </a:xfrm>
          <a:prstGeom prst="straightConnector1">
            <a:avLst/>
          </a:prstGeom>
          <a:ln w="9525">
            <a:solidFill>
              <a:srgbClr val="4a7dba"/>
            </a:solidFill>
            <a:round/>
          </a:ln>
        </p:spPr>
      </p:cxnSp>
      <p:sp>
        <p:nvSpPr>
          <p:cNvPr id="180" name="Google Shape;159;p28"/>
          <p:cNvSpPr/>
          <p:nvPr/>
        </p:nvSpPr>
        <p:spPr>
          <a:xfrm>
            <a:off x="7452360" y="3744720"/>
            <a:ext cx="183600" cy="6915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181" name="Google Shape;162;p28"/>
          <p:cNvSpPr/>
          <p:nvPr/>
        </p:nvSpPr>
        <p:spPr>
          <a:xfrm>
            <a:off x="6557400" y="2691360"/>
            <a:ext cx="414360" cy="3502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0:1</a:t>
            </a:r>
            <a:endParaRPr b="0" lang="en-US" sz="1400" spc="-1" strike="noStrike">
              <a:solidFill>
                <a:srgbClr val="000000"/>
              </a:solidFill>
              <a:latin typeface="Arial"/>
            </a:endParaRPr>
          </a:p>
        </p:txBody>
      </p:sp>
      <p:sp>
        <p:nvSpPr>
          <p:cNvPr id="182" name="Google Shape;164;p28"/>
          <p:cNvSpPr/>
          <p:nvPr/>
        </p:nvSpPr>
        <p:spPr>
          <a:xfrm>
            <a:off x="5001480" y="4296600"/>
            <a:ext cx="1093680" cy="2527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0" lang="es-419" sz="1600" spc="-1" strike="noStrike">
                <a:solidFill>
                  <a:schemeClr val="dk1"/>
                </a:solidFill>
                <a:latin typeface="Calibri"/>
                <a:ea typeface="Calibri"/>
              </a:rPr>
              <a:t>	</a:t>
            </a:r>
            <a:endParaRPr b="0" lang="en-US" sz="1600" spc="-1" strike="noStrike">
              <a:solidFill>
                <a:srgbClr val="000000"/>
              </a:solidFill>
              <a:latin typeface="Arial"/>
            </a:endParaRPr>
          </a:p>
        </p:txBody>
      </p:sp>
      <p:sp>
        <p:nvSpPr>
          <p:cNvPr id="183" name="Google Shape;165;p28"/>
          <p:cNvSpPr/>
          <p:nvPr/>
        </p:nvSpPr>
        <p:spPr>
          <a:xfrm>
            <a:off x="5401800" y="2007000"/>
            <a:ext cx="457200" cy="229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1:N</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457920" y="57960"/>
            <a:ext cx="8228520" cy="85608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Logical database schema</a:t>
            </a:r>
            <a:endParaRPr b="0" lang="en-US" sz="4400" spc="-1" strike="noStrike">
              <a:solidFill>
                <a:srgbClr val="000000"/>
              </a:solidFill>
              <a:latin typeface="Arial"/>
            </a:endParaRPr>
          </a:p>
        </p:txBody>
      </p:sp>
      <p:sp>
        <p:nvSpPr>
          <p:cNvPr id="185" name="PlaceHolder 2"/>
          <p:cNvSpPr>
            <a:spLocks noGrp="1"/>
          </p:cNvSpPr>
          <p:nvPr>
            <p:ph/>
          </p:nvPr>
        </p:nvSpPr>
        <p:spPr>
          <a:xfrm>
            <a:off x="425160" y="938880"/>
            <a:ext cx="4111200" cy="2081160"/>
          </a:xfrm>
          <a:prstGeom prst="rect">
            <a:avLst/>
          </a:prstGeom>
          <a:noFill/>
          <a:ln w="0">
            <a:noFill/>
          </a:ln>
        </p:spPr>
        <p:txBody>
          <a:bodyPr lIns="0" rIns="0" tIns="0" bIns="0" anchor="t">
            <a:noAutofit/>
          </a:bodyPr>
          <a:p>
            <a:pPr indent="0">
              <a:lnSpc>
                <a:spcPct val="100000"/>
              </a:lnSpc>
              <a:spcBef>
                <a:spcPts val="360"/>
              </a:spcBef>
              <a:buNone/>
              <a:tabLst>
                <a:tab algn="l" pos="0"/>
              </a:tabLst>
            </a:pPr>
            <a:r>
              <a:rPr b="0" lang="en-US" sz="1600" spc="-1" strike="noStrike">
                <a:solidFill>
                  <a:schemeClr val="dk1"/>
                </a:solidFill>
                <a:latin typeface="Courier New"/>
                <a:ea typeface="Courier New"/>
              </a:rPr>
              <a:t>CREATE TABLE `</a:t>
            </a:r>
            <a:r>
              <a:rPr b="1" lang="en-US" sz="1600" spc="-1" strike="noStrike">
                <a:solidFill>
                  <a:schemeClr val="dk1"/>
                </a:solidFill>
                <a:latin typeface="Courier New"/>
                <a:ea typeface="Courier New"/>
              </a:rPr>
              <a:t>user</a:t>
            </a:r>
            <a:r>
              <a:rPr b="0" lang="en-US" sz="1600" spc="-1" strike="noStrike">
                <a:solidFill>
                  <a:schemeClr val="dk1"/>
                </a:solidFill>
                <a:latin typeface="Courier New"/>
                <a:ea typeface="Courier New"/>
              </a:rPr>
              <a:t>` (  </a:t>
            </a:r>
            <a:endParaRPr b="0" lang="en-US" sz="1600" spc="-1" strike="noStrike">
              <a:solidFill>
                <a:srgbClr val="000000"/>
              </a:solidFill>
              <a:latin typeface="Arial"/>
            </a:endParaRPr>
          </a:p>
          <a:p>
            <a:pPr indent="0">
              <a:lnSpc>
                <a:spcPct val="100000"/>
              </a:lnSpc>
              <a:spcBef>
                <a:spcPts val="360"/>
              </a:spcBef>
              <a:buNone/>
              <a:tabLst>
                <a:tab algn="l" pos="0"/>
              </a:tabLst>
            </a:pPr>
            <a:r>
              <a:rPr b="0" lang="en-US" sz="1600" spc="-1" strike="noStrike">
                <a:solidFill>
                  <a:schemeClr val="dk1"/>
                </a:solidFill>
                <a:latin typeface="Courier New"/>
                <a:ea typeface="Courier New"/>
              </a:rPr>
              <a:t>`id` int(11) NOT NULL AUTO_INCREMENT,  </a:t>
            </a:r>
            <a:endParaRPr b="0" lang="en-US" sz="1600" spc="-1" strike="noStrike">
              <a:solidFill>
                <a:srgbClr val="000000"/>
              </a:solidFill>
              <a:latin typeface="Arial"/>
            </a:endParaRPr>
          </a:p>
          <a:p>
            <a:pPr indent="0">
              <a:lnSpc>
                <a:spcPct val="100000"/>
              </a:lnSpc>
              <a:spcBef>
                <a:spcPts val="360"/>
              </a:spcBef>
              <a:buNone/>
              <a:tabLst>
                <a:tab algn="l" pos="0"/>
              </a:tabLst>
            </a:pPr>
            <a:r>
              <a:rPr b="0" lang="en-US" sz="1600" spc="-1" strike="noStrike">
                <a:solidFill>
                  <a:schemeClr val="dk1"/>
                </a:solidFill>
                <a:latin typeface="Courier New"/>
                <a:ea typeface="Courier New"/>
              </a:rPr>
              <a:t>`username` varchar(45) NOT NULL,  `password` varchar(45) NOT NULL,  `name` varchar(45) NOT NULL,  `surname` varchar(45) NOT NULL,  PRIMARY KEY (`id`))</a:t>
            </a:r>
            <a:endParaRPr b="0" lang="en-US" sz="1600" spc="-1" strike="noStrike">
              <a:solidFill>
                <a:srgbClr val="000000"/>
              </a:solidFill>
              <a:latin typeface="Arial"/>
            </a:endParaRPr>
          </a:p>
        </p:txBody>
      </p:sp>
      <p:sp>
        <p:nvSpPr>
          <p:cNvPr id="186" name="PlaceHolder 3"/>
          <p:cNvSpPr>
            <a:spLocks noGrp="1"/>
          </p:cNvSpPr>
          <p:nvPr>
            <p:ph/>
          </p:nvPr>
        </p:nvSpPr>
        <p:spPr>
          <a:xfrm>
            <a:off x="4572000" y="938880"/>
            <a:ext cx="4391640" cy="2538360"/>
          </a:xfrm>
          <a:prstGeom prst="rect">
            <a:avLst/>
          </a:prstGeom>
          <a:noFill/>
          <a:ln w="0">
            <a:noFill/>
          </a:ln>
        </p:spPr>
        <p:txBody>
          <a:bodyPr lIns="0" rIns="0" tIns="0" bIns="0" anchor="t">
            <a:noAutofit/>
          </a:bodyPr>
          <a:p>
            <a:pPr indent="0">
              <a:lnSpc>
                <a:spcPct val="100000"/>
              </a:lnSpc>
              <a:buNone/>
              <a:tabLst>
                <a:tab algn="l" pos="0"/>
              </a:tabLst>
            </a:pPr>
            <a:r>
              <a:rPr b="0" lang="en-US" sz="1400" spc="-1" strike="noStrike">
                <a:solidFill>
                  <a:schemeClr val="dk1"/>
                </a:solidFill>
                <a:latin typeface="Courier New"/>
                <a:ea typeface="Courier New"/>
              </a:rPr>
              <a:t>CREATE TABLE `</a:t>
            </a:r>
            <a:r>
              <a:rPr b="1" lang="en-US" sz="1400" spc="-1" strike="noStrike">
                <a:solidFill>
                  <a:schemeClr val="dk1"/>
                </a:solidFill>
                <a:latin typeface="Courier New"/>
                <a:ea typeface="Courier New"/>
              </a:rPr>
              <a:t>group</a:t>
            </a:r>
            <a:r>
              <a:rPr b="0" lang="en-US" sz="1400" spc="-1" strike="noStrike">
                <a:solidFill>
                  <a:schemeClr val="dk1"/>
                </a:solidFill>
                <a:latin typeface="Courier New"/>
                <a:ea typeface="Courier New"/>
              </a:rPr>
              <a:t>` (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`id` int(11) NOT NULL AUTO_INCREMENT,  `date` date NOT NULL,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`destination` varchar(45) NOT NULL,  `state` int(11) NOT NULL DEFAULT '0',  `description` varchar(45) NOT NULL,  `days` int(11) NOT NULL,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`reporter` int(11) NOT NULL,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PRIMARY KEY (`id`),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CONSTRAINT `id_reporter` FOREIGN KEY (`reporter`) REFERENCES `user` (`id`) ON DELETE CASCADE ON UPDATE CASCADE)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920"/>
            <a:ext cx="8228520" cy="85608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Logical database schema</a:t>
            </a:r>
            <a:endParaRPr b="0" lang="en-US" sz="4400" spc="-1" strike="noStrike">
              <a:solidFill>
                <a:srgbClr val="000000"/>
              </a:solidFill>
              <a:latin typeface="Arial"/>
            </a:endParaRPr>
          </a:p>
        </p:txBody>
      </p:sp>
      <p:sp>
        <p:nvSpPr>
          <p:cNvPr id="188" name="PlaceHolder 2"/>
          <p:cNvSpPr>
            <a:spLocks noGrp="1"/>
          </p:cNvSpPr>
          <p:nvPr>
            <p:ph/>
          </p:nvPr>
        </p:nvSpPr>
        <p:spPr>
          <a:xfrm>
            <a:off x="2044800" y="1096560"/>
            <a:ext cx="4797000" cy="3393360"/>
          </a:xfrm>
          <a:prstGeom prst="rect">
            <a:avLst/>
          </a:prstGeom>
          <a:noFill/>
          <a:ln w="0">
            <a:noFill/>
          </a:ln>
        </p:spPr>
        <p:txBody>
          <a:bodyPr lIns="0" rIns="0" tIns="0" bIns="0" anchor="t">
            <a:noAutofit/>
          </a:bodyPr>
          <a:p>
            <a:pPr indent="0">
              <a:lnSpc>
                <a:spcPct val="100000"/>
              </a:lnSpc>
              <a:buNone/>
              <a:tabLst>
                <a:tab algn="l" pos="0"/>
              </a:tabLst>
            </a:pPr>
            <a:r>
              <a:rPr b="0" lang="en-US" sz="1400" spc="-1" strike="noStrike">
                <a:solidFill>
                  <a:schemeClr val="dk1"/>
                </a:solidFill>
                <a:latin typeface="Courier New"/>
                <a:ea typeface="Courier New"/>
              </a:rPr>
              <a:t>CREATE TABLE `</a:t>
            </a:r>
            <a:r>
              <a:rPr b="1" lang="en-US" sz="1400" spc="-1" strike="noStrike">
                <a:solidFill>
                  <a:schemeClr val="dk1"/>
                </a:solidFill>
                <a:latin typeface="Courier New"/>
                <a:ea typeface="Courier New"/>
              </a:rPr>
              <a:t>expenses</a:t>
            </a:r>
            <a:r>
              <a:rPr b="0" lang="en-US" sz="1400" spc="-1" strike="noStrike">
                <a:solidFill>
                  <a:schemeClr val="dk1"/>
                </a:solidFill>
                <a:latin typeface="Courier New"/>
                <a:ea typeface="Courier New"/>
              </a:rPr>
              <a:t>`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`id` int(11) NOT NULL AUTO_INCREMENT,  `food` decimal(19,4) NOT NULL,  `accommodation` decimal(19,4) NOT NULL,  `transport` decimal(19,4) NOT NULL,   `mission` int(11) NOT NULL,  PRIMARY KEY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(`id`),  KEY `id` (`mission`),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CONSTRAINT `id` FOREIGN KEY (`mission`) REFERENCES `mission` (`id`) ON DELETE CASCADE ON UPDATE CASCADE)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920"/>
            <a:ext cx="8228520" cy="85644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419" sz="4400" spc="-1" strike="noStrike">
                <a:solidFill>
                  <a:schemeClr val="dk1"/>
                </a:solidFill>
                <a:latin typeface="Calibri"/>
                <a:ea typeface="Calibri"/>
              </a:rPr>
              <a:t>Application requirements analysis</a:t>
            </a:r>
            <a:endParaRPr b="0" lang="en-US" sz="4400" spc="-1" strike="noStrike">
              <a:solidFill>
                <a:srgbClr val="000000"/>
              </a:solidFill>
              <a:latin typeface="Arial"/>
            </a:endParaRPr>
          </a:p>
        </p:txBody>
      </p:sp>
      <p:sp>
        <p:nvSpPr>
          <p:cNvPr id="190" name="PlaceHolder 2"/>
          <p:cNvSpPr>
            <a:spLocks noGrp="1"/>
          </p:cNvSpPr>
          <p:nvPr>
            <p:ph/>
          </p:nvPr>
        </p:nvSpPr>
        <p:spPr>
          <a:xfrm>
            <a:off x="457200" y="1000440"/>
            <a:ext cx="8228520" cy="4105080"/>
          </a:xfrm>
          <a:prstGeom prst="rect">
            <a:avLst/>
          </a:prstGeom>
          <a:noFill/>
          <a:ln w="0">
            <a:noFill/>
          </a:ln>
        </p:spPr>
        <p:txBody>
          <a:bodyPr lIns="90000" rIns="90000" tIns="45000" bIns="45000" anchor="t">
            <a:noAutofit/>
          </a:bodyPr>
          <a:p>
            <a:pPr indent="0">
              <a:lnSpc>
                <a:spcPct val="115000"/>
              </a:lnSpc>
              <a:spcAft>
                <a:spcPts val="1001"/>
              </a:spcAft>
              <a:buNone/>
              <a:tabLst>
                <a:tab algn="l" pos="0"/>
              </a:tabLst>
            </a:pPr>
            <a:r>
              <a:rPr b="0" lang="it-IT" sz="1400" spc="-1" strike="noStrike">
                <a:solidFill>
                  <a:schemeClr val="dk1"/>
                </a:solidFill>
                <a:latin typeface="Calibri"/>
                <a:ea typeface="Calibri"/>
              </a:rPr>
              <a:t>Un’applicazione Web permette la gestione delle spese di trasferta. Dopo</a:t>
            </a:r>
            <a:r>
              <a:rPr b="0" lang="it-IT" sz="1400" spc="-1" strike="noStrike">
                <a:solidFill>
                  <a:srgbClr val="974806"/>
                </a:solidFill>
                <a:latin typeface="Calibri"/>
                <a:ea typeface="Calibri"/>
              </a:rPr>
              <a:t> il login</a:t>
            </a:r>
            <a:r>
              <a:rPr b="0" lang="it-IT" sz="1400" spc="-1" strike="noStrike">
                <a:solidFill>
                  <a:schemeClr val="dk1"/>
                </a:solidFill>
                <a:latin typeface="Calibri"/>
                <a:ea typeface="Calibri"/>
              </a:rPr>
              <a:t>, l’utente </a:t>
            </a:r>
            <a:r>
              <a:rPr b="0" lang="it-IT" sz="1400" spc="-1" strike="noStrike">
                <a:solidFill>
                  <a:srgbClr val="0070c0"/>
                </a:solidFill>
                <a:latin typeface="Calibri"/>
                <a:ea typeface="Calibri"/>
              </a:rPr>
              <a:t>accede a una pagina </a:t>
            </a:r>
            <a:r>
              <a:rPr b="0" lang="it-IT" sz="1400" spc="-1" strike="noStrike">
                <a:solidFill>
                  <a:srgbClr val="ff0000"/>
                </a:solidFill>
                <a:latin typeface="Calibri"/>
                <a:ea typeface="Calibri"/>
              </a:rPr>
              <a:t>HOME</a:t>
            </a:r>
            <a:r>
              <a:rPr b="0" lang="it-IT" sz="1400" spc="-1" strike="noStrike">
                <a:solidFill>
                  <a:schemeClr val="dk1"/>
                </a:solidFill>
                <a:latin typeface="Calibri"/>
                <a:ea typeface="Calibri"/>
              </a:rPr>
              <a:t> in cui è presente </a:t>
            </a:r>
            <a:r>
              <a:rPr b="0" lang="it-IT" sz="1400" spc="-1" strike="noStrike">
                <a:solidFill>
                  <a:srgbClr val="00b050"/>
                </a:solidFill>
                <a:latin typeface="Calibri"/>
                <a:ea typeface="Calibri"/>
              </a:rPr>
              <a:t>un elenco di missioni </a:t>
            </a:r>
            <a:r>
              <a:rPr b="0" lang="it-IT" sz="1400" spc="-1" strike="noStrike">
                <a:solidFill>
                  <a:schemeClr val="dk1"/>
                </a:solidFill>
                <a:latin typeface="Calibri"/>
                <a:ea typeface="Calibri"/>
              </a:rPr>
              <a:t>di trasferta; una missione appartiene a un utente e ha una data, un luogo, una descrizione,  un numero di giorni di durata, e uno stato (“aperta”, “consuntivata”, “chiusa”). L’elenco mostra data e luogo delle missioni, che sono ordinate per data discendente. Nella HOME page è presente </a:t>
            </a:r>
            <a:r>
              <a:rPr b="0" lang="it-IT" sz="1400" spc="-1" strike="noStrike">
                <a:solidFill>
                  <a:srgbClr val="00b050"/>
                </a:solidFill>
                <a:latin typeface="Calibri"/>
                <a:ea typeface="Calibri"/>
              </a:rPr>
              <a:t>una form</a:t>
            </a:r>
            <a:r>
              <a:rPr b="0" lang="it-IT" sz="1400" spc="-1" strike="noStrike">
                <a:solidFill>
                  <a:schemeClr val="dk1"/>
                </a:solidFill>
                <a:latin typeface="Calibri"/>
                <a:ea typeface="Calibri"/>
              </a:rPr>
              <a:t>, con cui l’utente può </a:t>
            </a:r>
            <a:r>
              <a:rPr b="0" lang="it-IT" sz="1400" spc="-1" strike="noStrike">
                <a:solidFill>
                  <a:srgbClr val="974806"/>
                </a:solidFill>
                <a:latin typeface="Calibri"/>
                <a:ea typeface="Calibri"/>
              </a:rPr>
              <a:t>creare una nuova missione</a:t>
            </a:r>
            <a:r>
              <a:rPr b="0" lang="it-IT" sz="1400" spc="-1" strike="noStrike">
                <a:solidFill>
                  <a:schemeClr val="dk1"/>
                </a:solidFill>
                <a:latin typeface="Calibri"/>
                <a:ea typeface="Calibri"/>
              </a:rPr>
              <a:t>, inserendo tutti i dati, che sono obbligatori. Una nuova missione è sempre nello stato “aperta”. Dopo la creazione di una missione, si ritorna alla HOME page. Quando l’utente </a:t>
            </a:r>
            <a:r>
              <a:rPr b="0" lang="it-IT" sz="1400" spc="-1" strike="noStrike">
                <a:solidFill>
                  <a:srgbClr val="0070c0"/>
                </a:solidFill>
                <a:latin typeface="Calibri"/>
                <a:ea typeface="Calibri"/>
              </a:rPr>
              <a:t>seleziona una missione</a:t>
            </a:r>
            <a:r>
              <a:rPr b="0" lang="it-IT" sz="1400" spc="-1" strike="noStrike">
                <a:solidFill>
                  <a:schemeClr val="dk1"/>
                </a:solidFill>
                <a:latin typeface="Calibri"/>
                <a:ea typeface="Calibri"/>
              </a:rPr>
              <a:t> nell’elenco, appare una pagina </a:t>
            </a:r>
            <a:r>
              <a:rPr b="0" lang="it-IT" sz="1400" spc="-1" strike="noStrike">
                <a:solidFill>
                  <a:srgbClr val="ff0000"/>
                </a:solidFill>
                <a:latin typeface="Calibri"/>
                <a:ea typeface="Calibri"/>
              </a:rPr>
              <a:t>DETTAGLIO_MISSIONE</a:t>
            </a:r>
            <a:r>
              <a:rPr b="0" lang="it-IT" sz="1400" spc="-1" strike="noStrike">
                <a:solidFill>
                  <a:schemeClr val="dk1"/>
                </a:solidFill>
                <a:latin typeface="Calibri"/>
                <a:ea typeface="Calibri"/>
              </a:rPr>
              <a:t>, che mostra </a:t>
            </a:r>
            <a:r>
              <a:rPr b="0" lang="it-IT" sz="1400" spc="-1" strike="noStrike">
                <a:solidFill>
                  <a:srgbClr val="00b050"/>
                </a:solidFill>
                <a:latin typeface="Calibri"/>
                <a:ea typeface="Calibri"/>
              </a:rPr>
              <a:t>tutti i dati della missione</a:t>
            </a:r>
            <a:r>
              <a:rPr b="0" lang="it-IT" sz="1400" spc="-1" strike="noStrike">
                <a:solidFill>
                  <a:schemeClr val="dk1"/>
                </a:solidFill>
                <a:latin typeface="Calibri"/>
                <a:ea typeface="Calibri"/>
              </a:rPr>
              <a:t>. Se la missione è nello stato “aperta” compare </a:t>
            </a:r>
            <a:r>
              <a:rPr b="0" lang="it-IT" sz="1400" spc="-1" strike="noStrike">
                <a:solidFill>
                  <a:srgbClr val="00b050"/>
                </a:solidFill>
                <a:latin typeface="Calibri"/>
                <a:ea typeface="Calibri"/>
              </a:rPr>
              <a:t>una form</a:t>
            </a:r>
            <a:r>
              <a:rPr b="0" lang="it-IT" sz="1400" spc="-1" strike="noStrike">
                <a:solidFill>
                  <a:schemeClr val="dk1"/>
                </a:solidFill>
                <a:latin typeface="Calibri"/>
                <a:ea typeface="Calibri"/>
              </a:rPr>
              <a:t> per l’inserimento delle spese sostenute durante la missione; la form contiene tre campi: spese vitto, spese alloggio, spese trasporto. </a:t>
            </a:r>
            <a:r>
              <a:rPr b="0" lang="it-IT" sz="1400" spc="-1" strike="noStrike">
                <a:solidFill>
                  <a:srgbClr val="0070c0"/>
                </a:solidFill>
                <a:latin typeface="Calibri"/>
                <a:ea typeface="Calibri"/>
              </a:rPr>
              <a:t>L’invio dati della form</a:t>
            </a:r>
            <a:r>
              <a:rPr b="0" lang="it-IT" sz="1400" spc="-1" strike="noStrike">
                <a:solidFill>
                  <a:schemeClr val="dk1"/>
                </a:solidFill>
                <a:latin typeface="Calibri"/>
                <a:ea typeface="Calibri"/>
              </a:rPr>
              <a:t> provoca il </a:t>
            </a:r>
            <a:r>
              <a:rPr b="0" lang="it-IT" sz="1400" spc="-1" strike="noStrike">
                <a:solidFill>
                  <a:srgbClr val="974806"/>
                </a:solidFill>
                <a:latin typeface="Calibri"/>
                <a:ea typeface="Calibri"/>
              </a:rPr>
              <a:t>cambio di stato della missione</a:t>
            </a:r>
            <a:r>
              <a:rPr b="0" lang="it-IT" sz="1400" spc="-1" strike="noStrike">
                <a:solidFill>
                  <a:schemeClr val="dk1"/>
                </a:solidFill>
                <a:latin typeface="Calibri"/>
                <a:ea typeface="Calibri"/>
              </a:rPr>
              <a:t>, da “aperta” a “consuntivata”, e il ritorno alla pagina “DETTAGLIO_MISSIONE". Se la missione è nello stato “consuntivata” compare</a:t>
            </a:r>
            <a:r>
              <a:rPr b="0" lang="it-IT" sz="1400" spc="-1" strike="noStrike">
                <a:solidFill>
                  <a:srgbClr val="00b050"/>
                </a:solidFill>
                <a:latin typeface="Calibri"/>
                <a:ea typeface="Calibri"/>
              </a:rPr>
              <a:t> un bottone “chiudi”</a:t>
            </a:r>
            <a:r>
              <a:rPr b="0" lang="it-IT" sz="1400" spc="-1" strike="noStrike">
                <a:solidFill>
                  <a:schemeClr val="dk1"/>
                </a:solidFill>
                <a:latin typeface="Calibri"/>
                <a:ea typeface="Calibri"/>
              </a:rPr>
              <a:t> che </a:t>
            </a:r>
            <a:r>
              <a:rPr b="0" lang="it-IT" sz="1400" spc="-1" strike="noStrike">
                <a:solidFill>
                  <a:srgbClr val="0070c0"/>
                </a:solidFill>
                <a:latin typeface="Calibri"/>
                <a:ea typeface="Calibri"/>
              </a:rPr>
              <a:t>l’utente può cliccare</a:t>
            </a:r>
            <a:r>
              <a:rPr b="0" lang="it-IT" sz="1400" spc="-1" strike="noStrike">
                <a:solidFill>
                  <a:schemeClr val="dk1"/>
                </a:solidFill>
                <a:latin typeface="Calibri"/>
                <a:ea typeface="Calibri"/>
              </a:rPr>
              <a:t> per segnalare che ha ricevuto il rimborso delle spese; ciò causa il </a:t>
            </a:r>
            <a:r>
              <a:rPr b="0" lang="it-IT" sz="1400" spc="-1" strike="noStrike">
                <a:solidFill>
                  <a:srgbClr val="783f04"/>
                </a:solidFill>
                <a:latin typeface="Calibri"/>
                <a:ea typeface="Calibri"/>
              </a:rPr>
              <a:t>cambio di stato della missione </a:t>
            </a:r>
            <a:r>
              <a:rPr b="0" lang="it-IT" sz="1400" spc="-1" strike="noStrike">
                <a:solidFill>
                  <a:schemeClr val="dk1"/>
                </a:solidFill>
                <a:latin typeface="Calibri"/>
                <a:ea typeface="Calibri"/>
              </a:rPr>
              <a:t>da “consuntivata” a “chiusa” e il ritorno alla pagina  DETTAGLIO_MISSIONE.  Se la missione è nello stato “chiusa” la pagina DETTAGLIO_MISSIONE mostra tra i dati della missione anche </a:t>
            </a:r>
            <a:r>
              <a:rPr b="0" lang="it-IT" sz="1400" spc="-1" strike="noStrike">
                <a:solidFill>
                  <a:srgbClr val="000000"/>
                </a:solidFill>
                <a:latin typeface="Calibri"/>
                <a:ea typeface="Calibri"/>
              </a:rPr>
              <a:t>il valore dei tre tipi </a:t>
            </a:r>
            <a:r>
              <a:rPr b="0" lang="es-419" sz="1400" spc="-1" strike="noStrike">
                <a:solidFill>
                  <a:srgbClr val="000000"/>
                </a:solidFill>
                <a:latin typeface="Calibri"/>
                <a:ea typeface="Calibri"/>
              </a:rPr>
              <a:t>di spesa</a:t>
            </a:r>
            <a:r>
              <a:rPr b="0" lang="es-419" sz="1400" spc="-1" strike="noStrike">
                <a:solidFill>
                  <a:schemeClr val="dk1"/>
                </a:solidFill>
                <a:latin typeface="Calibri"/>
                <a:ea typeface="Calibri"/>
              </a:rPr>
              <a:t>.</a:t>
            </a:r>
            <a:br>
              <a:rPr sz="1400"/>
            </a:br>
            <a:r>
              <a:rPr b="1" lang="es-419" sz="1400" spc="-1" strike="noStrike">
                <a:solidFill>
                  <a:schemeClr val="dk1"/>
                </a:solidFill>
                <a:latin typeface="Calibri"/>
                <a:ea typeface="Calibri"/>
              </a:rPr>
              <a:t> </a:t>
            </a:r>
            <a:r>
              <a:rPr b="1" lang="es-419" sz="1800" spc="-1" strike="noStrike">
                <a:solidFill>
                  <a:srgbClr val="ff0000"/>
                </a:solidFill>
                <a:latin typeface="Calibri"/>
                <a:ea typeface="Calibri"/>
              </a:rPr>
              <a:t>Pages (views)</a:t>
            </a:r>
            <a:r>
              <a:rPr b="1" lang="es-419" sz="1800" spc="-1" strike="noStrike">
                <a:solidFill>
                  <a:schemeClr val="dk1"/>
                </a:solidFill>
                <a:latin typeface="Calibri"/>
                <a:ea typeface="Calibri"/>
              </a:rPr>
              <a:t>, </a:t>
            </a:r>
            <a:r>
              <a:rPr b="1" lang="es-419" sz="1800" spc="-1" strike="noStrike">
                <a:solidFill>
                  <a:srgbClr val="00b050"/>
                </a:solidFill>
                <a:latin typeface="Calibri"/>
                <a:ea typeface="Calibri"/>
              </a:rPr>
              <a:t>view components</a:t>
            </a:r>
            <a:r>
              <a:rPr b="1" lang="es-419" sz="1800" spc="-1" strike="noStrike">
                <a:solidFill>
                  <a:schemeClr val="dk1"/>
                </a:solidFill>
                <a:latin typeface="Calibri"/>
                <a:ea typeface="Calibri"/>
              </a:rPr>
              <a:t>, </a:t>
            </a:r>
            <a:r>
              <a:rPr b="1" lang="es-419" sz="1800" spc="-1" strike="noStrike">
                <a:solidFill>
                  <a:srgbClr val="0070c0"/>
                </a:solidFill>
                <a:latin typeface="Calibri"/>
                <a:ea typeface="Calibri"/>
              </a:rPr>
              <a:t>events</a:t>
            </a:r>
            <a:r>
              <a:rPr b="1" lang="es-419" sz="1800" spc="-1" strike="noStrike">
                <a:solidFill>
                  <a:schemeClr val="dk1"/>
                </a:solidFill>
                <a:latin typeface="Calibri"/>
                <a:ea typeface="Calibri"/>
              </a:rPr>
              <a:t>, </a:t>
            </a:r>
            <a:r>
              <a:rPr b="1" lang="es-419" sz="1800" spc="-1" strike="noStrike">
                <a:solidFill>
                  <a:srgbClr val="974806"/>
                </a:solidFill>
                <a:latin typeface="Calibri"/>
                <a:ea typeface="Calibri"/>
              </a:rPr>
              <a:t>actions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920"/>
            <a:ext cx="8228520" cy="85608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419" sz="4400" spc="-1" strike="noStrike">
                <a:solidFill>
                  <a:schemeClr val="dk1"/>
                </a:solidFill>
                <a:latin typeface="Calibri"/>
                <a:ea typeface="Calibri"/>
              </a:rPr>
              <a:t>Completamento delle specifiche</a:t>
            </a:r>
            <a:endParaRPr b="0" lang="en-US" sz="4400" spc="-1" strike="noStrike">
              <a:solidFill>
                <a:srgbClr val="000000"/>
              </a:solidFill>
              <a:latin typeface="Arial"/>
            </a:endParaRPr>
          </a:p>
        </p:txBody>
      </p:sp>
      <p:sp>
        <p:nvSpPr>
          <p:cNvPr id="192" name="PlaceHolder 2"/>
          <p:cNvSpPr>
            <a:spLocks noGrp="1"/>
          </p:cNvSpPr>
          <p:nvPr>
            <p:ph/>
          </p:nvPr>
        </p:nvSpPr>
        <p:spPr>
          <a:xfrm>
            <a:off x="457200" y="1200240"/>
            <a:ext cx="8434080" cy="3692880"/>
          </a:xfrm>
          <a:prstGeom prst="rect">
            <a:avLst/>
          </a:prstGeom>
          <a:noFill/>
          <a:ln w="0">
            <a:noFill/>
          </a:ln>
        </p:spPr>
        <p:txBody>
          <a:bodyPr lIns="90000" rIns="90000" tIns="45000" bIns="45000" anchor="t">
            <a:noAutofit/>
          </a:bodyPr>
          <a:p>
            <a:pPr marL="343080" indent="-343080">
              <a:lnSpc>
                <a:spcPct val="80000"/>
              </a:lnSpc>
              <a:spcBef>
                <a:spcPts val="400"/>
              </a:spcBef>
              <a:buClr>
                <a:srgbClr val="000000"/>
              </a:buClr>
              <a:buFont typeface="Arial"/>
              <a:buChar char="•"/>
            </a:pPr>
            <a:r>
              <a:rPr b="0" lang="es-419" sz="2000" spc="-1" strike="noStrike">
                <a:solidFill>
                  <a:srgbClr val="ff0000"/>
                </a:solidFill>
                <a:latin typeface="Calibri"/>
                <a:ea typeface="Calibri"/>
              </a:rPr>
              <a:t>La pagina di default </a:t>
            </a:r>
            <a:r>
              <a:rPr b="0" lang="es-419" sz="2000" spc="-1" strike="noStrike">
                <a:solidFill>
                  <a:schemeClr val="dk1"/>
                </a:solidFill>
                <a:latin typeface="Calibri"/>
                <a:ea typeface="Calibri"/>
              </a:rPr>
              <a:t>contiene la </a:t>
            </a:r>
            <a:r>
              <a:rPr b="0" lang="es-419" sz="2000" spc="-1" strike="noStrike">
                <a:solidFill>
                  <a:srgbClr val="00b050"/>
                </a:solidFill>
                <a:latin typeface="Calibri"/>
                <a:ea typeface="Calibri"/>
              </a:rPr>
              <a:t>form di login</a:t>
            </a:r>
            <a:endParaRPr b="0" lang="en-US" sz="2000" spc="-1" strike="noStrike">
              <a:solidFill>
                <a:srgbClr val="000000"/>
              </a:solidFill>
              <a:latin typeface="Arial"/>
            </a:endParaRPr>
          </a:p>
          <a:p>
            <a:pPr marL="343080" indent="-343080">
              <a:lnSpc>
                <a:spcPct val="80000"/>
              </a:lnSpc>
              <a:spcBef>
                <a:spcPts val="400"/>
              </a:spcBef>
              <a:buClr>
                <a:srgbClr val="000000"/>
              </a:buClr>
              <a:buFont typeface="Arial"/>
              <a:buChar char="•"/>
            </a:pPr>
            <a:r>
              <a:rPr b="0" lang="es-419" sz="2000" spc="-1" strike="noStrike">
                <a:solidFill>
                  <a:srgbClr val="000000"/>
                </a:solidFill>
                <a:latin typeface="Calibri"/>
                <a:ea typeface="Calibri"/>
              </a:rPr>
              <a:t>Sia per la missione che per le spese tutti i dati sono obbligatori.</a:t>
            </a:r>
            <a:endParaRPr b="0" lang="en-US" sz="2000" spc="-1" strike="noStrike">
              <a:solidFill>
                <a:srgbClr val="000000"/>
              </a:solidFill>
              <a:latin typeface="Arial"/>
            </a:endParaRPr>
          </a:p>
          <a:p>
            <a:pPr marL="343080" indent="-343080">
              <a:lnSpc>
                <a:spcPct val="80000"/>
              </a:lnSpc>
              <a:spcBef>
                <a:spcPts val="400"/>
              </a:spcBef>
              <a:buClr>
                <a:srgbClr val="000000"/>
              </a:buClr>
              <a:buFont typeface="Arial"/>
              <a:buChar char="•"/>
            </a:pPr>
            <a:r>
              <a:rPr b="0" lang="es-419" sz="2000" spc="-1" strike="noStrike">
                <a:solidFill>
                  <a:srgbClr val="000000"/>
                </a:solidFill>
                <a:latin typeface="Calibri"/>
                <a:ea typeface="Calibri"/>
              </a:rPr>
              <a:t>Le </a:t>
            </a:r>
            <a:r>
              <a:rPr b="0" lang="es-419" sz="2000" spc="-1" strike="noStrike">
                <a:solidFill>
                  <a:schemeClr val="dk1"/>
                </a:solidFill>
                <a:latin typeface="Calibri"/>
                <a:ea typeface="Calibri"/>
              </a:rPr>
              <a:t>spese</a:t>
            </a:r>
            <a:r>
              <a:rPr b="0" lang="es-419" sz="2000" spc="-1" strike="noStrike">
                <a:solidFill>
                  <a:srgbClr val="000000"/>
                </a:solidFill>
                <a:latin typeface="Calibri"/>
                <a:ea typeface="Calibri"/>
              </a:rPr>
              <a:t> non possono avere saldi negativi.</a:t>
            </a:r>
            <a:endParaRPr b="0" lang="en-US" sz="2000" spc="-1" strike="noStrike">
              <a:solidFill>
                <a:srgbClr val="000000"/>
              </a:solidFill>
              <a:latin typeface="Arial"/>
            </a:endParaRPr>
          </a:p>
          <a:p>
            <a:pPr marL="343080" indent="-343080">
              <a:lnSpc>
                <a:spcPct val="80000"/>
              </a:lnSpc>
              <a:spcBef>
                <a:spcPts val="400"/>
              </a:spcBef>
              <a:buClr>
                <a:srgbClr val="000000"/>
              </a:buClr>
              <a:buFont typeface="Arial"/>
              <a:buChar char="•"/>
            </a:pPr>
            <a:r>
              <a:rPr b="0" lang="es-419" sz="2000" spc="-1" strike="noStrike">
                <a:solidFill>
                  <a:srgbClr val="000000"/>
                </a:solidFill>
                <a:latin typeface="Calibri"/>
                <a:ea typeface="Calibri"/>
              </a:rPr>
              <a:t>Le missioni non possono essere create per date nel passato.</a:t>
            </a:r>
            <a:endParaRPr b="0" lang="en-US" sz="2000" spc="-1" strike="noStrike">
              <a:solidFill>
                <a:srgbClr val="000000"/>
              </a:solidFill>
              <a:latin typeface="Arial"/>
            </a:endParaRPr>
          </a:p>
          <a:p>
            <a:pPr marL="343080" indent="-343080">
              <a:lnSpc>
                <a:spcPct val="80000"/>
              </a:lnSpc>
              <a:spcBef>
                <a:spcPts val="400"/>
              </a:spcBef>
              <a:buClr>
                <a:srgbClr val="000000"/>
              </a:buClr>
              <a:buFont typeface="Arial"/>
              <a:buChar char="•"/>
            </a:pPr>
            <a:r>
              <a:rPr b="0" lang="es-419" sz="2000" spc="-1" strike="noStrike">
                <a:solidFill>
                  <a:srgbClr val="000000"/>
                </a:solidFill>
                <a:latin typeface="Calibri"/>
                <a:ea typeface="Calibri"/>
              </a:rPr>
              <a:t>Viene introdotta la possibilità di fare il logout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920"/>
            <a:ext cx="8228520" cy="85608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Application design</a:t>
            </a:r>
            <a:endParaRPr b="0" lang="en-US" sz="4400" spc="-1" strike="noStrike">
              <a:solidFill>
                <a:srgbClr val="000000"/>
              </a:solidFill>
              <a:latin typeface="Arial"/>
            </a:endParaRPr>
          </a:p>
        </p:txBody>
      </p:sp>
      <p:sp>
        <p:nvSpPr>
          <p:cNvPr id="194" name="Google Shape;197;p33"/>
          <p:cNvSpPr/>
          <p:nvPr/>
        </p:nvSpPr>
        <p:spPr>
          <a:xfrm>
            <a:off x="323640" y="1617480"/>
            <a:ext cx="2807280" cy="150768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LOGIN PAGE</a:t>
            </a:r>
            <a:endParaRPr b="0" lang="en-US" sz="1800" spc="-1" strike="noStrike">
              <a:solidFill>
                <a:srgbClr val="000000"/>
              </a:solidFill>
              <a:latin typeface="Arial"/>
            </a:endParaRPr>
          </a:p>
        </p:txBody>
      </p:sp>
      <p:sp>
        <p:nvSpPr>
          <p:cNvPr id="195" name="Google Shape;198;p33"/>
          <p:cNvSpPr/>
          <p:nvPr/>
        </p:nvSpPr>
        <p:spPr>
          <a:xfrm>
            <a:off x="467280" y="1997640"/>
            <a:ext cx="1835280" cy="85932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Login form</a:t>
            </a:r>
            <a:br>
              <a:rPr sz="1800"/>
            </a:br>
            <a:r>
              <a:rPr b="0" lang="es-419" sz="1800" spc="-1" strike="noStrike">
                <a:solidFill>
                  <a:schemeClr val="dk1"/>
                </a:solidFill>
                <a:latin typeface="Calibri"/>
                <a:ea typeface="Calibri"/>
              </a:rPr>
              <a:t>[field: username</a:t>
            </a:r>
            <a:endParaRPr b="0" lang="en-US" sz="1800" spc="-1" strike="noStrike">
              <a:solidFill>
                <a:srgbClr val="000000"/>
              </a:solidFill>
              <a:latin typeface="Arial"/>
            </a:endParaRPr>
          </a:p>
          <a:p>
            <a:pPr algn="ctr">
              <a:lnSpc>
                <a:spcPct val="100000"/>
              </a:lnSpc>
              <a:tabLst>
                <a:tab algn="l" pos="0"/>
              </a:tabLst>
            </a:pPr>
            <a:r>
              <a:rPr b="0" lang="es-419" sz="1800" spc="-1" strike="noStrike">
                <a:solidFill>
                  <a:schemeClr val="dk1"/>
                </a:solidFill>
                <a:latin typeface="Calibri"/>
                <a:ea typeface="Calibri"/>
              </a:rPr>
              <a:t>field: password]</a:t>
            </a:r>
            <a:endParaRPr b="0" lang="en-US" sz="1800" spc="-1" strike="noStrike">
              <a:solidFill>
                <a:srgbClr val="000000"/>
              </a:solidFill>
              <a:latin typeface="Arial"/>
            </a:endParaRPr>
          </a:p>
        </p:txBody>
      </p:sp>
      <p:sp>
        <p:nvSpPr>
          <p:cNvPr id="196" name="Google Shape;199;p33"/>
          <p:cNvSpPr/>
          <p:nvPr/>
        </p:nvSpPr>
        <p:spPr>
          <a:xfrm>
            <a:off x="5606640" y="3364200"/>
            <a:ext cx="2667960" cy="129492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HOME</a:t>
            </a:r>
            <a:endParaRPr b="0" lang="en-US" sz="1800" spc="-1" strike="noStrike">
              <a:solidFill>
                <a:srgbClr val="000000"/>
              </a:solidFill>
              <a:latin typeface="Arial"/>
            </a:endParaRPr>
          </a:p>
        </p:txBody>
      </p:sp>
      <p:sp>
        <p:nvSpPr>
          <p:cNvPr id="197" name="Google Shape;200;p33"/>
          <p:cNvSpPr/>
          <p:nvPr/>
        </p:nvSpPr>
        <p:spPr>
          <a:xfrm>
            <a:off x="2195640" y="2206800"/>
            <a:ext cx="286920" cy="21492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cxnSp>
        <p:nvCxnSpPr>
          <p:cNvPr id="198" name="Google Shape;201;p33"/>
          <p:cNvCxnSpPr>
            <a:stCxn id="199" idx="2"/>
            <a:endCxn id="200" idx="5"/>
          </p:cNvCxnSpPr>
          <p:nvPr/>
        </p:nvCxnSpPr>
        <p:spPr>
          <a:xfrm flipV="1">
            <a:off x="4725720" y="2319840"/>
            <a:ext cx="1600200" cy="6480"/>
          </a:xfrm>
          <a:prstGeom prst="bentConnector3">
            <a:avLst>
              <a:gd name="adj1" fmla="val 50045"/>
            </a:avLst>
          </a:prstGeom>
          <a:ln w="25400">
            <a:solidFill>
              <a:srgbClr val="4f81bd"/>
            </a:solidFill>
            <a:round/>
            <a:tailEnd len="med" type="stealth" w="med"/>
          </a:ln>
        </p:spPr>
      </p:cxnSp>
      <p:sp>
        <p:nvSpPr>
          <p:cNvPr id="201" name="Google Shape;204;p33"/>
          <p:cNvSpPr/>
          <p:nvPr/>
        </p:nvSpPr>
        <p:spPr>
          <a:xfrm>
            <a:off x="2328120" y="1928520"/>
            <a:ext cx="831240" cy="2757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submit</a:t>
            </a:r>
            <a:endParaRPr b="0" lang="en-US" sz="1800" spc="-1" strike="noStrike">
              <a:solidFill>
                <a:srgbClr val="000000"/>
              </a:solidFill>
              <a:latin typeface="Arial"/>
            </a:endParaRPr>
          </a:p>
        </p:txBody>
      </p:sp>
      <p:cxnSp>
        <p:nvCxnSpPr>
          <p:cNvPr id="202" name="Google Shape;205;p33"/>
          <p:cNvCxnSpPr>
            <a:stCxn id="203" idx="4"/>
            <a:endCxn id="194" idx="2"/>
          </p:cNvCxnSpPr>
          <p:nvPr/>
        </p:nvCxnSpPr>
        <p:spPr>
          <a:xfrm rot="5400000">
            <a:off x="2501280" y="1991160"/>
            <a:ext cx="360360" cy="1908720"/>
          </a:xfrm>
          <a:prstGeom prst="bentConnector3">
            <a:avLst>
              <a:gd name="adj1" fmla="val 464100"/>
            </a:avLst>
          </a:prstGeom>
          <a:ln w="25400">
            <a:solidFill>
              <a:srgbClr val="4f81bd"/>
            </a:solidFill>
            <a:round/>
            <a:tailEnd len="med" type="stealth" w="med"/>
          </a:ln>
        </p:spPr>
      </p:cxnSp>
      <p:sp>
        <p:nvSpPr>
          <p:cNvPr id="204" name="Google Shape;207;p33"/>
          <p:cNvSpPr/>
          <p:nvPr/>
        </p:nvSpPr>
        <p:spPr>
          <a:xfrm>
            <a:off x="2043000" y="3273840"/>
            <a:ext cx="2487600" cy="2757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wrong user + pswd</a:t>
            </a:r>
            <a:endParaRPr b="0" lang="en-US" sz="1800" spc="-1" strike="noStrike">
              <a:solidFill>
                <a:srgbClr val="000000"/>
              </a:solidFill>
              <a:latin typeface="Arial"/>
            </a:endParaRPr>
          </a:p>
        </p:txBody>
      </p:sp>
      <p:sp>
        <p:nvSpPr>
          <p:cNvPr id="205" name="Google Shape;208;p33"/>
          <p:cNvSpPr/>
          <p:nvPr/>
        </p:nvSpPr>
        <p:spPr>
          <a:xfrm>
            <a:off x="3420000" y="1418040"/>
            <a:ext cx="2185560" cy="30672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username, password</a:t>
            </a:r>
            <a:endParaRPr b="0" lang="en-US" sz="1800" spc="-1" strike="noStrike">
              <a:solidFill>
                <a:srgbClr val="000000"/>
              </a:solidFill>
              <a:latin typeface="Arial"/>
            </a:endParaRPr>
          </a:p>
        </p:txBody>
      </p:sp>
      <p:cxnSp>
        <p:nvCxnSpPr>
          <p:cNvPr id="206" name="Google Shape;209;p33"/>
          <p:cNvCxnSpPr/>
          <p:nvPr/>
        </p:nvCxnSpPr>
        <p:spPr>
          <a:xfrm flipH="1">
            <a:off x="3184920" y="1754280"/>
            <a:ext cx="473760" cy="559440"/>
          </a:xfrm>
          <a:prstGeom prst="straightConnector1">
            <a:avLst/>
          </a:prstGeom>
          <a:ln w="9525">
            <a:solidFill>
              <a:srgbClr val="4a7dba"/>
            </a:solidFill>
            <a:round/>
          </a:ln>
        </p:spPr>
      </p:cxnSp>
      <p:sp>
        <p:nvSpPr>
          <p:cNvPr id="199" name="Google Shape;202;p33"/>
          <p:cNvSpPr/>
          <p:nvPr/>
        </p:nvSpPr>
        <p:spPr>
          <a:xfrm>
            <a:off x="3420000" y="2081160"/>
            <a:ext cx="1366920" cy="4896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Check</a:t>
            </a:r>
            <a:br>
              <a:rPr sz="1800"/>
            </a:br>
            <a:r>
              <a:rPr b="0" lang="es-419" sz="1800" spc="-1" strike="noStrike">
                <a:solidFill>
                  <a:schemeClr val="dk1"/>
                </a:solidFill>
                <a:latin typeface="Calibri"/>
                <a:ea typeface="Calibri"/>
              </a:rPr>
              <a:t>Login</a:t>
            </a:r>
            <a:endParaRPr b="0" lang="en-US" sz="1800" spc="-1" strike="noStrike">
              <a:solidFill>
                <a:srgbClr val="000000"/>
              </a:solidFill>
              <a:latin typeface="Arial"/>
            </a:endParaRPr>
          </a:p>
        </p:txBody>
      </p:sp>
      <p:cxnSp>
        <p:nvCxnSpPr>
          <p:cNvPr id="207" name="Google Shape;210;p33"/>
          <p:cNvCxnSpPr>
            <a:stCxn id="197" idx="6"/>
            <a:endCxn id="199" idx="5"/>
          </p:cNvCxnSpPr>
          <p:nvPr/>
        </p:nvCxnSpPr>
        <p:spPr>
          <a:xfrm>
            <a:off x="2482560" y="2314440"/>
            <a:ext cx="999000" cy="11880"/>
          </a:xfrm>
          <a:prstGeom prst="straightConnector1">
            <a:avLst/>
          </a:prstGeom>
          <a:ln w="25400">
            <a:solidFill>
              <a:srgbClr val="4f81bd"/>
            </a:solidFill>
            <a:round/>
            <a:tailEnd len="med" type="stealth" w="med"/>
          </a:ln>
        </p:spPr>
      </p:cxnSp>
      <p:sp>
        <p:nvSpPr>
          <p:cNvPr id="208" name="Google Shape;211;p33"/>
          <p:cNvSpPr/>
          <p:nvPr/>
        </p:nvSpPr>
        <p:spPr>
          <a:xfrm>
            <a:off x="4572000" y="2247840"/>
            <a:ext cx="286920" cy="214920"/>
          </a:xfrm>
          <a:prstGeom prst="ellipse">
            <a:avLst/>
          </a:prstGeom>
          <a:solidFill>
            <a:schemeClr val="bg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sp>
        <p:nvSpPr>
          <p:cNvPr id="203" name="Google Shape;206;p33"/>
          <p:cNvSpPr/>
          <p:nvPr/>
        </p:nvSpPr>
        <p:spPr>
          <a:xfrm>
            <a:off x="3492000" y="2550240"/>
            <a:ext cx="286920" cy="214920"/>
          </a:xfrm>
          <a:prstGeom prst="ellipse">
            <a:avLst/>
          </a:prstGeom>
          <a:solidFill>
            <a:schemeClr val="bg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sp>
        <p:nvSpPr>
          <p:cNvPr id="209" name="Google Shape;212;p33"/>
          <p:cNvSpPr/>
          <p:nvPr/>
        </p:nvSpPr>
        <p:spPr>
          <a:xfrm>
            <a:off x="4788000" y="2463840"/>
            <a:ext cx="1550880" cy="2757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user -&gt; session</a:t>
            </a:r>
            <a:endParaRPr b="0" lang="en-US" sz="1800" spc="-1" strike="noStrike">
              <a:solidFill>
                <a:srgbClr val="000000"/>
              </a:solidFill>
              <a:latin typeface="Arial"/>
            </a:endParaRPr>
          </a:p>
        </p:txBody>
      </p:sp>
      <p:cxnSp>
        <p:nvCxnSpPr>
          <p:cNvPr id="210" name="Google Shape;213;p33"/>
          <p:cNvCxnSpPr>
            <a:stCxn id="200" idx="2"/>
            <a:endCxn id="196" idx="0"/>
          </p:cNvCxnSpPr>
          <p:nvPr/>
        </p:nvCxnSpPr>
        <p:spPr>
          <a:xfrm flipH="1">
            <a:off x="6940440" y="2319840"/>
            <a:ext cx="942840" cy="1044720"/>
          </a:xfrm>
          <a:prstGeom prst="bentConnector4">
            <a:avLst>
              <a:gd name="adj1" fmla="val -24407"/>
              <a:gd name="adj2" fmla="val 61840"/>
            </a:avLst>
          </a:prstGeom>
          <a:ln w="25400">
            <a:solidFill>
              <a:srgbClr val="4f81bd"/>
            </a:solidFill>
            <a:round/>
            <a:tailEnd len="med" type="stealth" w="med"/>
          </a:ln>
        </p:spPr>
      </p:cxnSp>
      <p:sp>
        <p:nvSpPr>
          <p:cNvPr id="200" name="Google Shape;203;p33"/>
          <p:cNvSpPr/>
          <p:nvPr/>
        </p:nvSpPr>
        <p:spPr>
          <a:xfrm>
            <a:off x="6264360" y="2075040"/>
            <a:ext cx="1679760" cy="4896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GoToHome</a:t>
            </a:r>
            <a:endParaRPr b="0" lang="en-US" sz="1800" spc="-1" strike="noStrike">
              <a:solidFill>
                <a:srgbClr val="000000"/>
              </a:solidFill>
              <a:latin typeface="Arial"/>
            </a:endParaRPr>
          </a:p>
        </p:txBody>
      </p:sp>
      <p:sp>
        <p:nvSpPr>
          <p:cNvPr id="211" name="Google Shape;214;p33"/>
          <p:cNvSpPr/>
          <p:nvPr/>
        </p:nvSpPr>
        <p:spPr>
          <a:xfrm>
            <a:off x="7105320" y="2997000"/>
            <a:ext cx="1550880" cy="2757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missions</a:t>
            </a:r>
            <a:endParaRPr b="0" lang="en-US" sz="1800" spc="-1" strike="noStrike">
              <a:solidFill>
                <a:srgbClr val="000000"/>
              </a:solidFill>
              <a:latin typeface="Arial"/>
            </a:endParaRPr>
          </a:p>
        </p:txBody>
      </p:sp>
      <p:sp>
        <p:nvSpPr>
          <p:cNvPr id="212" name="Google Shape;200;p33"/>
          <p:cNvSpPr/>
          <p:nvPr/>
        </p:nvSpPr>
        <p:spPr>
          <a:xfrm>
            <a:off x="5398560" y="3983400"/>
            <a:ext cx="286920" cy="21492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cxnSp>
        <p:nvCxnSpPr>
          <p:cNvPr id="213" name="Elbow Connector 2"/>
          <p:cNvCxnSpPr/>
          <p:nvPr/>
        </p:nvCxnSpPr>
        <p:spPr>
          <a:xfrm rot="10800000">
            <a:off x="1542960" y="3097800"/>
            <a:ext cx="3854880" cy="995400"/>
          </a:xfrm>
          <a:prstGeom prst="bentConnector3">
            <a:avLst>
              <a:gd name="adj1" fmla="val 99971"/>
            </a:avLst>
          </a:prstGeom>
          <a:ln w="25400">
            <a:solidFill>
              <a:srgbClr val="4f81bd"/>
            </a:solidFill>
            <a:round/>
            <a:tailEnd len="med" type="stealth" w="med"/>
          </a:ln>
        </p:spPr>
      </p:cxnSp>
      <p:sp>
        <p:nvSpPr>
          <p:cNvPr id="214" name="Google Shape;204;p33"/>
          <p:cNvSpPr/>
          <p:nvPr/>
        </p:nvSpPr>
        <p:spPr>
          <a:xfrm>
            <a:off x="4792320" y="4173120"/>
            <a:ext cx="831240" cy="2757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logout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920"/>
            <a:ext cx="8228520" cy="85644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Application design</a:t>
            </a:r>
            <a:endParaRPr b="0" lang="en-US" sz="4400" spc="-1" strike="noStrike">
              <a:solidFill>
                <a:srgbClr val="000000"/>
              </a:solidFill>
              <a:latin typeface="Arial"/>
            </a:endParaRPr>
          </a:p>
        </p:txBody>
      </p:sp>
      <p:sp>
        <p:nvSpPr>
          <p:cNvPr id="216" name="Google Shape;220;p34"/>
          <p:cNvSpPr/>
          <p:nvPr/>
        </p:nvSpPr>
        <p:spPr>
          <a:xfrm>
            <a:off x="457200" y="963000"/>
            <a:ext cx="3922200" cy="380052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HOME</a:t>
            </a:r>
            <a:endParaRPr b="0" lang="en-US" sz="1800" spc="-1" strike="noStrike">
              <a:solidFill>
                <a:srgbClr val="000000"/>
              </a:solidFill>
              <a:latin typeface="Arial"/>
            </a:endParaRPr>
          </a:p>
        </p:txBody>
      </p:sp>
      <p:sp>
        <p:nvSpPr>
          <p:cNvPr id="217" name="Google Shape;221;p34"/>
          <p:cNvSpPr/>
          <p:nvPr/>
        </p:nvSpPr>
        <p:spPr>
          <a:xfrm>
            <a:off x="1278720" y="1231200"/>
            <a:ext cx="2111400" cy="180216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600" spc="-1" strike="noStrike">
                <a:solidFill>
                  <a:schemeClr val="dk1"/>
                </a:solidFill>
                <a:latin typeface="Calibri"/>
                <a:ea typeface="Calibri"/>
              </a:rPr>
              <a:t>Mission creation form</a:t>
            </a:r>
            <a:br>
              <a:rPr sz="1600"/>
            </a:br>
            <a:r>
              <a:rPr b="0" lang="es-419" sz="1600" spc="-1" strike="noStrike">
                <a:solidFill>
                  <a:schemeClr val="dk1"/>
                </a:solidFill>
                <a:latin typeface="Calibri"/>
                <a:ea typeface="Calibri"/>
              </a:rPr>
              <a:t>[field: destination</a:t>
            </a:r>
            <a:endParaRPr b="0" lang="en-US" sz="1600" spc="-1" strike="noStrike">
              <a:solidFill>
                <a:srgbClr val="000000"/>
              </a:solidFill>
              <a:latin typeface="Arial"/>
            </a:endParaRPr>
          </a:p>
          <a:p>
            <a:pPr algn="ctr">
              <a:lnSpc>
                <a:spcPct val="100000"/>
              </a:lnSpc>
              <a:tabLst>
                <a:tab algn="l" pos="0"/>
              </a:tabLst>
            </a:pPr>
            <a:r>
              <a:rPr b="0" lang="es-419" sz="1600" spc="-1" strike="noStrike">
                <a:solidFill>
                  <a:schemeClr val="dk1"/>
                </a:solidFill>
                <a:latin typeface="Calibri"/>
                <a:ea typeface="Calibri"/>
              </a:rPr>
              <a:t>field: date</a:t>
            </a:r>
            <a:endParaRPr b="0" lang="en-US" sz="1600" spc="-1" strike="noStrike">
              <a:solidFill>
                <a:srgbClr val="000000"/>
              </a:solidFill>
              <a:latin typeface="Arial"/>
            </a:endParaRPr>
          </a:p>
          <a:p>
            <a:pPr algn="ctr">
              <a:lnSpc>
                <a:spcPct val="100000"/>
              </a:lnSpc>
              <a:tabLst>
                <a:tab algn="l" pos="0"/>
              </a:tabLst>
            </a:pPr>
            <a:r>
              <a:rPr b="0" lang="es-419" sz="1600" spc="-1" strike="noStrike">
                <a:solidFill>
                  <a:schemeClr val="dk1"/>
                </a:solidFill>
                <a:latin typeface="Calibri"/>
                <a:ea typeface="Calibri"/>
              </a:rPr>
              <a:t>field: days</a:t>
            </a:r>
            <a:endParaRPr b="0" lang="en-US" sz="1600" spc="-1" strike="noStrike">
              <a:solidFill>
                <a:srgbClr val="000000"/>
              </a:solidFill>
              <a:latin typeface="Arial"/>
            </a:endParaRPr>
          </a:p>
          <a:p>
            <a:pPr algn="ctr">
              <a:lnSpc>
                <a:spcPct val="100000"/>
              </a:lnSpc>
              <a:tabLst>
                <a:tab algn="l" pos="0"/>
              </a:tabLst>
            </a:pPr>
            <a:r>
              <a:rPr b="0" lang="es-419" sz="1600" spc="-1" strike="noStrike">
                <a:solidFill>
                  <a:schemeClr val="dk1"/>
                </a:solidFill>
                <a:latin typeface="Calibri"/>
                <a:ea typeface="Calibri"/>
              </a:rPr>
              <a:t>field: description]</a:t>
            </a:r>
            <a:endParaRPr b="0" lang="en-US" sz="1600" spc="-1" strike="noStrike">
              <a:solidFill>
                <a:srgbClr val="000000"/>
              </a:solidFill>
              <a:latin typeface="Arial"/>
            </a:endParaRPr>
          </a:p>
        </p:txBody>
      </p:sp>
      <p:sp>
        <p:nvSpPr>
          <p:cNvPr id="218" name="Google Shape;222;p34"/>
          <p:cNvSpPr/>
          <p:nvPr/>
        </p:nvSpPr>
        <p:spPr>
          <a:xfrm>
            <a:off x="3260520" y="1635840"/>
            <a:ext cx="286920" cy="21492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cxnSp>
        <p:nvCxnSpPr>
          <p:cNvPr id="219" name="Google Shape;223;p34"/>
          <p:cNvCxnSpPr>
            <a:stCxn id="218" idx="6"/>
            <a:endCxn id="220" idx="5"/>
          </p:cNvCxnSpPr>
          <p:nvPr/>
        </p:nvCxnSpPr>
        <p:spPr>
          <a:xfrm flipV="1">
            <a:off x="3547440" y="1743120"/>
            <a:ext cx="1950120" cy="720"/>
          </a:xfrm>
          <a:prstGeom prst="bentConnector3">
            <a:avLst>
              <a:gd name="adj1" fmla="val 98430"/>
            </a:avLst>
          </a:prstGeom>
          <a:ln w="25400">
            <a:solidFill>
              <a:srgbClr val="4f81bd"/>
            </a:solidFill>
            <a:round/>
            <a:tailEnd len="med" type="stealth" w="med"/>
          </a:ln>
        </p:spPr>
      </p:cxnSp>
      <p:sp>
        <p:nvSpPr>
          <p:cNvPr id="221" name="Google Shape;225;p34"/>
          <p:cNvSpPr/>
          <p:nvPr/>
        </p:nvSpPr>
        <p:spPr>
          <a:xfrm>
            <a:off x="3548520" y="1417320"/>
            <a:ext cx="831240" cy="2757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submit</a:t>
            </a:r>
            <a:endParaRPr b="0" lang="en-US" sz="1800" spc="-1" strike="noStrike">
              <a:solidFill>
                <a:srgbClr val="000000"/>
              </a:solidFill>
              <a:latin typeface="Arial"/>
            </a:endParaRPr>
          </a:p>
        </p:txBody>
      </p:sp>
      <p:sp>
        <p:nvSpPr>
          <p:cNvPr id="222" name="Google Shape;226;p34"/>
          <p:cNvSpPr/>
          <p:nvPr/>
        </p:nvSpPr>
        <p:spPr>
          <a:xfrm>
            <a:off x="5077800" y="951480"/>
            <a:ext cx="3855600" cy="34056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destination, date, days, description</a:t>
            </a:r>
            <a:endParaRPr b="0" lang="en-US" sz="1800" spc="-1" strike="noStrike">
              <a:solidFill>
                <a:srgbClr val="000000"/>
              </a:solidFill>
              <a:latin typeface="Arial"/>
            </a:endParaRPr>
          </a:p>
        </p:txBody>
      </p:sp>
      <p:cxnSp>
        <p:nvCxnSpPr>
          <p:cNvPr id="223" name="Google Shape;227;p34"/>
          <p:cNvCxnSpPr/>
          <p:nvPr/>
        </p:nvCxnSpPr>
        <p:spPr>
          <a:xfrm flipH="1">
            <a:off x="4728600" y="1308240"/>
            <a:ext cx="582120" cy="437040"/>
          </a:xfrm>
          <a:prstGeom prst="straightConnector1">
            <a:avLst/>
          </a:prstGeom>
          <a:ln w="9525">
            <a:solidFill>
              <a:srgbClr val="4a7dba"/>
            </a:solidFill>
            <a:round/>
          </a:ln>
        </p:spPr>
      </p:cxnSp>
      <p:sp>
        <p:nvSpPr>
          <p:cNvPr id="220" name="Google Shape;224;p34"/>
          <p:cNvSpPr/>
          <p:nvPr/>
        </p:nvSpPr>
        <p:spPr>
          <a:xfrm>
            <a:off x="5436000" y="1498320"/>
            <a:ext cx="1367280" cy="4896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Create mission</a:t>
            </a:r>
            <a:endParaRPr b="0" lang="en-US" sz="1800" spc="-1" strike="noStrike">
              <a:solidFill>
                <a:srgbClr val="000000"/>
              </a:solidFill>
              <a:latin typeface="Arial"/>
            </a:endParaRPr>
          </a:p>
        </p:txBody>
      </p:sp>
      <p:cxnSp>
        <p:nvCxnSpPr>
          <p:cNvPr id="224" name="Google Shape;228;p34"/>
          <p:cNvCxnSpPr>
            <a:stCxn id="220" idx="4"/>
          </p:cNvCxnSpPr>
          <p:nvPr/>
        </p:nvCxnSpPr>
        <p:spPr>
          <a:xfrm rot="5400000">
            <a:off x="5056920" y="1310760"/>
            <a:ext cx="385560" cy="1740240"/>
          </a:xfrm>
          <a:prstGeom prst="bentConnector3">
            <a:avLst>
              <a:gd name="adj1" fmla="val 100000"/>
            </a:avLst>
          </a:prstGeom>
          <a:ln w="25400">
            <a:solidFill>
              <a:srgbClr val="4f81bd"/>
            </a:solidFill>
            <a:round/>
            <a:tailEnd len="med" type="stealth" w="med"/>
          </a:ln>
        </p:spPr>
      </p:cxnSp>
      <p:sp>
        <p:nvSpPr>
          <p:cNvPr id="225" name="Google Shape;229;p34"/>
          <p:cNvSpPr/>
          <p:nvPr/>
        </p:nvSpPr>
        <p:spPr>
          <a:xfrm>
            <a:off x="1219320" y="3404160"/>
            <a:ext cx="2111400" cy="102888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600" spc="-1" strike="noStrike">
                <a:solidFill>
                  <a:schemeClr val="dk1"/>
                </a:solidFill>
                <a:latin typeface="Calibri"/>
                <a:ea typeface="Calibri"/>
              </a:rPr>
              <a:t>:List</a:t>
            </a:r>
            <a:endParaRPr b="0" lang="en-US" sz="1600" spc="-1" strike="noStrike">
              <a:solidFill>
                <a:srgbClr val="000000"/>
              </a:solidFill>
              <a:latin typeface="Arial"/>
            </a:endParaRPr>
          </a:p>
          <a:p>
            <a:pPr algn="ctr">
              <a:lnSpc>
                <a:spcPct val="100000"/>
              </a:lnSpc>
              <a:tabLst>
                <a:tab algn="l" pos="0"/>
              </a:tabLst>
            </a:pPr>
            <a:r>
              <a:rPr b="0" lang="es-419" sz="1600" spc="-1" strike="noStrike">
                <a:solidFill>
                  <a:schemeClr val="dk1"/>
                </a:solidFill>
                <a:latin typeface="Calibri"/>
                <a:ea typeface="Calibri"/>
              </a:rPr>
              <a:t>[databinding: mission]</a:t>
            </a:r>
            <a:endParaRPr b="0" lang="en-US" sz="1600" spc="-1" strike="noStrike">
              <a:solidFill>
                <a:srgbClr val="000000"/>
              </a:solidFill>
              <a:latin typeface="Arial"/>
            </a:endParaRPr>
          </a:p>
        </p:txBody>
      </p:sp>
      <p:sp>
        <p:nvSpPr>
          <p:cNvPr id="226" name="Google Shape;230;p34"/>
          <p:cNvSpPr/>
          <p:nvPr/>
        </p:nvSpPr>
        <p:spPr>
          <a:xfrm>
            <a:off x="5077800" y="4490640"/>
            <a:ext cx="1697400" cy="34056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rgbClr val="ff0000"/>
                </a:solidFill>
                <a:latin typeface="Calibri"/>
                <a:ea typeface="Calibri"/>
              </a:rPr>
              <a:t>Session.user.id</a:t>
            </a:r>
            <a:endParaRPr b="0" lang="en-US" sz="1800" spc="-1" strike="noStrike">
              <a:solidFill>
                <a:srgbClr val="000000"/>
              </a:solidFill>
              <a:latin typeface="Arial"/>
            </a:endParaRPr>
          </a:p>
        </p:txBody>
      </p:sp>
      <p:cxnSp>
        <p:nvCxnSpPr>
          <p:cNvPr id="227" name="Google Shape;231;p34"/>
          <p:cNvCxnSpPr/>
          <p:nvPr/>
        </p:nvCxnSpPr>
        <p:spPr>
          <a:xfrm flipH="1" flipV="1">
            <a:off x="4380480" y="4306680"/>
            <a:ext cx="677160" cy="320400"/>
          </a:xfrm>
          <a:prstGeom prst="straightConnector1">
            <a:avLst/>
          </a:prstGeom>
          <a:ln w="25400">
            <a:solidFill>
              <a:srgbClr val="4f81bd"/>
            </a:solidFill>
            <a:round/>
            <a:tailEnd len="med" type="stealth" w="med"/>
          </a:ln>
        </p:spPr>
      </p:cxnSp>
      <p:sp>
        <p:nvSpPr>
          <p:cNvPr id="228" name="Google Shape;232;p34"/>
          <p:cNvSpPr/>
          <p:nvPr/>
        </p:nvSpPr>
        <p:spPr>
          <a:xfrm>
            <a:off x="3164400" y="3810960"/>
            <a:ext cx="286920" cy="21492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cxnSp>
        <p:nvCxnSpPr>
          <p:cNvPr id="229" name="Google Shape;233;p34"/>
          <p:cNvCxnSpPr>
            <a:stCxn id="228" idx="6"/>
            <a:endCxn id="230" idx="5"/>
          </p:cNvCxnSpPr>
          <p:nvPr/>
        </p:nvCxnSpPr>
        <p:spPr>
          <a:xfrm flipV="1">
            <a:off x="3451320" y="3546720"/>
            <a:ext cx="1607400" cy="372240"/>
          </a:xfrm>
          <a:prstGeom prst="bentConnector3">
            <a:avLst>
              <a:gd name="adj1" fmla="val 48140"/>
            </a:avLst>
          </a:prstGeom>
          <a:ln w="25400">
            <a:solidFill>
              <a:srgbClr val="4f81bd"/>
            </a:solidFill>
            <a:round/>
            <a:tailEnd len="med" type="stealth" w="med"/>
          </a:ln>
        </p:spPr>
      </p:cxnSp>
      <p:sp>
        <p:nvSpPr>
          <p:cNvPr id="231" name="Google Shape;235;p34"/>
          <p:cNvSpPr/>
          <p:nvPr/>
        </p:nvSpPr>
        <p:spPr>
          <a:xfrm>
            <a:off x="6673320" y="2865960"/>
            <a:ext cx="2363400" cy="147708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MISSION_DETAILS</a:t>
            </a:r>
            <a:endParaRPr b="0" lang="en-US" sz="1800" spc="-1" strike="noStrike">
              <a:solidFill>
                <a:srgbClr val="000000"/>
              </a:solidFill>
              <a:latin typeface="Arial"/>
            </a:endParaRPr>
          </a:p>
        </p:txBody>
      </p:sp>
      <p:sp>
        <p:nvSpPr>
          <p:cNvPr id="232" name="Google Shape;236;p34"/>
          <p:cNvSpPr/>
          <p:nvPr/>
        </p:nvSpPr>
        <p:spPr>
          <a:xfrm>
            <a:off x="4676040" y="2692800"/>
            <a:ext cx="1168560" cy="34056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mission.id</a:t>
            </a:r>
            <a:endParaRPr b="0" lang="en-US" sz="1800" spc="-1" strike="noStrike">
              <a:solidFill>
                <a:srgbClr val="000000"/>
              </a:solidFill>
              <a:latin typeface="Arial"/>
            </a:endParaRPr>
          </a:p>
        </p:txBody>
      </p:sp>
      <p:cxnSp>
        <p:nvCxnSpPr>
          <p:cNvPr id="233" name="Google Shape;237;p34"/>
          <p:cNvCxnSpPr>
            <a:stCxn id="232" idx="2"/>
          </p:cNvCxnSpPr>
          <p:nvPr/>
        </p:nvCxnSpPr>
        <p:spPr>
          <a:xfrm flipH="1">
            <a:off x="4744080" y="3033360"/>
            <a:ext cx="516600" cy="500040"/>
          </a:xfrm>
          <a:prstGeom prst="straightConnector1">
            <a:avLst/>
          </a:prstGeom>
          <a:ln w="9525">
            <a:solidFill>
              <a:srgbClr val="4a7dba"/>
            </a:solidFill>
            <a:round/>
          </a:ln>
        </p:spPr>
      </p:cxnSp>
      <p:sp>
        <p:nvSpPr>
          <p:cNvPr id="230" name="Google Shape;234;p34"/>
          <p:cNvSpPr/>
          <p:nvPr/>
        </p:nvSpPr>
        <p:spPr>
          <a:xfrm>
            <a:off x="4997160" y="3301920"/>
            <a:ext cx="1367280" cy="4896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Get mission</a:t>
            </a:r>
            <a:endParaRPr b="0" lang="en-US" sz="1800" spc="-1" strike="noStrike">
              <a:solidFill>
                <a:srgbClr val="000000"/>
              </a:solidFill>
              <a:latin typeface="Arial"/>
            </a:endParaRPr>
          </a:p>
        </p:txBody>
      </p:sp>
      <p:cxnSp>
        <p:nvCxnSpPr>
          <p:cNvPr id="234" name="Google Shape;238;p34"/>
          <p:cNvCxnSpPr>
            <a:stCxn id="230" idx="3"/>
            <a:endCxn id="231" idx="1"/>
          </p:cNvCxnSpPr>
          <p:nvPr/>
        </p:nvCxnSpPr>
        <p:spPr>
          <a:xfrm flipH="1" flipV="1" rot="5400000">
            <a:off x="6052680" y="3171240"/>
            <a:ext cx="187560" cy="1054080"/>
          </a:xfrm>
          <a:prstGeom prst="bentConnector4">
            <a:avLst>
              <a:gd name="adj1" fmla="val -128269"/>
              <a:gd name="adj2" fmla="val 85343"/>
            </a:avLst>
          </a:prstGeom>
          <a:ln w="25400">
            <a:solidFill>
              <a:srgbClr val="4f81bd"/>
            </a:solidFill>
            <a:round/>
            <a:tailEnd len="med" type="stealth" w="med"/>
          </a:ln>
        </p:spPr>
      </p:cxnSp>
      <p:sp>
        <p:nvSpPr>
          <p:cNvPr id="235" name="Google Shape;225;p34"/>
          <p:cNvSpPr/>
          <p:nvPr/>
        </p:nvSpPr>
        <p:spPr>
          <a:xfrm>
            <a:off x="3417840" y="3931920"/>
            <a:ext cx="831240" cy="2757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select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2072</TotalTime>
  <Application>LibreOffice/7.5.9.2$Linux_X86_64 LibreOffice_project/50$Build-2</Application>
  <AppVersion>15.0000</AppVersion>
  <Words>1916</Words>
  <Paragraphs>262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2024-05-29T11:03:00Z</dcterms:modified>
  <cp:revision>67</cp:revision>
  <dc:subject/>
  <dc:title>Esercizio Gestione spese di trasferta: progettazione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20</vt:i4>
  </property>
  <property fmtid="{D5CDD505-2E9C-101B-9397-08002B2CF9AE}" pid="3" name="PresentationFormat">
    <vt:lpwstr>Presentazione su schermo (16:9)</vt:lpwstr>
  </property>
  <property fmtid="{D5CDD505-2E9C-101B-9397-08002B2CF9AE}" pid="4" name="Slides">
    <vt:i4>21</vt:i4>
  </property>
</Properties>
</file>