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57.xml" ContentType="application/vnd.openxmlformats-officedocument.presentationml.slideLayout+xml"/>
  <Override PartName="/ppt/slideLayouts/slideLayout14.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39.xml" ContentType="application/vnd.openxmlformats-officedocument.presentationml.slideLayout+xml"/>
  <Override PartName="/ppt/slideLayouts/slideLayout3.xml" ContentType="application/vnd.openxmlformats-officedocument.presentationml.slideLayout+xml"/>
  <Override PartName="/ppt/slideLayouts/slideLayout55.xml" ContentType="application/vnd.openxmlformats-officedocument.presentationml.slideLayout+xml"/>
  <Override PartName="/ppt/slideLayouts/slideLayout12.xml" ContentType="application/vnd.openxmlformats-officedocument.presentationml.slideLayout+xml"/>
  <Override PartName="/ppt/slideLayouts/slideLayout38.xml" ContentType="application/vnd.openxmlformats-officedocument.presentationml.slideLayout+xml"/>
  <Override PartName="/ppt/slideLayouts/slideLayout2.xml" ContentType="application/vnd.openxmlformats-officedocument.presentationml.slideLayout+xml"/>
  <Override PartName="/ppt/slideLayouts/slideLayout54.xml" ContentType="application/vnd.openxmlformats-officedocument.presentationml.slideLayout+xml"/>
  <Override PartName="/ppt/slideLayouts/slideLayout11.xml" ContentType="application/vnd.openxmlformats-officedocument.presentationml.slideLayout+xml"/>
  <Override PartName="/ppt/slideLayouts/slideLayout37.xml" ContentType="application/vnd.openxmlformats-officedocument.presentationml.slideLayout+xml"/>
  <Override PartName="/ppt/slideLayouts/slideLayout1.xml" ContentType="application/vnd.openxmlformats-officedocument.presentationml.slideLayout+xml"/>
  <Override PartName="/ppt/slideLayouts/slideLayout30.xml" ContentType="application/vnd.openxmlformats-officedocument.presentationml.slideLayout+xml"/>
  <Override PartName="/ppt/slideLayouts/slideLayout73.xml" ContentType="application/vnd.openxmlformats-officedocument.presentationml.slideLayout+xml"/>
  <Override PartName="/ppt/slideLayouts/slideLayout10.xml" ContentType="application/vnd.openxmlformats-officedocument.presentationml.slideLayout+xml"/>
  <Override PartName="/ppt/slideLayouts/slideLayout53.xml" ContentType="application/vnd.openxmlformats-officedocument.presentationml.slideLayout+xml"/>
  <Override PartName="/ppt/slideLayouts/slideLayout24.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84.xml" ContentType="application/vnd.openxmlformats-officedocument.presentationml.slideLayout+xml"/>
  <Override PartName="/ppt/slideLayouts/slideLayout50.xml" ContentType="application/vnd.openxmlformats-officedocument.presentationml.slideLayout+xml"/>
  <Override PartName="/ppt/slideLayouts/slideLayout17.xml" ContentType="application/vnd.openxmlformats-officedocument.presentationml.slideLayout+xml"/>
  <Override PartName="/ppt/slideLayouts/slideLayout51.xml" ContentType="application/vnd.openxmlformats-officedocument.presentationml.slideLayout+xml"/>
  <Override PartName="/ppt/slideLayouts/slideLayout42.xml" ContentType="application/vnd.openxmlformats-officedocument.presentationml.slideLayout+xml"/>
  <Override PartName="/ppt/slideLayouts/slideLayout33.xml" ContentType="application/vnd.openxmlformats-officedocument.presentationml.slideLayout+xml"/>
  <Override PartName="/ppt/slideLayouts/slideLayout76.xml" ContentType="application/vnd.openxmlformats-officedocument.presentationml.slideLayout+xml"/>
  <Override PartName="/ppt/slideLayouts/_rels/slideLayout21.xml.rels" ContentType="application/vnd.openxmlformats-package.relationships+xml"/>
  <Override PartName="/ppt/slideLayouts/_rels/slideLayout64.xml.rels" ContentType="application/vnd.openxmlformats-package.relationships+xml"/>
  <Override PartName="/ppt/slideLayouts/_rels/slideLayout8.xml.rels" ContentType="application/vnd.openxmlformats-package.relationships+xml"/>
  <Override PartName="/ppt/slideLayouts/_rels/slideLayout20.xml.rels" ContentType="application/vnd.openxmlformats-package.relationships+xml"/>
  <Override PartName="/ppt/slideLayouts/_rels/slideLayout63.xml.rels" ContentType="application/vnd.openxmlformats-package.relationships+xml"/>
  <Override PartName="/ppt/slideLayouts/_rels/slideLayout7.xml.rels" ContentType="application/vnd.openxmlformats-package.relationships+xml"/>
  <Override PartName="/ppt/slideLayouts/_rels/slideLayout79.xml.rels" ContentType="application/vnd.openxmlformats-package.relationships+xml"/>
  <Override PartName="/ppt/slideLayouts/_rels/slideLayout36.xml.rels" ContentType="application/vnd.openxmlformats-package.relationships+xml"/>
  <Override PartName="/ppt/slideLayouts/_rels/slideLayout31.xml.rels" ContentType="application/vnd.openxmlformats-package.relationships+xml"/>
  <Override PartName="/ppt/slideLayouts/_rels/slideLayout7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65.xml.rels" ContentType="application/vnd.openxmlformats-package.relationships+xml"/>
  <Override PartName="/ppt/slideLayouts/_rels/slideLayout32.xml.rels" ContentType="application/vnd.openxmlformats-package.relationships+xml"/>
  <Override PartName="/ppt/slideLayouts/_rels/slideLayout75.xml.rels" ContentType="application/vnd.openxmlformats-package.relationships+xml"/>
  <Override PartName="/ppt/slideLayouts/_rels/slideLayout40.xml.rels" ContentType="application/vnd.openxmlformats-package.relationships+xml"/>
  <Override PartName="/ppt/slideLayouts/_rels/slideLayout83.xml.rels" ContentType="application/vnd.openxmlformats-package.relationships+xml"/>
  <Override PartName="/ppt/slideLayouts/_rels/slideLayout23.xml.rels" ContentType="application/vnd.openxmlformats-package.relationships+xml"/>
  <Override PartName="/ppt/slideLayouts/_rels/slideLayout66.xml.rels" ContentType="application/vnd.openxmlformats-package.relationships+xml"/>
  <Override PartName="/ppt/slideLayouts/_rels/slideLayout6.xml.rels" ContentType="application/vnd.openxmlformats-package.relationships+xml"/>
  <Override PartName="/ppt/slideLayouts/_rels/slideLayout69.xml.rels" ContentType="application/vnd.openxmlformats-package.relationships+xml"/>
  <Override PartName="/ppt/slideLayouts/_rels/slideLayout26.xml.rels" ContentType="application/vnd.openxmlformats-package.relationships+xml"/>
  <Override PartName="/ppt/slideLayouts/_rels/slideLayout77.xml.rels" ContentType="application/vnd.openxmlformats-package.relationships+xml"/>
  <Override PartName="/ppt/slideLayouts/_rels/slideLayout34.xml.rels" ContentType="application/vnd.openxmlformats-package.relationships+xml"/>
  <Override PartName="/ppt/slideLayouts/_rels/slideLayout44.xml.rels" ContentType="application/vnd.openxmlformats-package.relationships+xml"/>
  <Override PartName="/ppt/slideLayouts/_rels/slideLayout4.xml.rels" ContentType="application/vnd.openxmlformats-package.relationships+xml"/>
  <Override PartName="/ppt/slideLayouts/_rels/slideLayout84.xml.rels" ContentType="application/vnd.openxmlformats-package.relationships+xml"/>
  <Override PartName="/ppt/slideLayouts/_rels/slideLayout41.xml.rels" ContentType="application/vnd.openxmlformats-package.relationships+xml"/>
  <Override PartName="/ppt/slideLayouts/_rels/slideLayout67.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81.xml.rels" ContentType="application/vnd.openxmlformats-package.relationships+xml"/>
  <Override PartName="/ppt/slideLayouts/_rels/slideLayout10.xml.rels" ContentType="application/vnd.openxmlformats-package.relationships+xml"/>
  <Override PartName="/ppt/slideLayouts/_rels/slideLayout53.xml.rels" ContentType="application/vnd.openxmlformats-package.relationships+xml"/>
  <Override PartName="/ppt/slideLayouts/_rels/slideLayout70.xml.rels" ContentType="application/vnd.openxmlformats-package.relationships+xml"/>
  <Override PartName="/ppt/slideLayouts/_rels/slideLayout19.xml.rels" ContentType="application/vnd.openxmlformats-package.relationships+xml"/>
  <Override PartName="/ppt/slideLayouts/_rels/slideLayout37.xml.rels" ContentType="application/vnd.openxmlformats-package.relationships+xml"/>
  <Override PartName="/ppt/slideLayouts/_rels/slideLayout11.xml.rels" ContentType="application/vnd.openxmlformats-package.relationships+xml"/>
  <Override PartName="/ppt/slideLayouts/_rels/slideLayout54.xml.rels" ContentType="application/vnd.openxmlformats-package.relationships+xml"/>
  <Override PartName="/ppt/slideLayouts/_rels/slideLayout71.xml.rels" ContentType="application/vnd.openxmlformats-package.relationships+xml"/>
  <Override PartName="/ppt/slideLayouts/_rels/slideLayout2.xml.rels" ContentType="application/vnd.openxmlformats-package.relationships+xml"/>
  <Override PartName="/ppt/slideLayouts/_rels/slideLayout48.xml.rels" ContentType="application/vnd.openxmlformats-package.relationships+xml"/>
  <Override PartName="/ppt/slideLayouts/_rels/slideLayout82.xml.rels" ContentType="application/vnd.openxmlformats-package.relationships+xml"/>
  <Override PartName="/ppt/slideLayouts/_rels/slideLayout59.xml.rels" ContentType="application/vnd.openxmlformats-package.relationships+xml"/>
  <Override PartName="/ppt/slideLayouts/_rels/slideLayout16.xml.rels" ContentType="application/vnd.openxmlformats-package.relationships+xml"/>
  <Override PartName="/ppt/slideLayouts/_rels/slideLayout50.xml.rels" ContentType="application/vnd.openxmlformats-package.relationships+xml"/>
  <Override PartName="/ppt/slideLayouts/_rels/slideLayout76.xml.rels" ContentType="application/vnd.openxmlformats-package.relationships+xml"/>
  <Override PartName="/ppt/slideLayouts/_rels/slideLayout33.xml.rels" ContentType="application/vnd.openxmlformats-package.relationships+xml"/>
  <Override PartName="/ppt/slideLayouts/_rels/slideLayout58.xml.rels" ContentType="application/vnd.openxmlformats-package.relationships+xml"/>
  <Override PartName="/ppt/slideLayouts/_rels/slideLayout15.xml.rels" ContentType="application/vnd.openxmlformats-package.relationships+xml"/>
  <Override PartName="/ppt/slideLayouts/_rels/slideLayout30.xml.rels" ContentType="application/vnd.openxmlformats-package.relationships+xml"/>
  <Override PartName="/ppt/slideLayouts/_rels/slideLayout73.xml.rels" ContentType="application/vnd.openxmlformats-package.relationships+xml"/>
  <Override PartName="/ppt/slideLayouts/_rels/slideLayout39.xml.rels" ContentType="application/vnd.openxmlformats-package.relationships+xml"/>
  <Override PartName="/ppt/slideLayouts/_rels/slideLayout13.xml.rels" ContentType="application/vnd.openxmlformats-package.relationships+xml"/>
  <Override PartName="/ppt/slideLayouts/_rels/slideLayout56.xml.rels" ContentType="application/vnd.openxmlformats-package.relationships+xml"/>
  <Override PartName="/ppt/slideLayouts/_rels/slideLayout14.xml.rels" ContentType="application/vnd.openxmlformats-package.relationships+xml"/>
  <Override PartName="/ppt/slideLayouts/_rels/slideLayout57.xml.rels" ContentType="application/vnd.openxmlformats-package.relationships+xml"/>
  <Override PartName="/ppt/slideLayouts/_rels/slideLayout49.xml.rels" ContentType="application/vnd.openxmlformats-package.relationships+xml"/>
  <Override PartName="/ppt/slideLayouts/_rels/slideLayout3.xml.rels" ContentType="application/vnd.openxmlformats-package.relationships+xml"/>
  <Override PartName="/ppt/slideLayouts/_rels/slideLayout38.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72.xml.rels" ContentType="application/vnd.openxmlformats-package.relationships+xml"/>
  <Override PartName="/ppt/slideLayouts/_rels/slideLayout17.xml.rels" ContentType="application/vnd.openxmlformats-package.relationships+xml"/>
  <Override PartName="/ppt/slideLayouts/_rels/slideLayout51.xml.rels" ContentType="application/vnd.openxmlformats-package.relationships+xml"/>
  <Override PartName="/ppt/slideLayouts/_rels/slideLayout42.xml.rels" ContentType="application/vnd.openxmlformats-package.relationships+xml"/>
  <Override PartName="/ppt/slideLayouts/_rels/slideLayout25.xml.rels" ContentType="application/vnd.openxmlformats-package.relationships+xml"/>
  <Override PartName="/ppt/slideLayouts/_rels/slideLayout68.xml.rels" ContentType="application/vnd.openxmlformats-package.relationships+xml"/>
  <Override PartName="/ppt/slideLayouts/_rels/slideLayout5.xml.rels" ContentType="application/vnd.openxmlformats-package.relationships+xml"/>
  <Override PartName="/ppt/slideLayouts/_rels/slideLayout80.xml.rels" ContentType="application/vnd.openxmlformats-package.relationships+xml"/>
  <Override PartName="/ppt/slideLayouts/_rels/slideLayout29.xml.rels" ContentType="application/vnd.openxmlformats-package.relationships+xml"/>
  <Override PartName="/ppt/slideLayouts/_rels/slideLayout46.xml.rels" ContentType="application/vnd.openxmlformats-package.relationships+xml"/>
  <Override PartName="/ppt/slideLayouts/_rels/slideLayout78.xml.rels" ContentType="application/vnd.openxmlformats-package.relationships+xml"/>
  <Override PartName="/ppt/slideLayouts/_rels/slideLayout35.xml.rels" ContentType="application/vnd.openxmlformats-package.relationships+xml"/>
  <Override PartName="/ppt/slideLayouts/_rels/slideLayout52.xml.rels" ContentType="application/vnd.openxmlformats-package.relationships+xml"/>
  <Override PartName="/ppt/slideLayouts/_rels/slideLayout18.xml.rels" ContentType="application/vnd.openxmlformats-package.relationships+xml"/>
  <Override PartName="/ppt/slideLayouts/_rels/slideLayout43.xml.rels" ContentType="application/vnd.openxmlformats-package.relationships+xml"/>
  <Override PartName="/ppt/slideLayouts/_rels/slideLayout60.xml.rels" ContentType="application/vnd.openxmlformats-package.relationships+xml"/>
  <Override PartName="/ppt/slideLayouts/_rels/slideLayout62.xml.rels" ContentType="application/vnd.openxmlformats-package.relationships+xml"/>
  <Override PartName="/ppt/slideLayouts/_rels/slideLayout28.xml.rels" ContentType="application/vnd.openxmlformats-package.relationships+xml"/>
  <Override PartName="/ppt/slideLayouts/_rels/slideLayout45.xml.rels" ContentType="application/vnd.openxmlformats-package.relationships+xml"/>
  <Override PartName="/ppt/slideLayouts/_rels/slideLayout61.xml.rels" ContentType="application/vnd.openxmlformats-package.relationships+xml"/>
  <Override PartName="/ppt/slideLayouts/_rels/slideLayout27.xml.rels" ContentType="application/vnd.openxmlformats-package.relationships+xml"/>
  <Override PartName="/ppt/slideLayouts/slideLayout25.xml" ContentType="application/vnd.openxmlformats-officedocument.presentationml.slideLayout+xml"/>
  <Override PartName="/ppt/slideLayouts/slideLayout68.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29.xml" ContentType="application/vnd.openxmlformats-officedocument.presentationml.slideLayout+xml"/>
  <Override PartName="/ppt/slideLayouts/slideLayout46.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8.xml" ContentType="application/vnd.openxmlformats-officedocument.presentationml.slideLayout+xml"/>
  <Override PartName="/ppt/slideLayouts/slideLayout35.xml" ContentType="application/vnd.openxmlformats-officedocument.presentationml.slideLayout+xml"/>
  <Override PartName="/ppt/slideLayouts/slideLayout52.xml" ContentType="application/vnd.openxmlformats-officedocument.presentationml.slideLayout+xml"/>
  <Override PartName="/ppt/slideLayouts/slideLayout18.xml" ContentType="application/vnd.openxmlformats-officedocument.presentationml.slideLayout+xml"/>
  <Override PartName="/ppt/slideLayouts/slideLayout43.xml" ContentType="application/vnd.openxmlformats-officedocument.presentationml.slideLayout+xml"/>
  <Override PartName="/ppt/slideLayouts/slideLayout60.xml" ContentType="application/vnd.openxmlformats-officedocument.presentationml.slideLayout+xml"/>
  <Override PartName="/ppt/slideLayouts/slideLayout70.xml" ContentType="application/vnd.openxmlformats-officedocument.presentationml.slideLayout+xml"/>
  <Override PartName="/ppt/slideLayouts/slideLayout19.xml" ContentType="application/vnd.openxmlformats-officedocument.presentationml.slideLayout+xml"/>
  <Override PartName="/ppt/slideLayouts/slideLayout62.xml" ContentType="application/vnd.openxmlformats-officedocument.presentationml.slideLayout+xml"/>
  <Override PartName="/ppt/slideLayouts/slideLayout28.xml" ContentType="application/vnd.openxmlformats-officedocument.presentationml.slideLayout+xml"/>
  <Override PartName="/ppt/slideLayouts/slideLayout45.xml" ContentType="application/vnd.openxmlformats-officedocument.presentationml.slideLayout+xml"/>
  <Override PartName="/ppt/slideLayouts/slideLayout61.xml" ContentType="application/vnd.openxmlformats-officedocument.presentationml.slideLayout+xml"/>
  <Override PartName="/ppt/slideLayouts/slideLayout27.xml" ContentType="application/vnd.openxmlformats-officedocument.presentationml.slideLayout+xml"/>
  <Override PartName="/ppt/slideLayouts/slideLayout44.xml" ContentType="application/vnd.openxmlformats-officedocument.presentationml.slideLayout+xml"/>
  <Override PartName="/ppt/slideLayouts/slideLayout34.xml" ContentType="application/vnd.openxmlformats-officedocument.presentationml.slideLayout+xml"/>
  <Override PartName="/ppt/slideLayouts/slideLayout77.xml" ContentType="application/vnd.openxmlformats-officedocument.presentationml.slideLayout+xml"/>
  <Override PartName="/ppt/slideLayouts/slideLayout26.xml" ContentType="application/vnd.openxmlformats-officedocument.presentationml.slideLayout+xml"/>
  <Override PartName="/ppt/slideLayouts/slideLayout69.xml" ContentType="application/vnd.openxmlformats-officedocument.presentationml.slideLayout+xml"/>
  <Override PartName="/ppt/slideLayouts/slideLayout66.xml" ContentType="application/vnd.openxmlformats-officedocument.presentationml.slideLayout+xml"/>
  <Override PartName="/ppt/slideLayouts/slideLayout23.xml" ContentType="application/vnd.openxmlformats-officedocument.presentationml.slideLayout+xml"/>
  <Override PartName="/ppt/slideLayouts/slideLayout83.xml" ContentType="application/vnd.openxmlformats-officedocument.presentationml.slideLayout+xml"/>
  <Override PartName="/ppt/slideLayouts/slideLayout40.xml" ContentType="application/vnd.openxmlformats-officedocument.presentationml.slideLayout+xml"/>
  <Override PartName="/ppt/slideLayouts/slideLayout75.xml" ContentType="application/vnd.openxmlformats-officedocument.presentationml.slideLayout+xml"/>
  <Override PartName="/ppt/slideLayouts/slideLayout32.xml" ContentType="application/vnd.openxmlformats-officedocument.presentationml.slideLayout+xml"/>
  <Override PartName="/ppt/slideLayouts/slideLayout65.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74.xml" ContentType="application/vnd.openxmlformats-officedocument.presentationml.slideLayout+xml"/>
  <Override PartName="/ppt/slideLayouts/slideLayout31.xml" ContentType="application/vnd.openxmlformats-officedocument.presentationml.slideLayout+xml"/>
  <Override PartName="/ppt/slideLayouts/slideLayout36.xml" ContentType="application/vnd.openxmlformats-officedocument.presentationml.slideLayout+xml"/>
  <Override PartName="/ppt/slideLayouts/slideLayout7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64.xml" ContentType="application/vnd.openxmlformats-officedocument.presentationml.slideLayout+xml"/>
  <Override PartName="/ppt/slideLayouts/slideLayout2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2.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5.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16.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Lst>
  <p:sldSz cx="9906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197666C5-C46A-4670-85D6-46F8CBC8D9AC}"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495000" y="160452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C0A2AE3-152F-4178-9548-93735CB4CA33}"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FCB4C662-B39E-4A17-A35A-4E62E0A698F4}"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4950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50928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5232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4950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50928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5232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0D33B866-1B04-45B7-AD6D-EA0E78C72786}"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0DEB281A-B015-4BC0-A5A3-F5C93501835A}"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 name="PlaceHolder 2"/>
          <p:cNvSpPr>
            <a:spLocks noGrp="1"/>
          </p:cNvSpPr>
          <p:nvPr>
            <p:ph type="subTitle"/>
          </p:nvPr>
        </p:nvSpPr>
        <p:spPr>
          <a:xfrm>
            <a:off x="495000" y="1604520"/>
            <a:ext cx="89150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7F0AF7D-87F0-459A-956D-3CC823B9DF28}"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 name="PlaceHolder 2"/>
          <p:cNvSpPr>
            <a:spLocks noGrp="1"/>
          </p:cNvSpPr>
          <p:nvPr>
            <p:ph/>
          </p:nvPr>
        </p:nvSpPr>
        <p:spPr>
          <a:xfrm>
            <a:off x="495000" y="1604520"/>
            <a:ext cx="89150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ABB7EF5-48FF-4F5B-AB62-363E9CAD2CE9}"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1"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2"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427EEA7-55EF-4241-8D55-90F9C072A764}"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F47E055-016F-46A3-8CA4-383810849A47}"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95360" y="274680"/>
            <a:ext cx="8912520" cy="5286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B28A920-F270-4998-8CBD-9230D35D27B3}"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F51183F-B361-4959-AC60-10073FB1B11D}"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495000" y="1604520"/>
            <a:ext cx="89150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D87C224-7217-472F-A57D-F86913E6B97D}"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4"/>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66DAA3C-653E-4886-8229-FD534C61DA62}"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4"/>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D2851DA-D065-4186-BDED-E5AFD4CBB88D}"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 name="PlaceHolder 2"/>
          <p:cNvSpPr>
            <a:spLocks noGrp="1"/>
          </p:cNvSpPr>
          <p:nvPr>
            <p:ph/>
          </p:nvPr>
        </p:nvSpPr>
        <p:spPr>
          <a:xfrm>
            <a:off x="495000" y="160452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3"/>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4F6D88E-CDC5-4735-9A23-ABB6757995A3}"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1"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5"/>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E7A207C6-A6AD-438F-81A0-2ACFD223FF35}"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6" name="PlaceHolder 2"/>
          <p:cNvSpPr>
            <a:spLocks noGrp="1"/>
          </p:cNvSpPr>
          <p:nvPr>
            <p:ph/>
          </p:nvPr>
        </p:nvSpPr>
        <p:spPr>
          <a:xfrm>
            <a:off x="4950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3"/>
          <p:cNvSpPr>
            <a:spLocks noGrp="1"/>
          </p:cNvSpPr>
          <p:nvPr>
            <p:ph/>
          </p:nvPr>
        </p:nvSpPr>
        <p:spPr>
          <a:xfrm>
            <a:off x="350928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4"/>
          <p:cNvSpPr>
            <a:spLocks noGrp="1"/>
          </p:cNvSpPr>
          <p:nvPr>
            <p:ph/>
          </p:nvPr>
        </p:nvSpPr>
        <p:spPr>
          <a:xfrm>
            <a:off x="65232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5"/>
          <p:cNvSpPr>
            <a:spLocks noGrp="1"/>
          </p:cNvSpPr>
          <p:nvPr>
            <p:ph/>
          </p:nvPr>
        </p:nvSpPr>
        <p:spPr>
          <a:xfrm>
            <a:off x="4950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6"/>
          <p:cNvSpPr>
            <a:spLocks noGrp="1"/>
          </p:cNvSpPr>
          <p:nvPr>
            <p:ph/>
          </p:nvPr>
        </p:nvSpPr>
        <p:spPr>
          <a:xfrm>
            <a:off x="350928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7"/>
          <p:cNvSpPr>
            <a:spLocks noGrp="1"/>
          </p:cNvSpPr>
          <p:nvPr>
            <p:ph/>
          </p:nvPr>
        </p:nvSpPr>
        <p:spPr>
          <a:xfrm>
            <a:off x="65232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F5AE5EB2-88DC-4602-996A-9702BF107EB1}"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5F215CB5-E0F8-4EE2-AE33-A6B44FED2623}"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8" name="PlaceHolder 2"/>
          <p:cNvSpPr>
            <a:spLocks noGrp="1"/>
          </p:cNvSpPr>
          <p:nvPr>
            <p:ph type="subTitle"/>
          </p:nvPr>
        </p:nvSpPr>
        <p:spPr>
          <a:xfrm>
            <a:off x="495000" y="1604520"/>
            <a:ext cx="89150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3CE70B84-CA46-4E18-BD58-3AABDAEEDA86}"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0" name="PlaceHolder 2"/>
          <p:cNvSpPr>
            <a:spLocks noGrp="1"/>
          </p:cNvSpPr>
          <p:nvPr>
            <p:ph/>
          </p:nvPr>
        </p:nvSpPr>
        <p:spPr>
          <a:xfrm>
            <a:off x="495000" y="1604520"/>
            <a:ext cx="89150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0B23620B-0158-483C-BE3B-7D8EC14B3B85}"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2"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3"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F795AFE5-AB65-4C14-AE81-531A216943C4}"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4F8A3875-80EE-4301-9A58-9BD193B6C71B}"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495000" y="1604520"/>
            <a:ext cx="89150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C1894B3-5E3E-4DFB-9022-398560EA0531}"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95360" y="274680"/>
            <a:ext cx="8912520" cy="5286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C5E1149C-94C5-4820-BEEE-3196C8729051}"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7"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8"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9"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722D0030-193F-48EF-84EF-23BF0A9BB8B7}"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1"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2"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3" name="PlaceHolder 4"/>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7FD3F1FE-92D0-4B21-97A2-9A8B8EE676F1}"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5"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6"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7" name="PlaceHolder 4"/>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E4F044D9-81B9-48ED-ADF6-9BF8241D0594}"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9" name="PlaceHolder 2"/>
          <p:cNvSpPr>
            <a:spLocks noGrp="1"/>
          </p:cNvSpPr>
          <p:nvPr>
            <p:ph/>
          </p:nvPr>
        </p:nvSpPr>
        <p:spPr>
          <a:xfrm>
            <a:off x="495000" y="160452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0" name="PlaceHolder 3"/>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752A0575-706F-4455-9CB5-D35EA4103931}"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2"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3"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4"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5" name="PlaceHolder 5"/>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65BB6355-973C-43F6-9E74-7438757E4A24}"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7" name="PlaceHolder 2"/>
          <p:cNvSpPr>
            <a:spLocks noGrp="1"/>
          </p:cNvSpPr>
          <p:nvPr>
            <p:ph/>
          </p:nvPr>
        </p:nvSpPr>
        <p:spPr>
          <a:xfrm>
            <a:off x="4950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8" name="PlaceHolder 3"/>
          <p:cNvSpPr>
            <a:spLocks noGrp="1"/>
          </p:cNvSpPr>
          <p:nvPr>
            <p:ph/>
          </p:nvPr>
        </p:nvSpPr>
        <p:spPr>
          <a:xfrm>
            <a:off x="350928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9" name="PlaceHolder 4"/>
          <p:cNvSpPr>
            <a:spLocks noGrp="1"/>
          </p:cNvSpPr>
          <p:nvPr>
            <p:ph/>
          </p:nvPr>
        </p:nvSpPr>
        <p:spPr>
          <a:xfrm>
            <a:off x="65232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0" name="PlaceHolder 5"/>
          <p:cNvSpPr>
            <a:spLocks noGrp="1"/>
          </p:cNvSpPr>
          <p:nvPr>
            <p:ph/>
          </p:nvPr>
        </p:nvSpPr>
        <p:spPr>
          <a:xfrm>
            <a:off x="4950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1" name="PlaceHolder 6"/>
          <p:cNvSpPr>
            <a:spLocks noGrp="1"/>
          </p:cNvSpPr>
          <p:nvPr>
            <p:ph/>
          </p:nvPr>
        </p:nvSpPr>
        <p:spPr>
          <a:xfrm>
            <a:off x="350928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2" name="PlaceHolder 7"/>
          <p:cNvSpPr>
            <a:spLocks noGrp="1"/>
          </p:cNvSpPr>
          <p:nvPr>
            <p:ph/>
          </p:nvPr>
        </p:nvSpPr>
        <p:spPr>
          <a:xfrm>
            <a:off x="65232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DDADFB5C-0BC0-4EA1-936B-B9C7563F9EB4}"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6F1D45AF-022E-4217-B723-59FA8476B7A7}"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0" name="PlaceHolder 2"/>
          <p:cNvSpPr>
            <a:spLocks noGrp="1"/>
          </p:cNvSpPr>
          <p:nvPr>
            <p:ph type="subTitle"/>
          </p:nvPr>
        </p:nvSpPr>
        <p:spPr>
          <a:xfrm>
            <a:off x="495000" y="1604520"/>
            <a:ext cx="89150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66F6A49F-5001-4894-86B5-DB8C512E8E57}"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2" name="PlaceHolder 2"/>
          <p:cNvSpPr>
            <a:spLocks noGrp="1"/>
          </p:cNvSpPr>
          <p:nvPr>
            <p:ph/>
          </p:nvPr>
        </p:nvSpPr>
        <p:spPr>
          <a:xfrm>
            <a:off x="495000" y="1604520"/>
            <a:ext cx="89150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90E003D4-44AA-42B8-8BA2-DB6AAA1CE80F}"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BA144C2-8B28-48A5-89AD-8E1046D29677}"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4"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5"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C2870F63-6CF0-488F-AB1E-F78C68D6E042}"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5AAEC85D-29E0-4C7F-BEA2-E2C49FECF3E3}"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95360" y="274680"/>
            <a:ext cx="8912520" cy="5286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06563799-DF0A-4078-BF52-304944BA08B5}"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9"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0"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1"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1E3E6F2F-74B8-4376-8D6A-DFBB3CAAD2B8}"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3"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4"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5" name="PlaceHolder 4"/>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E6471B28-FF0C-4D2A-BC95-649A03D58548}"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7"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8"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9" name="PlaceHolder 4"/>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E51F233C-12B0-4E87-8AE6-C27B38E5C906}"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1" name="PlaceHolder 2"/>
          <p:cNvSpPr>
            <a:spLocks noGrp="1"/>
          </p:cNvSpPr>
          <p:nvPr>
            <p:ph/>
          </p:nvPr>
        </p:nvSpPr>
        <p:spPr>
          <a:xfrm>
            <a:off x="495000" y="160452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2" name="PlaceHolder 3"/>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D77D6763-C7DE-44B8-811F-B6B454DD1A64}"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4"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5"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6"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7" name="PlaceHolder 5"/>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AC8D3E36-FE8A-440F-ADA5-FE7D24B5BE84}"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9" name="PlaceHolder 2"/>
          <p:cNvSpPr>
            <a:spLocks noGrp="1"/>
          </p:cNvSpPr>
          <p:nvPr>
            <p:ph/>
          </p:nvPr>
        </p:nvSpPr>
        <p:spPr>
          <a:xfrm>
            <a:off x="4950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0" name="PlaceHolder 3"/>
          <p:cNvSpPr>
            <a:spLocks noGrp="1"/>
          </p:cNvSpPr>
          <p:nvPr>
            <p:ph/>
          </p:nvPr>
        </p:nvSpPr>
        <p:spPr>
          <a:xfrm>
            <a:off x="350928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1" name="PlaceHolder 4"/>
          <p:cNvSpPr>
            <a:spLocks noGrp="1"/>
          </p:cNvSpPr>
          <p:nvPr>
            <p:ph/>
          </p:nvPr>
        </p:nvSpPr>
        <p:spPr>
          <a:xfrm>
            <a:off x="65232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2" name="PlaceHolder 5"/>
          <p:cNvSpPr>
            <a:spLocks noGrp="1"/>
          </p:cNvSpPr>
          <p:nvPr>
            <p:ph/>
          </p:nvPr>
        </p:nvSpPr>
        <p:spPr>
          <a:xfrm>
            <a:off x="4950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3" name="PlaceHolder 6"/>
          <p:cNvSpPr>
            <a:spLocks noGrp="1"/>
          </p:cNvSpPr>
          <p:nvPr>
            <p:ph/>
          </p:nvPr>
        </p:nvSpPr>
        <p:spPr>
          <a:xfrm>
            <a:off x="350928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4" name="PlaceHolder 7"/>
          <p:cNvSpPr>
            <a:spLocks noGrp="1"/>
          </p:cNvSpPr>
          <p:nvPr>
            <p:ph/>
          </p:nvPr>
        </p:nvSpPr>
        <p:spPr>
          <a:xfrm>
            <a:off x="65232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F9933512-BB56-451D-B9AB-DB9634D3F274}"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C0CF87C9-EB01-4198-B9FD-601C47464FA4}"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EEEA2D5-EBA2-48A4-B782-C1F3E65F7825}"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1" name="PlaceHolder 2"/>
          <p:cNvSpPr>
            <a:spLocks noGrp="1"/>
          </p:cNvSpPr>
          <p:nvPr>
            <p:ph type="subTitle"/>
          </p:nvPr>
        </p:nvSpPr>
        <p:spPr>
          <a:xfrm>
            <a:off x="495000" y="1604520"/>
            <a:ext cx="89150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C55CBC46-1AC6-4E72-AC71-6EBD874059F1}"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3" name="PlaceHolder 2"/>
          <p:cNvSpPr>
            <a:spLocks noGrp="1"/>
          </p:cNvSpPr>
          <p:nvPr>
            <p:ph/>
          </p:nvPr>
        </p:nvSpPr>
        <p:spPr>
          <a:xfrm>
            <a:off x="495000" y="1604520"/>
            <a:ext cx="89150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C6B946BE-B9CF-482C-B0ED-0DA06ED59C77}"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5"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6"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0BCF8E21-BEA1-4FE2-9074-4D7BEB0B19BC}"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3F0B27D0-0423-4E13-9A3B-D244AB28B4C6}"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495360" y="274680"/>
            <a:ext cx="8912520" cy="5286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2E3F9FD6-6A0A-48C9-9B66-A1E9D54108BB}"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0"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1"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2"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F138189D-121E-4E00-8F6F-56529E4D5331}"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4"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5"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6" name="PlaceHolder 4"/>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82C56874-73AC-4CB9-8A52-315D3FC08AE6}"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8"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9"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0" name="PlaceHolder 4"/>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24A101E3-6B96-4688-93EC-B26309C9D3D0}"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2" name="PlaceHolder 2"/>
          <p:cNvSpPr>
            <a:spLocks noGrp="1"/>
          </p:cNvSpPr>
          <p:nvPr>
            <p:ph/>
          </p:nvPr>
        </p:nvSpPr>
        <p:spPr>
          <a:xfrm>
            <a:off x="495000" y="160452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3" name="PlaceHolder 3"/>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D922913E-0444-422F-8E61-9BC129FFD4E5}"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5"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6"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7"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8" name="PlaceHolder 5"/>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EF076862-F14D-428B-BA89-3544294BE40F}" type="slidenum">
              <a:t>&lt;#&gt;</a:t>
            </a:fld>
          </a:p>
        </p:txBody>
      </p:sp>
      <p:sp>
        <p:nvSpPr>
          <p:cNvPr id="9" name="PlaceHolder 8"/>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95360" y="274680"/>
            <a:ext cx="8912520" cy="5286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E95F894-9667-4803-8A27-726004598FF1}"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0" name="PlaceHolder 2"/>
          <p:cNvSpPr>
            <a:spLocks noGrp="1"/>
          </p:cNvSpPr>
          <p:nvPr>
            <p:ph/>
          </p:nvPr>
        </p:nvSpPr>
        <p:spPr>
          <a:xfrm>
            <a:off x="4950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1" name="PlaceHolder 3"/>
          <p:cNvSpPr>
            <a:spLocks noGrp="1"/>
          </p:cNvSpPr>
          <p:nvPr>
            <p:ph/>
          </p:nvPr>
        </p:nvSpPr>
        <p:spPr>
          <a:xfrm>
            <a:off x="350928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2" name="PlaceHolder 4"/>
          <p:cNvSpPr>
            <a:spLocks noGrp="1"/>
          </p:cNvSpPr>
          <p:nvPr>
            <p:ph/>
          </p:nvPr>
        </p:nvSpPr>
        <p:spPr>
          <a:xfrm>
            <a:off x="65232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3" name="PlaceHolder 5"/>
          <p:cNvSpPr>
            <a:spLocks noGrp="1"/>
          </p:cNvSpPr>
          <p:nvPr>
            <p:ph/>
          </p:nvPr>
        </p:nvSpPr>
        <p:spPr>
          <a:xfrm>
            <a:off x="4950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4" name="PlaceHolder 6"/>
          <p:cNvSpPr>
            <a:spLocks noGrp="1"/>
          </p:cNvSpPr>
          <p:nvPr>
            <p:ph/>
          </p:nvPr>
        </p:nvSpPr>
        <p:spPr>
          <a:xfrm>
            <a:off x="350928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5" name="PlaceHolder 7"/>
          <p:cNvSpPr>
            <a:spLocks noGrp="1"/>
          </p:cNvSpPr>
          <p:nvPr>
            <p:ph/>
          </p:nvPr>
        </p:nvSpPr>
        <p:spPr>
          <a:xfrm>
            <a:off x="65232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FD83415D-9241-484B-BC60-146A6EC1906C}" type="slidenum">
              <a:t>&lt;#&gt;</a:t>
            </a:fld>
          </a:p>
        </p:txBody>
      </p:sp>
      <p:sp>
        <p:nvSpPr>
          <p:cNvPr id="11" name="PlaceHolder 10"/>
          <p:cNvSpPr>
            <a:spLocks noGrp="1"/>
          </p:cNvSpPr>
          <p:nvPr>
            <p:ph type="dt" idx="15"/>
          </p:nvPr>
        </p:nvSpPr>
        <p:spPr/>
        <p:txBody>
          <a:bodyPr/>
          <a:p>
            <a:r>
              <a:rPr lang="en-US"/>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567E2F15-A379-455F-A4EC-42F642176CCE}" type="slidenum">
              <a:t>&lt;#&gt;</a:t>
            </a:fld>
          </a:p>
        </p:txBody>
      </p:sp>
      <p:sp>
        <p:nvSpPr>
          <p:cNvPr id="4" name="PlaceHolder 3"/>
          <p:cNvSpPr>
            <a:spLocks noGrp="1"/>
          </p:cNvSpPr>
          <p:nvPr>
            <p:ph type="dt" idx="18"/>
          </p:nvPr>
        </p:nvSpPr>
        <p:spPr/>
        <p:txBody>
          <a:bodyPr/>
          <a:p>
            <a:r>
              <a:rPr lang="en-US"/>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2"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3" name="PlaceHolder 2"/>
          <p:cNvSpPr>
            <a:spLocks noGrp="1"/>
          </p:cNvSpPr>
          <p:nvPr>
            <p:ph type="subTitle"/>
          </p:nvPr>
        </p:nvSpPr>
        <p:spPr>
          <a:xfrm>
            <a:off x="495000" y="1604520"/>
            <a:ext cx="89150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29BD21BB-224B-4F07-9528-5F97DD96D185}"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5" name="PlaceHolder 2"/>
          <p:cNvSpPr>
            <a:spLocks noGrp="1"/>
          </p:cNvSpPr>
          <p:nvPr>
            <p:ph/>
          </p:nvPr>
        </p:nvSpPr>
        <p:spPr>
          <a:xfrm>
            <a:off x="495000" y="1604520"/>
            <a:ext cx="89150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6F743A2D-AC30-4139-A23D-C8793CD9CA8E}"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7"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8"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5A85E4D8-9D1A-4748-A518-284DA55F966A}"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9"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ECF1BE58-C7DD-4977-8890-7A5D7C64B8A6}"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0" name="PlaceHolder 1"/>
          <p:cNvSpPr>
            <a:spLocks noGrp="1"/>
          </p:cNvSpPr>
          <p:nvPr>
            <p:ph type="subTitle"/>
          </p:nvPr>
        </p:nvSpPr>
        <p:spPr>
          <a:xfrm>
            <a:off x="495360" y="274680"/>
            <a:ext cx="8912520" cy="5286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F9FF07C5-51FC-485D-885C-53EA6C3F5156}"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2"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3"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4"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8D138F81-EC2A-4C00-9BF6-86EB103DB405}"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6"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7"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8" name="PlaceHolder 4"/>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50F82150-F7B0-4ECE-A53F-B70FD8BE66D8}"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0"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1"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2" name="PlaceHolder 4"/>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A0937494-8A00-454B-A56E-9C342196D998}"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6E7FA4C-451C-414D-8864-D6C91B0ED871}"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4" name="PlaceHolder 2"/>
          <p:cNvSpPr>
            <a:spLocks noGrp="1"/>
          </p:cNvSpPr>
          <p:nvPr>
            <p:ph/>
          </p:nvPr>
        </p:nvSpPr>
        <p:spPr>
          <a:xfrm>
            <a:off x="495000" y="160452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5" name="PlaceHolder 3"/>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96C90524-FA4B-4300-BE56-8DAB0642E2C4}"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7"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8"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9"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0" name="PlaceHolder 5"/>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sldNum" idx="17"/>
          </p:nvPr>
        </p:nvSpPr>
        <p:spPr/>
        <p:txBody>
          <a:bodyPr/>
          <a:p>
            <a:fld id="{3BBF6127-80A8-495D-9164-5001D5577A4C}" type="slidenum">
              <a:t>&lt;#&gt;</a:t>
            </a:fld>
          </a:p>
        </p:txBody>
      </p:sp>
      <p:sp>
        <p:nvSpPr>
          <p:cNvPr id="9" name="PlaceHolder 8"/>
          <p:cNvSpPr>
            <a:spLocks noGrp="1"/>
          </p:cNvSpPr>
          <p:nvPr>
            <p:ph type="dt" idx="18"/>
          </p:nvPr>
        </p:nvSpPr>
        <p:spPr/>
        <p:txBody>
          <a:bodyPr/>
          <a:p>
            <a:r>
              <a:rPr lang="en-US"/>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2" name="PlaceHolder 2"/>
          <p:cNvSpPr>
            <a:spLocks noGrp="1"/>
          </p:cNvSpPr>
          <p:nvPr>
            <p:ph/>
          </p:nvPr>
        </p:nvSpPr>
        <p:spPr>
          <a:xfrm>
            <a:off x="4950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3" name="PlaceHolder 3"/>
          <p:cNvSpPr>
            <a:spLocks noGrp="1"/>
          </p:cNvSpPr>
          <p:nvPr>
            <p:ph/>
          </p:nvPr>
        </p:nvSpPr>
        <p:spPr>
          <a:xfrm>
            <a:off x="350928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4" name="PlaceHolder 4"/>
          <p:cNvSpPr>
            <a:spLocks noGrp="1"/>
          </p:cNvSpPr>
          <p:nvPr>
            <p:ph/>
          </p:nvPr>
        </p:nvSpPr>
        <p:spPr>
          <a:xfrm>
            <a:off x="65232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5" name="PlaceHolder 5"/>
          <p:cNvSpPr>
            <a:spLocks noGrp="1"/>
          </p:cNvSpPr>
          <p:nvPr>
            <p:ph/>
          </p:nvPr>
        </p:nvSpPr>
        <p:spPr>
          <a:xfrm>
            <a:off x="4950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6" name="PlaceHolder 6"/>
          <p:cNvSpPr>
            <a:spLocks noGrp="1"/>
          </p:cNvSpPr>
          <p:nvPr>
            <p:ph/>
          </p:nvPr>
        </p:nvSpPr>
        <p:spPr>
          <a:xfrm>
            <a:off x="350928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7" name="PlaceHolder 7"/>
          <p:cNvSpPr>
            <a:spLocks noGrp="1"/>
          </p:cNvSpPr>
          <p:nvPr>
            <p:ph/>
          </p:nvPr>
        </p:nvSpPr>
        <p:spPr>
          <a:xfrm>
            <a:off x="65232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sldNum" idx="17"/>
          </p:nvPr>
        </p:nvSpPr>
        <p:spPr/>
        <p:txBody>
          <a:bodyPr/>
          <a:p>
            <a:fld id="{70CBD1CF-AE6B-4AEA-9C7D-F22E3EF02092}" type="slidenum">
              <a:t>&lt;#&gt;</a:t>
            </a:fld>
          </a:p>
        </p:txBody>
      </p:sp>
      <p:sp>
        <p:nvSpPr>
          <p:cNvPr id="11" name="PlaceHolder 10"/>
          <p:cNvSpPr>
            <a:spLocks noGrp="1"/>
          </p:cNvSpPr>
          <p:nvPr>
            <p:ph type="dt" idx="18"/>
          </p:nvPr>
        </p:nvSpPr>
        <p:spPr/>
        <p:txBody>
          <a:bodyPr/>
          <a:p>
            <a:r>
              <a:rPr lang="en-US"/>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FC2F96FB-FA73-4A6D-A523-24A5C649AE60}"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3"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4" name="PlaceHolder 2"/>
          <p:cNvSpPr>
            <a:spLocks noGrp="1"/>
          </p:cNvSpPr>
          <p:nvPr>
            <p:ph type="subTitle"/>
          </p:nvPr>
        </p:nvSpPr>
        <p:spPr>
          <a:xfrm>
            <a:off x="495000" y="1604520"/>
            <a:ext cx="89150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FE25C949-2EDD-4F6C-88EB-C62C5532A236}"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6" name="PlaceHolder 2"/>
          <p:cNvSpPr>
            <a:spLocks noGrp="1"/>
          </p:cNvSpPr>
          <p:nvPr>
            <p:ph/>
          </p:nvPr>
        </p:nvSpPr>
        <p:spPr>
          <a:xfrm>
            <a:off x="495000" y="1604520"/>
            <a:ext cx="89150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2B34077B-6E87-4348-91DB-800519BC42D2}"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8"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9"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BB4B5E86-49CD-4380-99C8-A5FDBD979CF2}" type="slidenum">
              <a:t>&lt;#&gt;</a:t>
            </a:fld>
          </a:p>
        </p:txBody>
      </p:sp>
      <p:sp>
        <p:nvSpPr>
          <p:cNvPr id="7" name="PlaceHolder 6"/>
          <p:cNvSpPr>
            <a:spLocks noGrp="1"/>
          </p:cNvSpPr>
          <p:nvPr>
            <p:ph type="dt" idx="21"/>
          </p:nvPr>
        </p:nvSpPr>
        <p:spPr/>
        <p:txBody>
          <a:bodyPr/>
          <a:p>
            <a:r>
              <a:rPr lang="en-US"/>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0"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48202031-184A-4D01-9BAB-5C25F0150B3F}" type="slidenum">
              <a:t>&lt;#&gt;</a:t>
            </a:fld>
          </a:p>
        </p:txBody>
      </p:sp>
      <p:sp>
        <p:nvSpPr>
          <p:cNvPr id="5" name="PlaceHolder 4"/>
          <p:cNvSpPr>
            <a:spLocks noGrp="1"/>
          </p:cNvSpPr>
          <p:nvPr>
            <p:ph type="dt" idx="21"/>
          </p:nvPr>
        </p:nvSpPr>
        <p:spPr/>
        <p:txBody>
          <a:bodyPr/>
          <a:p>
            <a:r>
              <a:rPr lang="en-US"/>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1" name="PlaceHolder 1"/>
          <p:cNvSpPr>
            <a:spLocks noGrp="1"/>
          </p:cNvSpPr>
          <p:nvPr>
            <p:ph type="subTitle"/>
          </p:nvPr>
        </p:nvSpPr>
        <p:spPr>
          <a:xfrm>
            <a:off x="495360" y="274680"/>
            <a:ext cx="8912520" cy="5286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5A613EB3-8EFF-44DF-B04B-4A14B5A3AFDE}" type="slidenum">
              <a:t>&lt;#&gt;</a:t>
            </a:fld>
          </a:p>
        </p:txBody>
      </p:sp>
      <p:sp>
        <p:nvSpPr>
          <p:cNvPr id="5" name="PlaceHolder 4"/>
          <p:cNvSpPr>
            <a:spLocks noGrp="1"/>
          </p:cNvSpPr>
          <p:nvPr>
            <p:ph type="dt" idx="21"/>
          </p:nvPr>
        </p:nvSpPr>
        <p:spPr/>
        <p:txBody>
          <a:bodyPr/>
          <a:p>
            <a:r>
              <a:rPr lang="en-US"/>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63"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4"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5"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1C76C99E-523E-45FC-BC39-570A0086FEDD}"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DE48EEB-EF1D-48CC-B5BB-02360674EC23}"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67"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8"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9" name="PlaceHolder 4"/>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92A9F9EF-C22B-442E-B396-BC9342819681}"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1"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2"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3" name="PlaceHolder 4"/>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8B30D0E1-9BC6-461C-AB43-8908FD96819A}"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5" name="PlaceHolder 2"/>
          <p:cNvSpPr>
            <a:spLocks noGrp="1"/>
          </p:cNvSpPr>
          <p:nvPr>
            <p:ph/>
          </p:nvPr>
        </p:nvSpPr>
        <p:spPr>
          <a:xfrm>
            <a:off x="495000" y="160452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6" name="PlaceHolder 3"/>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C248F7D8-34CC-4544-A36D-E53289173538}" type="slidenum">
              <a:t>&lt;#&gt;</a:t>
            </a:fld>
          </a:p>
        </p:txBody>
      </p:sp>
      <p:sp>
        <p:nvSpPr>
          <p:cNvPr id="7" name="PlaceHolder 6"/>
          <p:cNvSpPr>
            <a:spLocks noGrp="1"/>
          </p:cNvSpPr>
          <p:nvPr>
            <p:ph type="dt" idx="21"/>
          </p:nvPr>
        </p:nvSpPr>
        <p:spPr/>
        <p:txBody>
          <a:bodyPr/>
          <a:p>
            <a:r>
              <a:rPr lang="en-US"/>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8"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9"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0"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1" name="PlaceHolder 5"/>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9"/>
          </p:nvPr>
        </p:nvSpPr>
        <p:spPr/>
        <p:txBody>
          <a:bodyPr/>
          <a:p>
            <a:r>
              <a:t>Footer</a:t>
            </a:r>
          </a:p>
        </p:txBody>
      </p:sp>
      <p:sp>
        <p:nvSpPr>
          <p:cNvPr id="8" name="PlaceHolder 7"/>
          <p:cNvSpPr>
            <a:spLocks noGrp="1"/>
          </p:cNvSpPr>
          <p:nvPr>
            <p:ph type="sldNum" idx="20"/>
          </p:nvPr>
        </p:nvSpPr>
        <p:spPr/>
        <p:txBody>
          <a:bodyPr/>
          <a:p>
            <a:fld id="{4EB899A7-4013-4ABC-AFE9-43B32B5856AD}" type="slidenum">
              <a:t>&lt;#&gt;</a:t>
            </a:fld>
          </a:p>
        </p:txBody>
      </p:sp>
      <p:sp>
        <p:nvSpPr>
          <p:cNvPr id="9" name="PlaceHolder 8"/>
          <p:cNvSpPr>
            <a:spLocks noGrp="1"/>
          </p:cNvSpPr>
          <p:nvPr>
            <p:ph type="dt" idx="21"/>
          </p:nvPr>
        </p:nvSpPr>
        <p:spPr/>
        <p:txBody>
          <a:bodyPr/>
          <a:p>
            <a:r>
              <a:rPr lang="en-US"/>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3" name="PlaceHolder 2"/>
          <p:cNvSpPr>
            <a:spLocks noGrp="1"/>
          </p:cNvSpPr>
          <p:nvPr>
            <p:ph/>
          </p:nvPr>
        </p:nvSpPr>
        <p:spPr>
          <a:xfrm>
            <a:off x="4950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4" name="PlaceHolder 3"/>
          <p:cNvSpPr>
            <a:spLocks noGrp="1"/>
          </p:cNvSpPr>
          <p:nvPr>
            <p:ph/>
          </p:nvPr>
        </p:nvSpPr>
        <p:spPr>
          <a:xfrm>
            <a:off x="350928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5" name="PlaceHolder 4"/>
          <p:cNvSpPr>
            <a:spLocks noGrp="1"/>
          </p:cNvSpPr>
          <p:nvPr>
            <p:ph/>
          </p:nvPr>
        </p:nvSpPr>
        <p:spPr>
          <a:xfrm>
            <a:off x="65232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6" name="PlaceHolder 5"/>
          <p:cNvSpPr>
            <a:spLocks noGrp="1"/>
          </p:cNvSpPr>
          <p:nvPr>
            <p:ph/>
          </p:nvPr>
        </p:nvSpPr>
        <p:spPr>
          <a:xfrm>
            <a:off x="4950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7" name="PlaceHolder 6"/>
          <p:cNvSpPr>
            <a:spLocks noGrp="1"/>
          </p:cNvSpPr>
          <p:nvPr>
            <p:ph/>
          </p:nvPr>
        </p:nvSpPr>
        <p:spPr>
          <a:xfrm>
            <a:off x="350928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8" name="PlaceHolder 7"/>
          <p:cNvSpPr>
            <a:spLocks noGrp="1"/>
          </p:cNvSpPr>
          <p:nvPr>
            <p:ph/>
          </p:nvPr>
        </p:nvSpPr>
        <p:spPr>
          <a:xfrm>
            <a:off x="65232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9"/>
          </p:nvPr>
        </p:nvSpPr>
        <p:spPr/>
        <p:txBody>
          <a:bodyPr/>
          <a:p>
            <a:r>
              <a:t>Footer</a:t>
            </a:r>
          </a:p>
        </p:txBody>
      </p:sp>
      <p:sp>
        <p:nvSpPr>
          <p:cNvPr id="10" name="PlaceHolder 9"/>
          <p:cNvSpPr>
            <a:spLocks noGrp="1"/>
          </p:cNvSpPr>
          <p:nvPr>
            <p:ph type="sldNum" idx="20"/>
          </p:nvPr>
        </p:nvSpPr>
        <p:spPr/>
        <p:txBody>
          <a:bodyPr/>
          <a:p>
            <a:fld id="{066A74B6-72F9-41DA-B9D7-2D525BC9DD89}" type="slidenum">
              <a:t>&lt;#&gt;</a:t>
            </a:fld>
          </a:p>
        </p:txBody>
      </p:sp>
      <p:sp>
        <p:nvSpPr>
          <p:cNvPr id="11" name="PlaceHolder 10"/>
          <p:cNvSpPr>
            <a:spLocks noGrp="1"/>
          </p:cNvSpPr>
          <p:nvPr>
            <p:ph type="dt" idx="2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CEAAE2A-180D-4260-8EDB-DB066305FADC}"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384360" y="6355800"/>
            <a:ext cx="3134520" cy="36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 name="PlaceHolder 2"/>
          <p:cNvSpPr>
            <a:spLocks noGrp="1"/>
          </p:cNvSpPr>
          <p:nvPr>
            <p:ph type="sldNum" idx="2"/>
          </p:nvPr>
        </p:nvSpPr>
        <p:spPr>
          <a:xfrm>
            <a:off x="7099200" y="6355800"/>
            <a:ext cx="2309400" cy="36288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s-419" sz="1200" spc="-1" strike="noStrike">
                <a:solidFill>
                  <a:srgbClr val="888888"/>
                </a:solidFill>
                <a:latin typeface="Calibri"/>
                <a:ea typeface="Calibri"/>
              </a:defRPr>
            </a:lvl1pPr>
          </a:lstStyle>
          <a:p>
            <a:pPr indent="0" algn="r">
              <a:lnSpc>
                <a:spcPct val="100000"/>
              </a:lnSpc>
              <a:buNone/>
              <a:tabLst>
                <a:tab algn="l" pos="0"/>
              </a:tabLst>
            </a:pPr>
            <a:fld id="{F6ABCCE5-8829-4CED-A3DF-36E975518763}" type="slidenum">
              <a:rPr b="0" lang="es-419"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
        <p:nvSpPr>
          <p:cNvPr id="2" name="PlaceHolder 3"/>
          <p:cNvSpPr>
            <a:spLocks noGrp="1"/>
          </p:cNvSpPr>
          <p:nvPr>
            <p:ph type="dt" idx="3"/>
          </p:nvPr>
        </p:nvSpPr>
        <p:spPr>
          <a:xfrm>
            <a:off x="495000" y="6355800"/>
            <a:ext cx="2309400" cy="36288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4"/>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 name="PlaceHolder 5"/>
          <p:cNvSpPr>
            <a:spLocks noGrp="1"/>
          </p:cNvSpPr>
          <p:nvPr>
            <p:ph type="body"/>
          </p:nvPr>
        </p:nvSpPr>
        <p:spPr>
          <a:xfrm>
            <a:off x="495000" y="1604520"/>
            <a:ext cx="89150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2" name="PlaceHolder 2"/>
          <p:cNvSpPr>
            <a:spLocks noGrp="1"/>
          </p:cNvSpPr>
          <p:nvPr>
            <p:ph type="ftr" idx="4"/>
          </p:nvPr>
        </p:nvSpPr>
        <p:spPr>
          <a:xfrm>
            <a:off x="3384360" y="6355800"/>
            <a:ext cx="3134520" cy="36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3" name="PlaceHolder 3"/>
          <p:cNvSpPr>
            <a:spLocks noGrp="1"/>
          </p:cNvSpPr>
          <p:nvPr>
            <p:ph type="sldNum" idx="5"/>
          </p:nvPr>
        </p:nvSpPr>
        <p:spPr>
          <a:xfrm>
            <a:off x="7099200" y="6355800"/>
            <a:ext cx="2309400" cy="36288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s-419" sz="1200" spc="-1" strike="noStrike">
                <a:solidFill>
                  <a:srgbClr val="888888"/>
                </a:solidFill>
                <a:latin typeface="Calibri"/>
                <a:ea typeface="Calibri"/>
              </a:defRPr>
            </a:lvl1pPr>
          </a:lstStyle>
          <a:p>
            <a:pPr indent="0" algn="r">
              <a:lnSpc>
                <a:spcPct val="100000"/>
              </a:lnSpc>
              <a:buNone/>
              <a:tabLst>
                <a:tab algn="l" pos="0"/>
              </a:tabLst>
            </a:pPr>
            <a:fld id="{F5FCD1FB-1860-4D0E-90E2-3E5723F4F177}" type="slidenum">
              <a:rPr b="0" lang="es-419"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
        <p:nvSpPr>
          <p:cNvPr id="44" name="PlaceHolder 4"/>
          <p:cNvSpPr>
            <a:spLocks noGrp="1"/>
          </p:cNvSpPr>
          <p:nvPr>
            <p:ph type="dt" idx="6"/>
          </p:nvPr>
        </p:nvSpPr>
        <p:spPr>
          <a:xfrm>
            <a:off x="495000" y="6355800"/>
            <a:ext cx="2309400" cy="36288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5" name="PlaceHolder 5"/>
          <p:cNvSpPr>
            <a:spLocks noGrp="1"/>
          </p:cNvSpPr>
          <p:nvPr>
            <p:ph type="body"/>
          </p:nvPr>
        </p:nvSpPr>
        <p:spPr>
          <a:xfrm>
            <a:off x="495000" y="1604520"/>
            <a:ext cx="89150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3384720" y="6356520"/>
            <a:ext cx="3134160" cy="362160"/>
          </a:xfrm>
          <a:prstGeom prst="rect">
            <a:avLst/>
          </a:prstGeom>
          <a:noFill/>
          <a:ln w="0">
            <a:noFill/>
          </a:ln>
        </p:spPr>
        <p:txBody>
          <a:bodyPr lIns="107280" rIns="107280" tIns="53640" bIns="5364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3" name="PlaceHolder 2"/>
          <p:cNvSpPr>
            <a:spLocks noGrp="1"/>
          </p:cNvSpPr>
          <p:nvPr>
            <p:ph type="sldNum" idx="8"/>
          </p:nvPr>
        </p:nvSpPr>
        <p:spPr>
          <a:xfrm>
            <a:off x="7099200" y="6356520"/>
            <a:ext cx="2308680" cy="362160"/>
          </a:xfrm>
          <a:prstGeom prst="rect">
            <a:avLst/>
          </a:prstGeom>
          <a:noFill/>
          <a:ln w="0">
            <a:noFill/>
          </a:ln>
        </p:spPr>
        <p:txBody>
          <a:bodyPr lIns="107280" rIns="107280" tIns="53640" bIns="53640" anchor="ctr">
            <a:noAutofit/>
          </a:bodyPr>
          <a:lstStyle>
            <a:lvl1pPr indent="0" algn="r">
              <a:lnSpc>
                <a:spcPct val="100000"/>
              </a:lnSpc>
              <a:buNone/>
              <a:tabLst>
                <a:tab algn="l" pos="0"/>
              </a:tabLst>
              <a:defRPr b="0" lang="es-419" sz="1400" spc="-1" strike="noStrike">
                <a:solidFill>
                  <a:srgbClr val="888888"/>
                </a:solidFill>
                <a:latin typeface="Calibri"/>
                <a:ea typeface="Calibri"/>
              </a:defRPr>
            </a:lvl1pPr>
          </a:lstStyle>
          <a:p>
            <a:pPr indent="0" algn="r">
              <a:lnSpc>
                <a:spcPct val="100000"/>
              </a:lnSpc>
              <a:buNone/>
              <a:tabLst>
                <a:tab algn="l" pos="0"/>
              </a:tabLst>
            </a:pPr>
            <a:fld id="{3635BADB-08B6-45F9-B4F8-274750D9B572}" type="slidenum">
              <a:rPr b="0" lang="es-419" sz="1400" spc="-1" strike="noStrike">
                <a:solidFill>
                  <a:srgbClr val="888888"/>
                </a:solidFill>
                <a:latin typeface="Calibri"/>
                <a:ea typeface="Calibri"/>
              </a:rPr>
              <a:t>&lt;number&gt;</a:t>
            </a:fld>
            <a:endParaRPr b="0" lang="en-US" sz="1400" spc="-1" strike="noStrike">
              <a:solidFill>
                <a:srgbClr val="000000"/>
              </a:solidFill>
              <a:latin typeface="Times New Roman"/>
            </a:endParaRPr>
          </a:p>
        </p:txBody>
      </p:sp>
      <p:sp>
        <p:nvSpPr>
          <p:cNvPr id="84" name="PlaceHolder 3"/>
          <p:cNvSpPr>
            <a:spLocks noGrp="1"/>
          </p:cNvSpPr>
          <p:nvPr>
            <p:ph type="dt" idx="9"/>
          </p:nvPr>
        </p:nvSpPr>
        <p:spPr>
          <a:xfrm>
            <a:off x="495360" y="6356520"/>
            <a:ext cx="2308680" cy="362160"/>
          </a:xfrm>
          <a:prstGeom prst="rect">
            <a:avLst/>
          </a:prstGeom>
          <a:noFill/>
          <a:ln w="0">
            <a:noFill/>
          </a:ln>
        </p:spPr>
        <p:txBody>
          <a:bodyPr lIns="107280" rIns="107280" tIns="53640" bIns="5364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5" name="PlaceHolder 4"/>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86" name="PlaceHolder 5"/>
          <p:cNvSpPr>
            <a:spLocks noGrp="1"/>
          </p:cNvSpPr>
          <p:nvPr>
            <p:ph type="body"/>
          </p:nvPr>
        </p:nvSpPr>
        <p:spPr>
          <a:xfrm>
            <a:off x="495000" y="1604520"/>
            <a:ext cx="89150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24" name="PlaceHolder 2"/>
          <p:cNvSpPr>
            <a:spLocks noGrp="1"/>
          </p:cNvSpPr>
          <p:nvPr>
            <p:ph type="body"/>
          </p:nvPr>
        </p:nvSpPr>
        <p:spPr>
          <a:xfrm>
            <a:off x="495000" y="1604520"/>
            <a:ext cx="4349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25" name="PlaceHolder 3"/>
          <p:cNvSpPr>
            <a:spLocks noGrp="1"/>
          </p:cNvSpPr>
          <p:nvPr>
            <p:ph type="body"/>
          </p:nvPr>
        </p:nvSpPr>
        <p:spPr>
          <a:xfrm>
            <a:off x="5063040" y="1604520"/>
            <a:ext cx="4349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26" name="PlaceHolder 4"/>
          <p:cNvSpPr>
            <a:spLocks noGrp="1"/>
          </p:cNvSpPr>
          <p:nvPr>
            <p:ph type="ftr" idx="10"/>
          </p:nvPr>
        </p:nvSpPr>
        <p:spPr>
          <a:xfrm>
            <a:off x="3384720" y="6356520"/>
            <a:ext cx="3134160" cy="362160"/>
          </a:xfrm>
          <a:prstGeom prst="rect">
            <a:avLst/>
          </a:prstGeom>
          <a:noFill/>
          <a:ln w="0">
            <a:noFill/>
          </a:ln>
        </p:spPr>
        <p:txBody>
          <a:bodyPr lIns="107280" rIns="107280" tIns="53640" bIns="5364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27" name="PlaceHolder 5"/>
          <p:cNvSpPr>
            <a:spLocks noGrp="1"/>
          </p:cNvSpPr>
          <p:nvPr>
            <p:ph type="sldNum" idx="11"/>
          </p:nvPr>
        </p:nvSpPr>
        <p:spPr>
          <a:xfrm>
            <a:off x="7099200" y="6356520"/>
            <a:ext cx="2308680" cy="362160"/>
          </a:xfrm>
          <a:prstGeom prst="rect">
            <a:avLst/>
          </a:prstGeom>
          <a:noFill/>
          <a:ln w="0">
            <a:noFill/>
          </a:ln>
        </p:spPr>
        <p:txBody>
          <a:bodyPr lIns="107280" rIns="107280" tIns="53640" bIns="53640" anchor="ctr">
            <a:noAutofit/>
          </a:bodyPr>
          <a:lstStyle>
            <a:lvl1pPr indent="0" algn="r">
              <a:lnSpc>
                <a:spcPct val="100000"/>
              </a:lnSpc>
              <a:buNone/>
              <a:tabLst>
                <a:tab algn="l" pos="0"/>
              </a:tabLst>
              <a:defRPr b="0" lang="es-419" sz="1400" spc="-1" strike="noStrike">
                <a:solidFill>
                  <a:srgbClr val="888888"/>
                </a:solidFill>
                <a:latin typeface="Calibri"/>
                <a:ea typeface="Calibri"/>
              </a:defRPr>
            </a:lvl1pPr>
          </a:lstStyle>
          <a:p>
            <a:pPr indent="0" algn="r">
              <a:lnSpc>
                <a:spcPct val="100000"/>
              </a:lnSpc>
              <a:buNone/>
              <a:tabLst>
                <a:tab algn="l" pos="0"/>
              </a:tabLst>
            </a:pPr>
            <a:fld id="{5F399280-CD97-4BB3-AC3B-4CE5D7DB3774}" type="slidenum">
              <a:rPr b="0" lang="es-419" sz="1400" spc="-1" strike="noStrike">
                <a:solidFill>
                  <a:srgbClr val="888888"/>
                </a:solidFill>
                <a:latin typeface="Calibri"/>
                <a:ea typeface="Calibri"/>
              </a:rPr>
              <a:t>&lt;number&gt;</a:t>
            </a:fld>
            <a:endParaRPr b="0" lang="en-US" sz="1400" spc="-1" strike="noStrike">
              <a:solidFill>
                <a:srgbClr val="000000"/>
              </a:solidFill>
              <a:latin typeface="Times New Roman"/>
            </a:endParaRPr>
          </a:p>
        </p:txBody>
      </p:sp>
      <p:sp>
        <p:nvSpPr>
          <p:cNvPr id="128" name="PlaceHolder 6"/>
          <p:cNvSpPr>
            <a:spLocks noGrp="1"/>
          </p:cNvSpPr>
          <p:nvPr>
            <p:ph type="dt" idx="12"/>
          </p:nvPr>
        </p:nvSpPr>
        <p:spPr>
          <a:xfrm>
            <a:off x="495360" y="6356520"/>
            <a:ext cx="2308680" cy="362160"/>
          </a:xfrm>
          <a:prstGeom prst="rect">
            <a:avLst/>
          </a:prstGeom>
          <a:noFill/>
          <a:ln w="0">
            <a:noFill/>
          </a:ln>
        </p:spPr>
        <p:txBody>
          <a:bodyPr lIns="107280" rIns="107280" tIns="53640" bIns="5364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5"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66" name="PlaceHolder 2"/>
          <p:cNvSpPr>
            <a:spLocks noGrp="1"/>
          </p:cNvSpPr>
          <p:nvPr>
            <p:ph type="ftr" idx="13"/>
          </p:nvPr>
        </p:nvSpPr>
        <p:spPr>
          <a:xfrm>
            <a:off x="3384720" y="6356520"/>
            <a:ext cx="3134160" cy="362160"/>
          </a:xfrm>
          <a:prstGeom prst="rect">
            <a:avLst/>
          </a:prstGeom>
          <a:noFill/>
          <a:ln w="0">
            <a:noFill/>
          </a:ln>
        </p:spPr>
        <p:txBody>
          <a:bodyPr lIns="107280" rIns="107280" tIns="53640" bIns="5364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7" name="PlaceHolder 3"/>
          <p:cNvSpPr>
            <a:spLocks noGrp="1"/>
          </p:cNvSpPr>
          <p:nvPr>
            <p:ph type="sldNum" idx="14"/>
          </p:nvPr>
        </p:nvSpPr>
        <p:spPr>
          <a:xfrm>
            <a:off x="7099200" y="6356520"/>
            <a:ext cx="2308680" cy="362160"/>
          </a:xfrm>
          <a:prstGeom prst="rect">
            <a:avLst/>
          </a:prstGeom>
          <a:noFill/>
          <a:ln w="0">
            <a:noFill/>
          </a:ln>
        </p:spPr>
        <p:txBody>
          <a:bodyPr lIns="107280" rIns="107280" tIns="53640" bIns="53640" anchor="ctr">
            <a:noAutofit/>
          </a:bodyPr>
          <a:lstStyle>
            <a:lvl1pPr indent="0" algn="r">
              <a:lnSpc>
                <a:spcPct val="100000"/>
              </a:lnSpc>
              <a:buNone/>
              <a:tabLst>
                <a:tab algn="l" pos="0"/>
              </a:tabLst>
              <a:defRPr b="0" lang="es-419" sz="1400" spc="-1" strike="noStrike">
                <a:solidFill>
                  <a:srgbClr val="888888"/>
                </a:solidFill>
                <a:latin typeface="Calibri"/>
                <a:ea typeface="Calibri"/>
              </a:defRPr>
            </a:lvl1pPr>
          </a:lstStyle>
          <a:p>
            <a:pPr indent="0" algn="r">
              <a:lnSpc>
                <a:spcPct val="100000"/>
              </a:lnSpc>
              <a:buNone/>
              <a:tabLst>
                <a:tab algn="l" pos="0"/>
              </a:tabLst>
            </a:pPr>
            <a:fld id="{BAEA7DB7-E329-415A-B076-97C82420F21F}" type="slidenum">
              <a:rPr b="0" lang="es-419" sz="1400" spc="-1" strike="noStrike">
                <a:solidFill>
                  <a:srgbClr val="888888"/>
                </a:solidFill>
                <a:latin typeface="Calibri"/>
                <a:ea typeface="Calibri"/>
              </a:rPr>
              <a:t>&lt;number&gt;</a:t>
            </a:fld>
            <a:endParaRPr b="0" lang="en-US" sz="1400" spc="-1" strike="noStrike">
              <a:solidFill>
                <a:srgbClr val="000000"/>
              </a:solidFill>
              <a:latin typeface="Times New Roman"/>
            </a:endParaRPr>
          </a:p>
        </p:txBody>
      </p:sp>
      <p:sp>
        <p:nvSpPr>
          <p:cNvPr id="168" name="PlaceHolder 4"/>
          <p:cNvSpPr>
            <a:spLocks noGrp="1"/>
          </p:cNvSpPr>
          <p:nvPr>
            <p:ph type="dt" idx="15"/>
          </p:nvPr>
        </p:nvSpPr>
        <p:spPr>
          <a:xfrm>
            <a:off x="495360" y="6356520"/>
            <a:ext cx="2308680" cy="362160"/>
          </a:xfrm>
          <a:prstGeom prst="rect">
            <a:avLst/>
          </a:prstGeom>
          <a:noFill/>
          <a:ln w="0">
            <a:noFill/>
          </a:ln>
        </p:spPr>
        <p:txBody>
          <a:bodyPr lIns="107280" rIns="107280" tIns="53640" bIns="5364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69" name="PlaceHolder 5"/>
          <p:cNvSpPr>
            <a:spLocks noGrp="1"/>
          </p:cNvSpPr>
          <p:nvPr>
            <p:ph type="body"/>
          </p:nvPr>
        </p:nvSpPr>
        <p:spPr>
          <a:xfrm>
            <a:off x="495000" y="1604520"/>
            <a:ext cx="89150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6" name="PlaceHolder 1"/>
          <p:cNvSpPr>
            <a:spLocks noGrp="1"/>
          </p:cNvSpPr>
          <p:nvPr>
            <p:ph type="title"/>
          </p:nvPr>
        </p:nvSpPr>
        <p:spPr>
          <a:xfrm>
            <a:off x="495000" y="273240"/>
            <a:ext cx="8912520" cy="11415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07" name="PlaceHolder 2"/>
          <p:cNvSpPr>
            <a:spLocks noGrp="1"/>
          </p:cNvSpPr>
          <p:nvPr>
            <p:ph type="body"/>
          </p:nvPr>
        </p:nvSpPr>
        <p:spPr>
          <a:xfrm>
            <a:off x="495000" y="1604520"/>
            <a:ext cx="4350240" cy="3976560"/>
          </a:xfrm>
          <a:prstGeom prst="rect">
            <a:avLst/>
          </a:prstGeom>
          <a:noFill/>
          <a:ln w="0">
            <a:noFill/>
          </a:ln>
        </p:spPr>
        <p:txBody>
          <a:bodyPr lIns="0" rIns="0" tIns="0" bIns="0" anchor="t">
            <a:normAutofit/>
          </a:bodyPr>
          <a:p>
            <a:pPr marL="432000" indent="-324000">
              <a:spcBef>
                <a:spcPts val="1888"/>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511"/>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1131"/>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754"/>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377"/>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377"/>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377"/>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08" name="PlaceHolder 3"/>
          <p:cNvSpPr>
            <a:spLocks noGrp="1"/>
          </p:cNvSpPr>
          <p:nvPr>
            <p:ph type="body"/>
          </p:nvPr>
        </p:nvSpPr>
        <p:spPr>
          <a:xfrm>
            <a:off x="5063760" y="1604520"/>
            <a:ext cx="4350240" cy="3976560"/>
          </a:xfrm>
          <a:prstGeom prst="rect">
            <a:avLst/>
          </a:prstGeom>
          <a:noFill/>
          <a:ln w="0">
            <a:noFill/>
          </a:ln>
        </p:spPr>
        <p:txBody>
          <a:bodyPr lIns="0" rIns="0" tIns="0" bIns="0" anchor="t">
            <a:normAutofit/>
          </a:bodyPr>
          <a:p>
            <a:pPr marL="432000" indent="-324000">
              <a:spcBef>
                <a:spcPts val="1888"/>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511"/>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1131"/>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754"/>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377"/>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377"/>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377"/>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09" name="PlaceHolder 4"/>
          <p:cNvSpPr>
            <a:spLocks noGrp="1"/>
          </p:cNvSpPr>
          <p:nvPr>
            <p:ph type="ftr" idx="16"/>
          </p:nvPr>
        </p:nvSpPr>
        <p:spPr>
          <a:xfrm>
            <a:off x="3384360" y="6355800"/>
            <a:ext cx="3133440" cy="3610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0" name="PlaceHolder 5"/>
          <p:cNvSpPr>
            <a:spLocks noGrp="1"/>
          </p:cNvSpPr>
          <p:nvPr>
            <p:ph type="sldNum" idx="17"/>
          </p:nvPr>
        </p:nvSpPr>
        <p:spPr>
          <a:xfrm>
            <a:off x="7099200" y="6355800"/>
            <a:ext cx="2307960" cy="36108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s-419" sz="1200" spc="-1" strike="noStrike">
                <a:solidFill>
                  <a:srgbClr val="888888"/>
                </a:solidFill>
                <a:latin typeface="Calibri"/>
                <a:ea typeface="Calibri"/>
              </a:defRPr>
            </a:lvl1pPr>
          </a:lstStyle>
          <a:p>
            <a:pPr indent="0" algn="r">
              <a:lnSpc>
                <a:spcPct val="100000"/>
              </a:lnSpc>
              <a:buNone/>
              <a:tabLst>
                <a:tab algn="l" pos="0"/>
              </a:tabLst>
            </a:pPr>
            <a:fld id="{CB9A3DDF-4502-4DC3-AAB6-D4781DA7091B}" type="slidenum">
              <a:rPr b="0" lang="es-419"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
        <p:nvSpPr>
          <p:cNvPr id="211" name="PlaceHolder 6"/>
          <p:cNvSpPr>
            <a:spLocks noGrp="1"/>
          </p:cNvSpPr>
          <p:nvPr>
            <p:ph type="dt" idx="18"/>
          </p:nvPr>
        </p:nvSpPr>
        <p:spPr>
          <a:xfrm>
            <a:off x="495000" y="6355800"/>
            <a:ext cx="2307960" cy="36108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48" name="PlaceHolder 1"/>
          <p:cNvSpPr>
            <a:spLocks noGrp="1"/>
          </p:cNvSpPr>
          <p:nvPr>
            <p:ph type="title"/>
          </p:nvPr>
        </p:nvSpPr>
        <p:spPr>
          <a:xfrm>
            <a:off x="495000" y="273240"/>
            <a:ext cx="8912520" cy="11415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49" name="PlaceHolder 2"/>
          <p:cNvSpPr>
            <a:spLocks noGrp="1"/>
          </p:cNvSpPr>
          <p:nvPr>
            <p:ph type="ftr" idx="19"/>
          </p:nvPr>
        </p:nvSpPr>
        <p:spPr>
          <a:xfrm>
            <a:off x="3384360" y="6355800"/>
            <a:ext cx="3133440" cy="3610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50" name="PlaceHolder 3"/>
          <p:cNvSpPr>
            <a:spLocks noGrp="1"/>
          </p:cNvSpPr>
          <p:nvPr>
            <p:ph type="sldNum" idx="20"/>
          </p:nvPr>
        </p:nvSpPr>
        <p:spPr>
          <a:xfrm>
            <a:off x="7099200" y="6355800"/>
            <a:ext cx="2307960" cy="36108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s-419" sz="1200" spc="-1" strike="noStrike">
                <a:solidFill>
                  <a:srgbClr val="888888"/>
                </a:solidFill>
                <a:latin typeface="Calibri"/>
                <a:ea typeface="Calibri"/>
              </a:defRPr>
            </a:lvl1pPr>
          </a:lstStyle>
          <a:p>
            <a:pPr indent="0" algn="r">
              <a:lnSpc>
                <a:spcPct val="100000"/>
              </a:lnSpc>
              <a:buNone/>
              <a:tabLst>
                <a:tab algn="l" pos="0"/>
              </a:tabLst>
            </a:pPr>
            <a:fld id="{BEE8E5A9-4D2E-40FD-87FC-6D7480BF57E5}" type="slidenum">
              <a:rPr b="0" lang="es-419"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
        <p:nvSpPr>
          <p:cNvPr id="251" name="PlaceHolder 4"/>
          <p:cNvSpPr>
            <a:spLocks noGrp="1"/>
          </p:cNvSpPr>
          <p:nvPr>
            <p:ph type="dt" idx="21"/>
          </p:nvPr>
        </p:nvSpPr>
        <p:spPr>
          <a:xfrm>
            <a:off x="495000" y="6355800"/>
            <a:ext cx="2307960" cy="36108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52" name="PlaceHolder 5"/>
          <p:cNvSpPr>
            <a:spLocks noGrp="1"/>
          </p:cNvSpPr>
          <p:nvPr>
            <p:ph type="body"/>
          </p:nvPr>
        </p:nvSpPr>
        <p:spPr>
          <a:xfrm>
            <a:off x="495000" y="1604520"/>
            <a:ext cx="8915040" cy="3977280"/>
          </a:xfrm>
          <a:prstGeom prst="rect">
            <a:avLst/>
          </a:prstGeom>
          <a:noFill/>
          <a:ln w="0">
            <a:noFill/>
          </a:ln>
        </p:spPr>
        <p:txBody>
          <a:bodyPr lIns="0" rIns="0" tIns="0" bIns="0" anchor="t">
            <a:normAutofit/>
          </a:bodyPr>
          <a:p>
            <a:pPr marL="432000" indent="-324000">
              <a:spcBef>
                <a:spcPts val="1888"/>
              </a:spcBef>
              <a:buClr>
                <a:srgbClr val="000000"/>
              </a:buClr>
              <a:buSzPct val="45000"/>
              <a:buFont typeface="Wingdings" charset="2"/>
              <a:buChar char=""/>
            </a:pPr>
            <a:r>
              <a:rPr b="0" lang="en-US" sz="4270" spc="-1" strike="noStrike">
                <a:solidFill>
                  <a:srgbClr val="000000"/>
                </a:solidFill>
                <a:latin typeface="Arial"/>
              </a:rPr>
              <a:t>Click to edit the outline text format</a:t>
            </a:r>
            <a:endParaRPr b="0" lang="en-US" sz="4270" spc="-1" strike="noStrike">
              <a:solidFill>
                <a:srgbClr val="000000"/>
              </a:solidFill>
              <a:latin typeface="Arial"/>
            </a:endParaRPr>
          </a:p>
          <a:p>
            <a:pPr lvl="1" marL="864000" indent="-324000">
              <a:spcBef>
                <a:spcPts val="1511"/>
              </a:spcBef>
              <a:buClr>
                <a:srgbClr val="000000"/>
              </a:buClr>
              <a:buSzPct val="75000"/>
              <a:buFont typeface="Symbol" charset="2"/>
              <a:buChar char=""/>
            </a:pPr>
            <a:r>
              <a:rPr b="0" lang="en-US" sz="3730" spc="-1" strike="noStrike">
                <a:solidFill>
                  <a:srgbClr val="000000"/>
                </a:solidFill>
                <a:latin typeface="Arial"/>
              </a:rPr>
              <a:t>Second Outline Level</a:t>
            </a:r>
            <a:endParaRPr b="0" lang="en-US" sz="3730" spc="-1" strike="noStrike">
              <a:solidFill>
                <a:srgbClr val="000000"/>
              </a:solidFill>
              <a:latin typeface="Arial"/>
            </a:endParaRPr>
          </a:p>
          <a:p>
            <a:pPr lvl="2" marL="1296000" indent="-288000">
              <a:spcBef>
                <a:spcPts val="1131"/>
              </a:spcBef>
              <a:buClr>
                <a:srgbClr val="000000"/>
              </a:buClr>
              <a:buSzPct val="45000"/>
              <a:buFont typeface="Wingdings" charset="2"/>
              <a:buChar char=""/>
            </a:pPr>
            <a:r>
              <a:rPr b="0" lang="en-US" sz="3200" spc="-1" strike="noStrike">
                <a:solidFill>
                  <a:srgbClr val="000000"/>
                </a:solidFill>
                <a:latin typeface="Arial"/>
              </a:rPr>
              <a:t>Third Outline Level</a:t>
            </a:r>
            <a:endParaRPr b="0" lang="en-US" sz="3200" spc="-1" strike="noStrike">
              <a:solidFill>
                <a:srgbClr val="000000"/>
              </a:solidFill>
              <a:latin typeface="Arial"/>
            </a:endParaRPr>
          </a:p>
          <a:p>
            <a:pPr lvl="3" marL="1728000" indent="-216000">
              <a:spcBef>
                <a:spcPts val="754"/>
              </a:spcBef>
              <a:buClr>
                <a:srgbClr val="000000"/>
              </a:buClr>
              <a:buSzPct val="75000"/>
              <a:buFont typeface="Symbol" charset="2"/>
              <a:buChar char=""/>
            </a:pPr>
            <a:r>
              <a:rPr b="0" lang="en-US" sz="2670" spc="-1" strike="noStrike">
                <a:solidFill>
                  <a:srgbClr val="000000"/>
                </a:solidFill>
                <a:latin typeface="Arial"/>
              </a:rPr>
              <a:t>Fourth Outline Level</a:t>
            </a:r>
            <a:endParaRPr b="0" lang="en-US" sz="2670" spc="-1" strike="noStrike">
              <a:solidFill>
                <a:srgbClr val="000000"/>
              </a:solidFill>
              <a:latin typeface="Arial"/>
            </a:endParaRPr>
          </a:p>
          <a:p>
            <a:pPr lvl="4" marL="2160000" indent="-216000">
              <a:spcBef>
                <a:spcPts val="377"/>
              </a:spcBef>
              <a:buClr>
                <a:srgbClr val="000000"/>
              </a:buClr>
              <a:buSzPct val="45000"/>
              <a:buFont typeface="Wingdings" charset="2"/>
              <a:buChar char=""/>
            </a:pPr>
            <a:r>
              <a:rPr b="0" lang="en-US" sz="2670" spc="-1" strike="noStrike">
                <a:solidFill>
                  <a:srgbClr val="000000"/>
                </a:solidFill>
                <a:latin typeface="Arial"/>
              </a:rPr>
              <a:t>Fifth Outline Level</a:t>
            </a:r>
            <a:endParaRPr b="0" lang="en-US" sz="2670" spc="-1" strike="noStrike">
              <a:solidFill>
                <a:srgbClr val="000000"/>
              </a:solidFill>
              <a:latin typeface="Arial"/>
            </a:endParaRPr>
          </a:p>
          <a:p>
            <a:pPr lvl="5" marL="2592000" indent="-216000">
              <a:spcBef>
                <a:spcPts val="377"/>
              </a:spcBef>
              <a:buClr>
                <a:srgbClr val="000000"/>
              </a:buClr>
              <a:buSzPct val="45000"/>
              <a:buFont typeface="Wingdings" charset="2"/>
              <a:buChar char=""/>
            </a:pPr>
            <a:r>
              <a:rPr b="0" lang="en-US" sz="2670" spc="-1" strike="noStrike">
                <a:solidFill>
                  <a:srgbClr val="000000"/>
                </a:solidFill>
                <a:latin typeface="Arial"/>
              </a:rPr>
              <a:t>Sixth Outline Level</a:t>
            </a:r>
            <a:endParaRPr b="0" lang="en-US" sz="2670" spc="-1" strike="noStrike">
              <a:solidFill>
                <a:srgbClr val="000000"/>
              </a:solidFill>
              <a:latin typeface="Arial"/>
            </a:endParaRPr>
          </a:p>
          <a:p>
            <a:pPr lvl="6" marL="3024000" indent="-216000">
              <a:spcBef>
                <a:spcPts val="377"/>
              </a:spcBef>
              <a:buClr>
                <a:srgbClr val="000000"/>
              </a:buClr>
              <a:buSzPct val="45000"/>
              <a:buFont typeface="Wingdings" charset="2"/>
              <a:buChar char=""/>
            </a:pPr>
            <a:r>
              <a:rPr b="0" lang="en-US" sz="2670" spc="-1" strike="noStrike">
                <a:solidFill>
                  <a:srgbClr val="000000"/>
                </a:solidFill>
                <a:latin typeface="Arial"/>
              </a:rPr>
              <a:t>Seventh Outline Level</a:t>
            </a:r>
            <a:endParaRPr b="0" lang="en-US" sz="267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7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7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742680" y="2188080"/>
            <a:ext cx="8417880" cy="1467720"/>
          </a:xfrm>
          <a:prstGeom prst="rect">
            <a:avLst/>
          </a:prstGeom>
          <a:noFill/>
          <a:ln w="0">
            <a:noFill/>
          </a:ln>
        </p:spPr>
        <p:txBody>
          <a:bodyPr lIns="0" rIns="0" tIns="0" bIns="0" anchor="ctr">
            <a:noAutofit/>
          </a:bodyPr>
          <a:p>
            <a:pPr indent="0" algn="ctr">
              <a:lnSpc>
                <a:spcPct val="100000"/>
              </a:lnSpc>
              <a:buNone/>
              <a:tabLst>
                <a:tab algn="l" pos="0"/>
              </a:tabLst>
            </a:pPr>
            <a:r>
              <a:rPr b="0" lang="es-419" sz="3200" spc="-1" strike="noStrike">
                <a:solidFill>
                  <a:schemeClr val="dk1"/>
                </a:solidFill>
                <a:latin typeface="Calibri"/>
                <a:ea typeface="Calibri"/>
              </a:rPr>
              <a:t>Progetto TIW</a:t>
            </a:r>
            <a:br>
              <a:rPr sz="5400"/>
            </a:br>
            <a:r>
              <a:rPr b="0" lang="es-419" sz="4200" spc="-1" strike="noStrike">
                <a:solidFill>
                  <a:schemeClr val="dk1"/>
                </a:solidFill>
                <a:latin typeface="Calibri"/>
                <a:ea typeface="Calibri"/>
              </a:rPr>
              <a:t>Gestione Gruppi</a:t>
            </a:r>
            <a:br>
              <a:rPr sz="3600"/>
            </a:br>
            <a:r>
              <a:rPr b="1" lang="es-419" sz="2800" spc="-1" strike="noStrike">
                <a:solidFill>
                  <a:schemeClr val="dk1"/>
                </a:solidFill>
                <a:latin typeface="Calibri"/>
                <a:ea typeface="Calibri"/>
              </a:rPr>
              <a:t>RIA</a:t>
            </a:r>
            <a:endParaRPr b="0" lang="en-US" sz="2800" spc="-1" strike="noStrike">
              <a:solidFill>
                <a:srgbClr val="000000"/>
              </a:solidFill>
              <a:latin typeface="Arial"/>
            </a:endParaRPr>
          </a:p>
        </p:txBody>
      </p:sp>
      <p:sp>
        <p:nvSpPr>
          <p:cNvPr id="290" name="PlaceHolder 2"/>
          <p:cNvSpPr>
            <a:spLocks noGrp="1"/>
          </p:cNvSpPr>
          <p:nvPr>
            <p:ph type="subTitle"/>
          </p:nvPr>
        </p:nvSpPr>
        <p:spPr>
          <a:xfrm>
            <a:off x="2476440" y="5334840"/>
            <a:ext cx="4950720" cy="1064160"/>
          </a:xfrm>
          <a:prstGeom prst="rect">
            <a:avLst/>
          </a:prstGeom>
          <a:noFill/>
          <a:ln w="0">
            <a:noFill/>
          </a:ln>
        </p:spPr>
        <p:txBody>
          <a:bodyPr lIns="0" rIns="0" tIns="0" bIns="0" anchor="t">
            <a:noAutofit/>
          </a:bodyPr>
          <a:p>
            <a:pPr indent="0" algn="ctr">
              <a:lnSpc>
                <a:spcPct val="100000"/>
              </a:lnSpc>
              <a:buNone/>
              <a:tabLst>
                <a:tab algn="l" pos="0"/>
              </a:tabLst>
            </a:pPr>
            <a:r>
              <a:rPr b="0" i="1" lang="es-419" sz="2000" spc="-1" strike="noStrike">
                <a:solidFill>
                  <a:schemeClr val="dk1"/>
                </a:solidFill>
                <a:latin typeface="Calibri"/>
                <a:ea typeface="Calibri"/>
              </a:rPr>
              <a:t>Luca Gritti</a:t>
            </a:r>
            <a:endParaRPr b="0" lang="en-US" sz="2000" spc="-1" strike="noStrike">
              <a:solidFill>
                <a:srgbClr val="000000"/>
              </a:solidFill>
              <a:latin typeface="Arial"/>
            </a:endParaRPr>
          </a:p>
          <a:p>
            <a:pPr indent="0" algn="ctr">
              <a:lnSpc>
                <a:spcPct val="100000"/>
              </a:lnSpc>
              <a:buNone/>
              <a:tabLst>
                <a:tab algn="l" pos="0"/>
              </a:tabLst>
            </a:pPr>
            <a:r>
              <a:rPr b="0" i="1" lang="es-419" sz="2000" spc="-1" strike="noStrike">
                <a:solidFill>
                  <a:schemeClr val="dk1"/>
                </a:solidFill>
                <a:latin typeface="Calibri"/>
                <a:ea typeface="Calibri"/>
              </a:rPr>
              <a:t>10765611</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title"/>
          </p:nvPr>
        </p:nvSpPr>
        <p:spPr>
          <a:xfrm>
            <a:off x="495360" y="274680"/>
            <a:ext cx="8912520" cy="11401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it-IT" sz="4400" spc="-1" strike="noStrike">
                <a:solidFill>
                  <a:schemeClr val="dk1"/>
                </a:solidFill>
                <a:latin typeface="Calibri"/>
                <a:ea typeface="Calibri"/>
              </a:rPr>
              <a:t>Wizard Group Creation</a:t>
            </a:r>
            <a:endParaRPr b="0" lang="en-US" sz="4400" spc="-1" strike="noStrike">
              <a:solidFill>
                <a:srgbClr val="000000"/>
              </a:solidFill>
              <a:latin typeface="Arial"/>
            </a:endParaRPr>
          </a:p>
        </p:txBody>
      </p:sp>
      <p:sp>
        <p:nvSpPr>
          <p:cNvPr id="394" name="Google Shape;221;p34"/>
          <p:cNvSpPr/>
          <p:nvPr/>
        </p:nvSpPr>
        <p:spPr>
          <a:xfrm rot="6600">
            <a:off x="1213200" y="1813320"/>
            <a:ext cx="7358040" cy="405684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Wizard</a:t>
            </a:r>
            <a:endParaRPr b="0" lang="en-US" sz="1400" spc="-1" strike="noStrike">
              <a:solidFill>
                <a:srgbClr val="000000"/>
              </a:solidFill>
              <a:latin typeface="Arial"/>
            </a:endParaRPr>
          </a:p>
        </p:txBody>
      </p:sp>
      <p:sp>
        <p:nvSpPr>
          <p:cNvPr id="395" name="Google Shape;225;p34"/>
          <p:cNvSpPr/>
          <p:nvPr/>
        </p:nvSpPr>
        <p:spPr>
          <a:xfrm>
            <a:off x="6781320" y="3091320"/>
            <a:ext cx="898560" cy="366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cancella</a:t>
            </a:r>
            <a:endParaRPr b="0" lang="en-US" sz="1600" spc="-1" strike="noStrike">
              <a:solidFill>
                <a:srgbClr val="000000"/>
              </a:solidFill>
              <a:latin typeface="Arial"/>
            </a:endParaRPr>
          </a:p>
        </p:txBody>
      </p:sp>
      <p:sp>
        <p:nvSpPr>
          <p:cNvPr id="396" name="Google Shape;221;p34"/>
          <p:cNvSpPr/>
          <p:nvPr/>
        </p:nvSpPr>
        <p:spPr>
          <a:xfrm>
            <a:off x="5943600" y="3657600"/>
            <a:ext cx="1697040" cy="151200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2nd step</a:t>
            </a:r>
            <a:endParaRPr b="0" lang="en-US" sz="1400" spc="-1" strike="noStrike">
              <a:solidFill>
                <a:srgbClr val="000000"/>
              </a:solidFill>
              <a:latin typeface="Arial"/>
            </a:endParaRPr>
          </a:p>
        </p:txBody>
      </p:sp>
      <p:sp>
        <p:nvSpPr>
          <p:cNvPr id="397" name="Google Shape;222;p34"/>
          <p:cNvSpPr/>
          <p:nvPr/>
        </p:nvSpPr>
        <p:spPr>
          <a:xfrm flipH="1">
            <a:off x="6629040" y="3429000"/>
            <a:ext cx="303480" cy="2851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398" name="Google Shape;222;p34"/>
          <p:cNvSpPr/>
          <p:nvPr/>
        </p:nvSpPr>
        <p:spPr>
          <a:xfrm>
            <a:off x="7463160" y="4972680"/>
            <a:ext cx="309240" cy="2851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399" name="Google Shape;225;p34"/>
          <p:cNvSpPr/>
          <p:nvPr/>
        </p:nvSpPr>
        <p:spPr>
          <a:xfrm>
            <a:off x="7246440" y="5185800"/>
            <a:ext cx="898560" cy="366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invia</a:t>
            </a:r>
            <a:endParaRPr b="0" lang="en-US" sz="1600" spc="-1" strike="noStrike">
              <a:solidFill>
                <a:srgbClr val="000000"/>
              </a:solidFill>
              <a:latin typeface="Arial"/>
            </a:endParaRPr>
          </a:p>
        </p:txBody>
      </p:sp>
      <p:grpSp>
        <p:nvGrpSpPr>
          <p:cNvPr id="400" name="Group 25"/>
          <p:cNvGrpSpPr/>
          <p:nvPr/>
        </p:nvGrpSpPr>
        <p:grpSpPr>
          <a:xfrm>
            <a:off x="3834360" y="4063680"/>
            <a:ext cx="5816520" cy="1064880"/>
            <a:chOff x="3834360" y="4063680"/>
            <a:chExt cx="5816520" cy="1064880"/>
          </a:xfrm>
        </p:grpSpPr>
        <p:sp>
          <p:nvSpPr>
            <p:cNvPr id="401" name="Google Shape;225;p34"/>
            <p:cNvSpPr/>
            <p:nvPr/>
          </p:nvSpPr>
          <p:spPr>
            <a:xfrm>
              <a:off x="4036680" y="4207320"/>
              <a:ext cx="691920" cy="341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Form submit</a:t>
              </a:r>
              <a:endParaRPr b="0" lang="en-US" sz="1600" spc="-1" strike="noStrike">
                <a:solidFill>
                  <a:srgbClr val="000000"/>
                </a:solidFill>
                <a:latin typeface="Arial"/>
              </a:endParaRPr>
            </a:p>
          </p:txBody>
        </p:sp>
        <p:sp>
          <p:nvSpPr>
            <p:cNvPr id="402" name="Google Shape;222;p34"/>
            <p:cNvSpPr/>
            <p:nvPr/>
          </p:nvSpPr>
          <p:spPr>
            <a:xfrm>
              <a:off x="3834360" y="4063680"/>
              <a:ext cx="221400" cy="26064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cxnSp>
          <p:nvCxnSpPr>
            <p:cNvPr id="403" name="Google Shape;223;p34"/>
            <p:cNvCxnSpPr>
              <a:stCxn id="402" idx="6"/>
            </p:cNvCxnSpPr>
            <p:nvPr/>
          </p:nvCxnSpPr>
          <p:spPr>
            <a:xfrm flipV="1">
              <a:off x="4055760" y="4190760"/>
              <a:ext cx="1893600" cy="3600"/>
            </a:xfrm>
            <a:prstGeom prst="bentConnector3">
              <a:avLst>
                <a:gd name="adj1" fmla="val 50009"/>
              </a:avLst>
            </a:prstGeom>
            <a:ln w="25400">
              <a:solidFill>
                <a:srgbClr val="4f81bd"/>
              </a:solidFill>
              <a:round/>
              <a:tailEnd len="med" type="stealth" w="med"/>
            </a:ln>
          </p:spPr>
        </p:cxnSp>
        <p:cxnSp>
          <p:nvCxnSpPr>
            <p:cNvPr id="404" name="Google Shape;223;p 1"/>
            <p:cNvCxnSpPr/>
            <p:nvPr/>
          </p:nvCxnSpPr>
          <p:spPr>
            <a:xfrm flipV="1">
              <a:off x="7757640" y="5125320"/>
              <a:ext cx="1893600" cy="3600"/>
            </a:xfrm>
            <a:prstGeom prst="bentConnector3">
              <a:avLst>
                <a:gd name="adj1" fmla="val 50009"/>
              </a:avLst>
            </a:prstGeom>
            <a:ln w="25400">
              <a:solidFill>
                <a:srgbClr val="4f81bd"/>
              </a:solidFill>
              <a:round/>
              <a:tailEnd len="med" type="stealth" w="med"/>
            </a:ln>
          </p:spPr>
        </p:cxnSp>
      </p:grpSp>
      <p:cxnSp>
        <p:nvCxnSpPr>
          <p:cNvPr id="405" name="Elbow Connector 34"/>
          <p:cNvCxnSpPr>
            <a:stCxn id="397" idx="0"/>
            <a:endCxn id="406" idx="2"/>
          </p:cNvCxnSpPr>
          <p:nvPr/>
        </p:nvCxnSpPr>
        <p:spPr>
          <a:xfrm flipV="1" rot="16200000">
            <a:off x="5816160" y="2463840"/>
            <a:ext cx="264600" cy="1666080"/>
          </a:xfrm>
          <a:prstGeom prst="bentConnector2">
            <a:avLst/>
          </a:prstGeom>
          <a:ln w="25400">
            <a:solidFill>
              <a:srgbClr val="4f81bd"/>
            </a:solidFill>
            <a:round/>
            <a:tailEnd len="med" type="stealth" w="med"/>
          </a:ln>
        </p:spPr>
      </p:cxnSp>
      <p:sp>
        <p:nvSpPr>
          <p:cNvPr id="407" name="Rectangle 38"/>
          <p:cNvSpPr/>
          <p:nvPr/>
        </p:nvSpPr>
        <p:spPr>
          <a:xfrm>
            <a:off x="5881320" y="4194000"/>
            <a:ext cx="1891080" cy="6372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GB" sz="1200" spc="-1" strike="noStrike">
                <a:solidFill>
                  <a:schemeClr val="dk1"/>
                </a:solidFill>
                <a:latin typeface="Calibri"/>
                <a:ea typeface="Calibri"/>
              </a:rPr>
              <a:t>:checkList</a:t>
            </a:r>
            <a:endParaRPr b="0" lang="en-US" sz="1200" spc="-1" strike="noStrike">
              <a:solidFill>
                <a:srgbClr val="000000"/>
              </a:solidFill>
              <a:latin typeface="Arial"/>
            </a:endParaRPr>
          </a:p>
          <a:p>
            <a:pPr algn="ctr">
              <a:lnSpc>
                <a:spcPct val="100000"/>
              </a:lnSpc>
            </a:pPr>
            <a:r>
              <a:rPr b="0" lang="en-GB" sz="1200" spc="-1" strike="noStrike">
                <a:solidFill>
                  <a:schemeClr val="dk1"/>
                </a:solidFill>
                <a:latin typeface="Calibri"/>
                <a:ea typeface="Calibri"/>
              </a:rPr>
              <a:t>[fields: User]</a:t>
            </a:r>
            <a:endParaRPr b="0" lang="en-US" sz="1200" spc="-1" strike="noStrike">
              <a:solidFill>
                <a:srgbClr val="000000"/>
              </a:solidFill>
              <a:latin typeface="Arial"/>
            </a:endParaRPr>
          </a:p>
          <a:p>
            <a:pPr algn="ctr">
              <a:lnSpc>
                <a:spcPct val="100000"/>
              </a:lnSpc>
            </a:pPr>
            <a:endParaRPr b="0" lang="en-US" sz="1200" spc="-1" strike="noStrike">
              <a:solidFill>
                <a:srgbClr val="000000"/>
              </a:solidFill>
              <a:latin typeface="Arial"/>
            </a:endParaRPr>
          </a:p>
        </p:txBody>
      </p:sp>
      <p:sp>
        <p:nvSpPr>
          <p:cNvPr id="406" name="Google Shape;224;p34"/>
          <p:cNvSpPr/>
          <p:nvPr/>
        </p:nvSpPr>
        <p:spPr>
          <a:xfrm>
            <a:off x="4178160" y="2945160"/>
            <a:ext cx="992160" cy="43884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reset</a:t>
            </a:r>
            <a:endParaRPr b="0" lang="en-US" sz="1400" spc="-1" strike="noStrike">
              <a:solidFill>
                <a:srgbClr val="000000"/>
              </a:solidFill>
              <a:latin typeface="Arial"/>
            </a:endParaRPr>
          </a:p>
        </p:txBody>
      </p:sp>
      <p:cxnSp>
        <p:nvCxnSpPr>
          <p:cNvPr id="408" name="Elbow Connector 35"/>
          <p:cNvCxnSpPr>
            <a:stCxn id="406" idx="5"/>
            <a:endCxn id="409" idx="0"/>
          </p:cNvCxnSpPr>
          <p:nvPr/>
        </p:nvCxnSpPr>
        <p:spPr>
          <a:xfrm flipV="1" rot="10800000">
            <a:off x="2971440" y="3164400"/>
            <a:ext cx="1261440" cy="475200"/>
          </a:xfrm>
          <a:prstGeom prst="bentConnector2">
            <a:avLst/>
          </a:prstGeom>
          <a:ln w="25400">
            <a:solidFill>
              <a:srgbClr val="4f81bd"/>
            </a:solidFill>
            <a:round/>
            <a:tailEnd len="med" type="stealth" w="med"/>
          </a:ln>
        </p:spPr>
      </p:cxnSp>
      <p:sp>
        <p:nvSpPr>
          <p:cNvPr id="409" name="Google Shape;221;p 2"/>
          <p:cNvSpPr/>
          <p:nvPr/>
        </p:nvSpPr>
        <p:spPr>
          <a:xfrm>
            <a:off x="2057400" y="3639600"/>
            <a:ext cx="1828800" cy="138960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1st step</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Form</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[field: title</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a:t>
            </a:r>
            <a:r>
              <a:rPr b="0" lang="es-419" sz="1400" spc="-1" strike="noStrike">
                <a:solidFill>
                  <a:schemeClr val="dk1"/>
                </a:solidFill>
                <a:latin typeface="Calibri"/>
                <a:ea typeface="Calibri"/>
              </a:rPr>
              <a:t>.]</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410" name="Table 5"/>
          <p:cNvGraphicFramePr/>
          <p:nvPr/>
        </p:nvGraphicFramePr>
        <p:xfrm>
          <a:off x="237240" y="1015560"/>
          <a:ext cx="9607680" cy="6952680"/>
        </p:xfrm>
        <a:graphic>
          <a:graphicData uri="http://schemas.openxmlformats.org/drawingml/2006/table">
            <a:tbl>
              <a:tblPr/>
              <a:tblGrid>
                <a:gridCol w="2403360"/>
                <a:gridCol w="2403360"/>
                <a:gridCol w="2266920"/>
                <a:gridCol w="2534400"/>
              </a:tblGrid>
              <a:tr h="399240">
                <a:tc gridSpan="2">
                  <a:txBody>
                    <a:bodyPr lIns="99000" rIns="99000" anchor="t">
                      <a:noAutofit/>
                    </a:bodyPr>
                    <a:p>
                      <a:pPr algn="ctr">
                        <a:lnSpc>
                          <a:spcPct val="100000"/>
                        </a:lnSpc>
                      </a:pPr>
                      <a:r>
                        <a:rPr b="1" lang="it-IT" sz="1500" spc="-1" strike="noStrike">
                          <a:solidFill>
                            <a:schemeClr val="lt1"/>
                          </a:solidFill>
                          <a:latin typeface="Arial"/>
                          <a:ea typeface="Arial"/>
                        </a:rPr>
                        <a:t>Client side</a:t>
                      </a:r>
                      <a:endParaRPr b="0" lang="en-US" sz="15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2">
                  <a:txBody>
                    <a:bodyPr lIns="99000" rIns="99000" anchor="t">
                      <a:noAutofit/>
                    </a:bodyPr>
                    <a:p>
                      <a:pPr>
                        <a:lnSpc>
                          <a:spcPct val="100000"/>
                        </a:lnSpc>
                      </a:pPr>
                      <a:r>
                        <a:rPr b="1" lang="it-IT" sz="1500" spc="-1" strike="noStrike">
                          <a:solidFill>
                            <a:schemeClr val="lt1"/>
                          </a:solidFill>
                          <a:latin typeface="Arial"/>
                          <a:ea typeface="Arial"/>
                        </a:rPr>
                        <a:t>Server side</a:t>
                      </a:r>
                      <a:endParaRPr b="0" lang="en-US" sz="15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44520">
                <a:tc>
                  <a:txBody>
                    <a:bodyPr lIns="99000" rIns="99000" anchor="t">
                      <a:noAutofit/>
                    </a:bodyPr>
                    <a:p>
                      <a:pPr algn="ctr">
                        <a:lnSpc>
                          <a:spcPct val="100000"/>
                        </a:lnSpc>
                      </a:pPr>
                      <a:r>
                        <a:rPr b="1" lang="it-IT" sz="1200" spc="-1" strike="noStrike">
                          <a:solidFill>
                            <a:schemeClr val="dk1"/>
                          </a:solidFill>
                          <a:latin typeface="Arial"/>
                          <a:ea typeface="Arial"/>
                        </a:rPr>
                        <a:t>Evento</a:t>
                      </a:r>
                      <a:endParaRPr b="0" lang="en-US" sz="12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gn="ctr">
                        <a:lnSpc>
                          <a:spcPct val="100000"/>
                        </a:lnSpc>
                      </a:pPr>
                      <a:r>
                        <a:rPr b="1" lang="it-IT" sz="1200" spc="-1" strike="noStrike">
                          <a:solidFill>
                            <a:schemeClr val="dk1"/>
                          </a:solidFill>
                          <a:latin typeface="Arial"/>
                          <a:ea typeface="Arial"/>
                        </a:rPr>
                        <a:t>Azione</a:t>
                      </a:r>
                      <a:endParaRPr b="0" lang="en-US" sz="12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gn="ctr">
                        <a:lnSpc>
                          <a:spcPct val="100000"/>
                        </a:lnSpc>
                      </a:pPr>
                      <a:r>
                        <a:rPr b="1" lang="it-IT" sz="1200" spc="-1" strike="noStrike">
                          <a:solidFill>
                            <a:schemeClr val="dk1"/>
                          </a:solidFill>
                          <a:latin typeface="Arial"/>
                          <a:ea typeface="Arial"/>
                        </a:rPr>
                        <a:t>Evento</a:t>
                      </a:r>
                      <a:endParaRPr b="0" lang="en-US" sz="12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gn="ctr">
                        <a:lnSpc>
                          <a:spcPct val="100000"/>
                        </a:lnSpc>
                      </a:pPr>
                      <a:r>
                        <a:rPr b="1" lang="it-IT" sz="1200" spc="-1" strike="noStrike">
                          <a:solidFill>
                            <a:schemeClr val="dk1"/>
                          </a:solidFill>
                          <a:latin typeface="Arial"/>
                          <a:ea typeface="Arial"/>
                        </a:rPr>
                        <a:t>Azione</a:t>
                      </a:r>
                      <a:endParaRPr b="0" lang="en-US" sz="12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527760">
                <a:tc>
                  <a:txBody>
                    <a:bodyPr lIns="99000" rIns="99000" anchor="t">
                      <a:noAutofit/>
                    </a:bodyPr>
                    <a:p>
                      <a:pPr>
                        <a:lnSpc>
                          <a:spcPct val="100000"/>
                        </a:lnSpc>
                        <a:tabLst>
                          <a:tab algn="l" pos="0"/>
                        </a:tabLst>
                      </a:pPr>
                      <a:r>
                        <a:rPr b="0" lang="it-IT" sz="1300" spc="-1" strike="noStrike">
                          <a:solidFill>
                            <a:schemeClr val="dk1"/>
                          </a:solidFill>
                          <a:latin typeface="Arial"/>
                          <a:ea typeface="Arial"/>
                        </a:rPr>
                        <a:t>LandingPage.html -&gt; RegisterForm </a:t>
                      </a:r>
                      <a:r>
                        <a:rPr b="0" lang="it-IT" sz="1300" spc="-1" strike="noStrike">
                          <a:solidFill>
                            <a:schemeClr val="dk1"/>
                          </a:solidFill>
                          <a:latin typeface="Wingdings"/>
                          <a:ea typeface="Arial"/>
                        </a:rPr>
                        <a:t>-&gt; Register</a:t>
                      </a:r>
                      <a:r>
                        <a:rPr b="0" lang="it-IT" sz="1300" spc="-1" strike="noStrike">
                          <a:solidFill>
                            <a:schemeClr val="dk1"/>
                          </a:solidFill>
                          <a:latin typeface="Arial"/>
                          <a:ea typeface="Arial"/>
                        </a:rPr>
                        <a:t> submit</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300" spc="-1" strike="noStrike">
                          <a:solidFill>
                            <a:schemeClr val="dk1"/>
                          </a:solidFill>
                          <a:latin typeface="Arial"/>
                          <a:ea typeface="Arial"/>
                        </a:rPr>
                        <a:t>Controllo dati:</a:t>
                      </a:r>
                      <a:br>
                        <a:rPr sz="1300"/>
                      </a:br>
                      <a:r>
                        <a:rPr b="0" lang="it-IT" sz="1300" spc="-1" strike="noStrike">
                          <a:solidFill>
                            <a:schemeClr val="dk1"/>
                          </a:solidFill>
                          <a:latin typeface="Arial"/>
                          <a:ea typeface="Arial"/>
                        </a:rPr>
                        <a:t>password e repeatPassword devono coincidere</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300" spc="-1" strike="noStrike">
                          <a:solidFill>
                            <a:schemeClr val="dk1"/>
                          </a:solidFill>
                          <a:latin typeface="Arial"/>
                          <a:ea typeface="Arial"/>
                        </a:rPr>
                        <a:t>POST username, name, surname, email, password, repeat password</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en-US" sz="1300" spc="-1" strike="noStrike">
                          <a:solidFill>
                            <a:srgbClr val="000000"/>
                          </a:solidFill>
                          <a:latin typeface="Arial"/>
                          <a:ea typeface="Arial"/>
                        </a:rPr>
                        <a:t>Controllo unicita’ username ed email, controllo validita’ parametri, inserimento dell’utente nel DB</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69800">
                <a:tc>
                  <a:txBody>
                    <a:bodyPr lIns="99000" rIns="99000" anchor="t">
                      <a:noAutofit/>
                    </a:bodyPr>
                    <a:p>
                      <a:pPr>
                        <a:lnSpc>
                          <a:spcPct val="100000"/>
                        </a:lnSpc>
                        <a:tabLst>
                          <a:tab algn="l" pos="0"/>
                        </a:tabLst>
                      </a:pPr>
                      <a:r>
                        <a:rPr b="0" lang="it-IT" sz="1300" spc="-1" strike="noStrike">
                          <a:solidFill>
                            <a:schemeClr val="dk1"/>
                          </a:solidFill>
                          <a:latin typeface="Arial"/>
                          <a:ea typeface="Arial"/>
                        </a:rPr>
                        <a:t>LandingPage.html -&gt; LoginForm </a:t>
                      </a:r>
                      <a:r>
                        <a:rPr b="0" lang="it-IT" sz="1300" spc="-1" strike="noStrike">
                          <a:solidFill>
                            <a:schemeClr val="dk1"/>
                          </a:solidFill>
                          <a:latin typeface="Wingdings"/>
                          <a:ea typeface="Arial"/>
                        </a:rPr>
                        <a:t>-&gt; </a:t>
                      </a:r>
                      <a:r>
                        <a:rPr b="0" lang="it-IT" sz="1300" spc="-1" strike="noStrike">
                          <a:solidFill>
                            <a:schemeClr val="dk1"/>
                          </a:solidFill>
                          <a:latin typeface="Arial"/>
                          <a:ea typeface="Arial"/>
                        </a:rPr>
                        <a:t>Login submit</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300" spc="-1" strike="noStrike">
                          <a:solidFill>
                            <a:schemeClr val="dk1"/>
                          </a:solidFill>
                          <a:latin typeface="Arial"/>
                          <a:ea typeface="Arial"/>
                        </a:rPr>
                        <a:t>Controllo dati</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300" spc="-1" strike="noStrike">
                          <a:solidFill>
                            <a:schemeClr val="dk1"/>
                          </a:solidFill>
                          <a:latin typeface="Arial"/>
                          <a:ea typeface="Arial"/>
                        </a:rPr>
                        <a:t>POST username password</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300" spc="-1" strike="noStrike">
                          <a:solidFill>
                            <a:schemeClr val="dk1"/>
                          </a:solidFill>
                          <a:latin typeface="Arial"/>
                          <a:ea typeface="Arial"/>
                        </a:rPr>
                        <a:t>Controllo credenziali, accesso e inizio sessione </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299160">
                <a:tc>
                  <a:txBody>
                    <a:bodyPr lIns="99000" rIns="99000" anchor="t">
                      <a:noAutofit/>
                    </a:bodyPr>
                    <a:p>
                      <a:pPr>
                        <a:lnSpc>
                          <a:spcPct val="100000"/>
                        </a:lnSpc>
                        <a:tabLst>
                          <a:tab algn="l" pos="0"/>
                        </a:tabLst>
                      </a:pPr>
                      <a:r>
                        <a:rPr b="0" lang="it-IT" sz="1300" spc="-1" strike="noStrike">
                          <a:solidFill>
                            <a:srgbClr val="000000"/>
                          </a:solidFill>
                          <a:latin typeface="Arial"/>
                          <a:ea typeface="Arial"/>
                        </a:rPr>
                        <a:t>Home</a:t>
                      </a:r>
                      <a:r>
                        <a:rPr b="0" lang="it-IT" sz="1300" spc="-1" strike="noStrike">
                          <a:solidFill>
                            <a:srgbClr val="000000"/>
                          </a:solidFill>
                          <a:latin typeface="Wingdings"/>
                          <a:ea typeface="Arial"/>
                        </a:rPr>
                        <a:t> -&gt; L</a:t>
                      </a:r>
                      <a:r>
                        <a:rPr b="0" lang="it-IT" sz="1300" spc="-1" strike="noStrike">
                          <a:solidFill>
                            <a:srgbClr val="000000"/>
                          </a:solidFill>
                          <a:latin typeface="Arial"/>
                          <a:ea typeface="Arial"/>
                        </a:rPr>
                        <a:t>oad</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300" spc="-1" strike="noStrike">
                          <a:solidFill>
                            <a:schemeClr val="dk1"/>
                          </a:solidFill>
                          <a:latin typeface="Arial"/>
                          <a:ea typeface="Arial"/>
                        </a:rPr>
                        <a:t>Aggiorna la Home con i gruppi</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300" spc="-1" strike="noStrike">
                          <a:solidFill>
                            <a:schemeClr val="dk1"/>
                          </a:solidFill>
                          <a:latin typeface="Arial"/>
                          <a:ea typeface="Arial"/>
                        </a:rPr>
                        <a:t>GET gruppi</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300" spc="-1" strike="noStrike">
                          <a:solidFill>
                            <a:schemeClr val="dk1"/>
                          </a:solidFill>
                          <a:latin typeface="Arial"/>
                          <a:ea typeface="Arial"/>
                        </a:rPr>
                        <a:t>Invio liste gruppi legati allo user</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69800">
                <a:tc>
                  <a:txBody>
                    <a:bodyPr lIns="99000" rIns="99000" anchor="t">
                      <a:noAutofit/>
                    </a:bodyPr>
                    <a:p>
                      <a:pPr>
                        <a:lnSpc>
                          <a:spcPct val="100000"/>
                        </a:lnSpc>
                        <a:tabLst>
                          <a:tab algn="l" pos="0"/>
                        </a:tabLst>
                      </a:pPr>
                      <a:r>
                        <a:rPr b="0" lang="it-IT" sz="1300" spc="-1" strike="noStrike">
                          <a:solidFill>
                            <a:schemeClr val="dk1"/>
                          </a:solidFill>
                          <a:latin typeface="Arial"/>
                          <a:ea typeface="Arial"/>
                        </a:rPr>
                        <a:t>Home </a:t>
                      </a:r>
                      <a:r>
                        <a:rPr b="0" lang="it-IT" sz="1300" spc="-1" strike="noStrike">
                          <a:solidFill>
                            <a:schemeClr val="dk1"/>
                          </a:solidFill>
                          <a:latin typeface="Wingdings"/>
                          <a:ea typeface="Arial"/>
                        </a:rPr>
                        <a:t>-&gt;</a:t>
                      </a:r>
                      <a:r>
                        <a:rPr b="0" lang="it-IT" sz="1300" spc="-1" strike="noStrike">
                          <a:solidFill>
                            <a:schemeClr val="dk1"/>
                          </a:solidFill>
                          <a:latin typeface="Arial"/>
                          <a:ea typeface="Arial"/>
                        </a:rPr>
                        <a:t> Lista Gruppi  </a:t>
                      </a:r>
                      <a:r>
                        <a:rPr b="0" lang="it-IT" sz="1300" spc="-1" strike="noStrike">
                          <a:solidFill>
                            <a:schemeClr val="dk1"/>
                          </a:solidFill>
                          <a:latin typeface="Wingdings"/>
                          <a:ea typeface="Arial"/>
                        </a:rPr>
                        <a:t>-&gt;</a:t>
                      </a:r>
                      <a:r>
                        <a:rPr b="0" lang="it-IT" sz="1300" spc="-1" strike="noStrike">
                          <a:solidFill>
                            <a:schemeClr val="dk1"/>
                          </a:solidFill>
                          <a:latin typeface="Arial"/>
                          <a:ea typeface="Arial"/>
                        </a:rPr>
                        <a:t> Dettagli</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300" spc="-1" strike="noStrike">
                          <a:solidFill>
                            <a:schemeClr val="dk1"/>
                          </a:solidFill>
                          <a:latin typeface="Arial"/>
                          <a:ea typeface="Arial"/>
                        </a:rPr>
                        <a:t>Aggiorna la Home con i dati del gruppo</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300" spc="-1" strike="noStrike">
                          <a:solidFill>
                            <a:schemeClr val="dk1"/>
                          </a:solidFill>
                          <a:latin typeface="Arial"/>
                          <a:ea typeface="Arial"/>
                        </a:rPr>
                        <a:t>GET groupID</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300" spc="-1" strike="noStrike">
                          <a:solidFill>
                            <a:schemeClr val="dk1"/>
                          </a:solidFill>
                          <a:latin typeface="Arial"/>
                          <a:ea typeface="Arial"/>
                        </a:rPr>
                        <a:t>Invio dati gruppo</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69800">
                <a:tc>
                  <a:txBody>
                    <a:bodyPr lIns="99000" rIns="99000" anchor="t">
                      <a:noAutofit/>
                    </a:bodyPr>
                    <a:p>
                      <a:pPr>
                        <a:lnSpc>
                          <a:spcPct val="100000"/>
                        </a:lnSpc>
                      </a:pPr>
                      <a:r>
                        <a:rPr b="0" lang="it-IT" sz="1300" spc="-1" strike="noStrike">
                          <a:solidFill>
                            <a:schemeClr val="dk1"/>
                          </a:solidFill>
                          <a:latin typeface="Arial"/>
                          <a:ea typeface="Arial"/>
                        </a:rPr>
                        <a:t>Home </a:t>
                      </a:r>
                      <a:r>
                        <a:rPr b="0" lang="it-IT" sz="1300" spc="-1" strike="noStrike">
                          <a:solidFill>
                            <a:schemeClr val="dk1"/>
                          </a:solidFill>
                          <a:latin typeface="Wingdings"/>
                          <a:ea typeface="Arial"/>
                        </a:rPr>
                        <a:t>-&gt;</a:t>
                      </a:r>
                      <a:r>
                        <a:rPr b="0" lang="it-IT" sz="1300" spc="-1" strike="noStrike">
                          <a:solidFill>
                            <a:schemeClr val="dk1"/>
                          </a:solidFill>
                          <a:latin typeface="Arial"/>
                          <a:ea typeface="Arial"/>
                        </a:rPr>
                        <a:t> Lista Gruppi </a:t>
                      </a:r>
                      <a:r>
                        <a:rPr b="0" lang="it-IT" sz="1300" spc="-1" strike="noStrike">
                          <a:solidFill>
                            <a:schemeClr val="dk1"/>
                          </a:solidFill>
                          <a:latin typeface="Wingdings"/>
                          <a:ea typeface="Arial"/>
                        </a:rPr>
                        <a:t>-&gt;</a:t>
                      </a:r>
                      <a:r>
                        <a:rPr b="0" lang="it-IT" sz="1300" spc="-1" strike="noStrike">
                          <a:solidFill>
                            <a:schemeClr val="dk1"/>
                          </a:solidFill>
                          <a:latin typeface="Arial"/>
                          <a:ea typeface="Arial"/>
                        </a:rPr>
                        <a:t> Dettagli gruppo -&gt; Drag user su cestino</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300" spc="-1" strike="noStrike">
                          <a:solidFill>
                            <a:schemeClr val="dk1"/>
                          </a:solidFill>
                          <a:latin typeface="Arial"/>
                          <a:ea typeface="Arial"/>
                        </a:rPr>
                        <a:t>Controllo permessi e valori minimum Participants</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300" spc="-1" strike="noStrike">
                          <a:solidFill>
                            <a:schemeClr val="dk1"/>
                          </a:solidFill>
                          <a:latin typeface="Arial"/>
                          <a:ea typeface="Arial"/>
                        </a:rPr>
                        <a:t>POST username, groupID</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300" spc="-1" strike="noStrike">
                          <a:solidFill>
                            <a:schemeClr val="dk1"/>
                          </a:solidFill>
                          <a:latin typeface="Arial"/>
                          <a:ea typeface="Arial"/>
                        </a:rPr>
                        <a:t>Cambio stato invitati</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33080">
                <a:tc>
                  <a:txBody>
                    <a:bodyPr lIns="99000" rIns="99000" anchor="t">
                      <a:noAutofit/>
                    </a:bodyPr>
                    <a:p>
                      <a:pPr>
                        <a:lnSpc>
                          <a:spcPct val="100000"/>
                        </a:lnSpc>
                      </a:pPr>
                      <a:r>
                        <a:rPr b="0" lang="it-IT" sz="1300" spc="-1" strike="noStrike">
                          <a:solidFill>
                            <a:schemeClr val="dk1"/>
                          </a:solidFill>
                          <a:latin typeface="Arial"/>
                          <a:ea typeface="Arial"/>
                        </a:rPr>
                        <a:t>Wizard </a:t>
                      </a:r>
                      <a:r>
                        <a:rPr b="0" lang="it-IT" sz="1300" spc="-1" strike="noStrike">
                          <a:solidFill>
                            <a:schemeClr val="dk1"/>
                          </a:solidFill>
                          <a:latin typeface="Wingdings"/>
                          <a:ea typeface="Arial"/>
                        </a:rPr>
                        <a:t>-&gt;</a:t>
                      </a:r>
                      <a:r>
                        <a:rPr b="0" lang="it-IT" sz="1300" spc="-1" strike="noStrike">
                          <a:solidFill>
                            <a:schemeClr val="dk1"/>
                          </a:solidFill>
                          <a:latin typeface="Arial"/>
                          <a:ea typeface="Arial"/>
                        </a:rPr>
                        <a:t> form submit, cancella</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300" spc="-1" strike="noStrike">
                          <a:solidFill>
                            <a:schemeClr val="dk1"/>
                          </a:solidFill>
                          <a:latin typeface="Arial"/>
                          <a:ea typeface="Arial"/>
                        </a:rPr>
                        <a:t>Controllo dati, cambio modulo del wizard, svuotamento form </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300" spc="-1" strike="noStrike">
                          <a:solidFill>
                            <a:schemeClr val="dk1"/>
                          </a:solidFill>
                          <a:latin typeface="Arial"/>
                          <a:ea typeface="Arial"/>
                        </a:rPr>
                        <a:t>-</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300" spc="-1" strike="noStrike">
                          <a:solidFill>
                            <a:schemeClr val="dk1"/>
                          </a:solidFill>
                          <a:latin typeface="Arial"/>
                          <a:ea typeface="Arial"/>
                        </a:rPr>
                        <a:t>-</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299160">
                <a:tc>
                  <a:txBody>
                    <a:bodyPr lIns="99000" rIns="99000" anchor="t">
                      <a:noAutofit/>
                    </a:bodyPr>
                    <a:p>
                      <a:pPr>
                        <a:lnSpc>
                          <a:spcPct val="100000"/>
                        </a:lnSpc>
                      </a:pPr>
                      <a:r>
                        <a:rPr b="0" lang="it-IT" sz="1300" spc="-1" strike="noStrike">
                          <a:solidFill>
                            <a:schemeClr val="dk1"/>
                          </a:solidFill>
                          <a:latin typeface="Arial"/>
                          <a:ea typeface="Arial"/>
                        </a:rPr>
                        <a:t>Wizard </a:t>
                      </a:r>
                      <a:r>
                        <a:rPr b="0" lang="it-IT" sz="1300" spc="-1" strike="noStrike">
                          <a:solidFill>
                            <a:schemeClr val="dk1"/>
                          </a:solidFill>
                          <a:latin typeface="Wingdings"/>
                          <a:ea typeface="Arial"/>
                        </a:rPr>
                        <a:t>-&gt;</a:t>
                      </a:r>
                      <a:r>
                        <a:rPr b="0" lang="it-IT" sz="1300" spc="-1" strike="noStrike">
                          <a:solidFill>
                            <a:schemeClr val="dk1"/>
                          </a:solidFill>
                          <a:latin typeface="Arial"/>
                          <a:ea typeface="Arial"/>
                        </a:rPr>
                        <a:t> invia</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300" spc="-1" strike="noStrike">
                          <a:solidFill>
                            <a:schemeClr val="dk1"/>
                          </a:solidFill>
                          <a:latin typeface="Arial"/>
                          <a:ea typeface="Arial"/>
                        </a:rPr>
                        <a:t>Controllo dati: il numero degli invitati deve essere compreso tra min e max participants</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300" spc="-1" strike="noStrike">
                          <a:solidFill>
                            <a:schemeClr val="dk1"/>
                          </a:solidFill>
                          <a:latin typeface="Arial"/>
                          <a:ea typeface="Arial"/>
                        </a:rPr>
                        <a:t>POST info nuovo gruppo e invitati annessi</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300" spc="-1" strike="noStrike">
                          <a:solidFill>
                            <a:schemeClr val="dk1"/>
                          </a:solidFill>
                          <a:latin typeface="Arial"/>
                          <a:ea typeface="Arial"/>
                        </a:rPr>
                        <a:t>Inserimento nuovo gruppo</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262440">
                <a:tc>
                  <a:txBody>
                    <a:bodyPr lIns="99000" rIns="99000" anchor="t">
                      <a:noAutofit/>
                    </a:bodyPr>
                    <a:p>
                      <a:pPr>
                        <a:lnSpc>
                          <a:spcPct val="100000"/>
                        </a:lnSpc>
                      </a:pPr>
                      <a:r>
                        <a:rPr b="0" lang="it-IT" sz="1300" spc="-1" strike="noStrike">
                          <a:solidFill>
                            <a:schemeClr val="dk1"/>
                          </a:solidFill>
                          <a:latin typeface="Arial"/>
                          <a:ea typeface="Arial"/>
                        </a:rPr>
                        <a:t>Logout</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endParaRPr b="0" lang="it-IT" sz="105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300" spc="-1" strike="noStrike">
                          <a:solidFill>
                            <a:schemeClr val="dk1"/>
                          </a:solidFill>
                          <a:latin typeface="Arial"/>
                          <a:ea typeface="Arial"/>
                        </a:rPr>
                        <a:t>GET</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300" spc="-1" strike="noStrike">
                          <a:solidFill>
                            <a:schemeClr val="dk1"/>
                          </a:solidFill>
                          <a:latin typeface="Arial"/>
                          <a:ea typeface="Arial"/>
                        </a:rPr>
                        <a:t>Terminazione della sessione</a:t>
                      </a:r>
                      <a:endParaRPr b="0" lang="en-US" sz="13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title"/>
          </p:nvPr>
        </p:nvSpPr>
        <p:spPr>
          <a:xfrm>
            <a:off x="2057400" y="228600"/>
            <a:ext cx="6400800" cy="1140120"/>
          </a:xfrm>
          <a:prstGeom prst="rect">
            <a:avLst/>
          </a:prstGeom>
          <a:noFill/>
          <a:ln w="0">
            <a:noFill/>
          </a:ln>
        </p:spPr>
        <p:txBody>
          <a:bodyPr lIns="107280" rIns="107280" tIns="53640" bIns="53640" anchor="t">
            <a:noAutofit/>
          </a:bodyPr>
          <a:p>
            <a:pPr indent="0">
              <a:lnSpc>
                <a:spcPct val="100000"/>
              </a:lnSpc>
              <a:buNone/>
              <a:tabLst>
                <a:tab algn="l" pos="0"/>
              </a:tabLst>
            </a:pPr>
            <a:r>
              <a:rPr b="0" lang="en-US" sz="4400" spc="-1" strike="noStrike">
                <a:solidFill>
                  <a:schemeClr val="dk1"/>
                </a:solidFill>
                <a:latin typeface="Calibri"/>
                <a:ea typeface="Calibri"/>
              </a:rPr>
              <a:t>Controller / event handler</a:t>
            </a:r>
            <a:endParaRPr b="0" lang="en-US" sz="4400" spc="-1" strike="noStrike">
              <a:solidFill>
                <a:srgbClr val="000000"/>
              </a:solidFill>
              <a:latin typeface="Arial"/>
            </a:endParaRPr>
          </a:p>
        </p:txBody>
      </p:sp>
      <p:graphicFrame>
        <p:nvGraphicFramePr>
          <p:cNvPr id="412" name="Table 3"/>
          <p:cNvGraphicFramePr/>
          <p:nvPr/>
        </p:nvGraphicFramePr>
        <p:xfrm>
          <a:off x="223560" y="1168920"/>
          <a:ext cx="9494280" cy="5882760"/>
        </p:xfrm>
        <a:graphic>
          <a:graphicData uri="http://schemas.openxmlformats.org/drawingml/2006/table">
            <a:tbl>
              <a:tblPr/>
              <a:tblGrid>
                <a:gridCol w="2521080"/>
                <a:gridCol w="2228760"/>
                <a:gridCol w="2374920"/>
                <a:gridCol w="2369880"/>
              </a:tblGrid>
              <a:tr h="356760">
                <a:tc gridSpan="2">
                  <a:txBody>
                    <a:bodyPr lIns="99000" rIns="99000" anchor="t">
                      <a:noAutofit/>
                    </a:bodyPr>
                    <a:p>
                      <a:pPr algn="ctr">
                        <a:lnSpc>
                          <a:spcPct val="100000"/>
                        </a:lnSpc>
                      </a:pPr>
                      <a:r>
                        <a:rPr b="1" lang="it-IT" sz="1400" spc="-1" strike="noStrike">
                          <a:solidFill>
                            <a:schemeClr val="lt1"/>
                          </a:solidFill>
                          <a:latin typeface="Arial"/>
                          <a:ea typeface="Arial"/>
                        </a:rPr>
                        <a:t>Client side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2">
                  <a:txBody>
                    <a:bodyPr lIns="99000" rIns="99000" anchor="t">
                      <a:noAutofit/>
                    </a:bodyPr>
                    <a:p>
                      <a:pPr algn="ctr">
                        <a:lnSpc>
                          <a:spcPct val="100000"/>
                        </a:lnSpc>
                      </a:pPr>
                      <a:r>
                        <a:rPr b="1" lang="it-IT" sz="1400" spc="-1" strike="noStrike">
                          <a:solidFill>
                            <a:schemeClr val="lt1"/>
                          </a:solidFill>
                          <a:latin typeface="Arial"/>
                          <a:ea typeface="Arial"/>
                        </a:rPr>
                        <a:t>Server side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27600">
                <a:tc>
                  <a:txBody>
                    <a:bodyPr lIns="99000" rIns="99000" anchor="t">
                      <a:noAutofit/>
                    </a:bodyPr>
                    <a:p>
                      <a:pPr algn="ctr">
                        <a:lnSpc>
                          <a:spcPct val="100000"/>
                        </a:lnSpc>
                      </a:pPr>
                      <a:r>
                        <a:rPr b="1" lang="it-IT" sz="1400" spc="-1" strike="noStrike">
                          <a:solidFill>
                            <a:schemeClr val="dk1"/>
                          </a:solidFill>
                          <a:latin typeface="Arial"/>
                          <a:ea typeface="Arial"/>
                        </a:rPr>
                        <a:t>Evento</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gn="ctr">
                        <a:lnSpc>
                          <a:spcPct val="100000"/>
                        </a:lnSpc>
                      </a:pPr>
                      <a:r>
                        <a:rPr b="1" lang="it-IT" sz="1400" spc="-1" strike="noStrike">
                          <a:solidFill>
                            <a:schemeClr val="dk1"/>
                          </a:solidFill>
                          <a:latin typeface="Arial"/>
                          <a:ea typeface="Arial"/>
                        </a:rPr>
                        <a:t>Controllore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gn="ctr">
                        <a:lnSpc>
                          <a:spcPct val="100000"/>
                        </a:lnSpc>
                      </a:pPr>
                      <a:r>
                        <a:rPr b="1" lang="it-IT" sz="1400" spc="-1" strike="noStrike">
                          <a:solidFill>
                            <a:schemeClr val="dk1"/>
                          </a:solidFill>
                          <a:latin typeface="Arial"/>
                          <a:ea typeface="Arial"/>
                        </a:rPr>
                        <a:t>Evento</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gn="ctr">
                        <a:lnSpc>
                          <a:spcPct val="100000"/>
                        </a:lnSpc>
                      </a:pPr>
                      <a:r>
                        <a:rPr b="1" lang="it-IT" sz="1400" spc="-1" strike="noStrike">
                          <a:solidFill>
                            <a:schemeClr val="dk1"/>
                          </a:solidFill>
                          <a:latin typeface="Arial"/>
                          <a:ea typeface="Arial"/>
                        </a:rPr>
                        <a:t>Controllore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88520">
                <a:tc>
                  <a:txBody>
                    <a:bodyPr lIns="99000" rIns="99000" anchor="t">
                      <a:noAutofit/>
                    </a:bodyPr>
                    <a:p>
                      <a:pPr>
                        <a:lnSpc>
                          <a:spcPct val="100000"/>
                        </a:lnSpc>
                        <a:tabLst>
                          <a:tab algn="l" pos="0"/>
                        </a:tabLst>
                      </a:pPr>
                      <a:r>
                        <a:rPr b="0" lang="it-IT" sz="1400" spc="-1" strike="noStrike">
                          <a:solidFill>
                            <a:schemeClr val="dk1"/>
                          </a:solidFill>
                          <a:latin typeface="Arial"/>
                        </a:rPr>
                        <a:t>Landing Page -&gt; register form -&gt; submit</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r>
                        <a:rPr b="0" lang="it-IT" sz="1400" spc="-1" strike="noStrike">
                          <a:solidFill>
                            <a:schemeClr val="dk1"/>
                          </a:solidFill>
                          <a:latin typeface="Arial"/>
                        </a:rPr>
                        <a:t>Function makeCall</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r>
                        <a:rPr b="0" lang="it-IT" sz="1400" spc="-1" strike="noStrike">
                          <a:solidFill>
                            <a:schemeClr val="dk1"/>
                          </a:solidFill>
                          <a:latin typeface="Arial"/>
                        </a:rPr>
                        <a:t>POST infos nuovo user</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r>
                        <a:rPr b="0" lang="it-IT" sz="1400" spc="-1" strike="noStrike">
                          <a:solidFill>
                            <a:schemeClr val="dk1"/>
                          </a:solidFill>
                          <a:latin typeface="Arial"/>
                        </a:rPr>
                        <a:t>Register</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88520">
                <a:tc>
                  <a:txBody>
                    <a:bodyPr lIns="99000" rIns="99000" anchor="t">
                      <a:noAutofit/>
                    </a:bodyPr>
                    <a:p>
                      <a:pPr>
                        <a:lnSpc>
                          <a:spcPct val="100000"/>
                        </a:lnSpc>
                        <a:tabLst>
                          <a:tab algn="l" pos="0"/>
                        </a:tabLst>
                      </a:pPr>
                      <a:r>
                        <a:rPr b="0" lang="it-IT" sz="1400" spc="-1" strike="noStrike">
                          <a:solidFill>
                            <a:schemeClr val="dk1"/>
                          </a:solidFill>
                          <a:latin typeface="Arial"/>
                        </a:rPr>
                        <a:t>Landing Page -&gt; login form -&gt; submit</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Function makeCall</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POST username password</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Login</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88520">
                <a:tc>
                  <a:txBody>
                    <a:bodyPr lIns="99000" rIns="99000" anchor="t">
                      <a:noAutofit/>
                    </a:bodyPr>
                    <a:p>
                      <a:pPr>
                        <a:lnSpc>
                          <a:spcPct val="100000"/>
                        </a:lnSpc>
                        <a:tabLst>
                          <a:tab algn="l" pos="0"/>
                        </a:tabLst>
                      </a:pPr>
                      <a:r>
                        <a:rPr b="0" lang="it-IT" sz="1400" spc="-1" strike="noStrike">
                          <a:solidFill>
                            <a:schemeClr val="dk1"/>
                          </a:solidFill>
                          <a:latin typeface="Arial"/>
                        </a:rPr>
                        <a:t> </a:t>
                      </a:r>
                      <a:r>
                        <a:rPr b="0" lang="it-IT" sz="1400" spc="-1" strike="noStrike">
                          <a:solidFill>
                            <a:schemeClr val="dk1"/>
                          </a:solidFill>
                          <a:latin typeface="Arial"/>
                        </a:rPr>
                        <a:t>Home -&gt; load</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Function PageOrchestrator</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GET</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GetGroupsData</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88520">
                <a:tc>
                  <a:txBody>
                    <a:bodyPr lIns="99000" rIns="99000" anchor="t">
                      <a:noAutofit/>
                    </a:bodyPr>
                    <a:p>
                      <a:pPr>
                        <a:lnSpc>
                          <a:spcPct val="100000"/>
                        </a:lnSpc>
                        <a:tabLst>
                          <a:tab algn="l" pos="0"/>
                        </a:tabLst>
                      </a:pPr>
                      <a:r>
                        <a:rPr b="0" lang="it-IT" sz="1400" spc="-1" strike="noStrike">
                          <a:solidFill>
                            <a:schemeClr val="dk1"/>
                          </a:solidFill>
                          <a:latin typeface="Arial"/>
                        </a:rPr>
                        <a:t>Home -&gt; lista Gruppi -&gt; dettagli gruppo</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Function GroupDetailsShow</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GET groupID</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GetGroupDetailsData</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88520">
                <a:tc>
                  <a:txBody>
                    <a:bodyPr lIns="99000" rIns="99000" anchor="t">
                      <a:noAutofit/>
                    </a:bodyPr>
                    <a:p>
                      <a:pPr>
                        <a:lnSpc>
                          <a:spcPct val="100000"/>
                        </a:lnSpc>
                        <a:tabLst>
                          <a:tab algn="l" pos="0"/>
                        </a:tabLst>
                      </a:pPr>
                      <a:r>
                        <a:rPr b="0" lang="it-IT" sz="1400" spc="-1" strike="noStrike">
                          <a:solidFill>
                            <a:schemeClr val="dk1"/>
                          </a:solidFill>
                          <a:latin typeface="Arial"/>
                        </a:rPr>
                        <a:t>Home -&gt; Lista Gruppi -&gt; Dettagli gruppo -&gt; Drag user su cestino</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Function DragUserToBin</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POST username, groupID</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RemoveInvitedUser</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290160">
                <a:tc>
                  <a:txBody>
                    <a:bodyPr lIns="99000" rIns="99000" anchor="t">
                      <a:noAutofit/>
                    </a:bodyPr>
                    <a:p>
                      <a:pPr>
                        <a:lnSpc>
                          <a:spcPct val="100000"/>
                        </a:lnSpc>
                        <a:tabLst>
                          <a:tab algn="l" pos="0"/>
                        </a:tabLst>
                      </a:pPr>
                      <a:r>
                        <a:rPr b="0" lang="it-IT" sz="1400" spc="-1" strike="noStrike">
                          <a:solidFill>
                            <a:schemeClr val="dk1"/>
                          </a:solidFill>
                          <a:latin typeface="Arial"/>
                        </a:rPr>
                        <a:t>Wizard -&gt; form submit, cancella</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Function changeWizView</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145080">
                <a:tc>
                  <a:txBody>
                    <a:bodyPr lIns="90000" rIns="90000" tIns="45000" bIns="45000" anchor="t">
                      <a:noAutofit/>
                    </a:bodyPr>
                    <a:p>
                      <a:pPr>
                        <a:lnSpc>
                          <a:spcPct val="100000"/>
                        </a:lnSpc>
                        <a:tabLst>
                          <a:tab algn="l" pos="0"/>
                        </a:tabLst>
                      </a:pPr>
                      <a:r>
                        <a:rPr b="0" lang="it-IT" sz="1400" spc="-1" strike="noStrike">
                          <a:solidFill>
                            <a:schemeClr val="dk1"/>
                          </a:solidFill>
                          <a:latin typeface="Arial"/>
                        </a:rPr>
                        <a:t>Wizard -&gt; cancella</a:t>
                      </a:r>
                      <a:endParaRPr b="0" lang="it-IT" sz="1400" spc="-1" strike="noStrike">
                        <a:solidFill>
                          <a:schemeClr val="dk1"/>
                        </a:solidFill>
                        <a:latin typeface="Arial"/>
                        <a:ea typeface="Arial"/>
                      </a:endParaRPr>
                    </a:p>
                  </a:txBody>
                  <a:tcPr anchor="t" marL="90000" marR="90000">
                    <a:lnL>
                      <a:noFill/>
                    </a:lnL>
                    <a:lnR>
                      <a:noFill/>
                    </a:lnR>
                    <a:lnT>
                      <a:noFill/>
                    </a:lnT>
                    <a:lnB>
                      <a:noFill/>
                    </a:lnB>
                    <a:solidFill>
                      <a:srgbClr val="dee6ef"/>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Function reset</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290160">
                <a:tc>
                  <a:txBody>
                    <a:bodyPr lIns="99000" rIns="99000" anchor="t">
                      <a:noAutofit/>
                    </a:bodyPr>
                    <a:p>
                      <a:pPr>
                        <a:lnSpc>
                          <a:spcPct val="100000"/>
                        </a:lnSpc>
                        <a:tabLst>
                          <a:tab algn="l" pos="0"/>
                        </a:tabLst>
                      </a:pPr>
                      <a:r>
                        <a:rPr b="0" lang="it-IT" sz="1400" spc="-1" strike="noStrike">
                          <a:solidFill>
                            <a:schemeClr val="dk1"/>
                          </a:solidFill>
                          <a:latin typeface="Arial"/>
                        </a:rPr>
                        <a:t>Wizard -&gt; invia</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Function makeCall</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POST infos nuovo gruppo e utenti invitati</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CreateGroup</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291600">
                <a:tc>
                  <a:txBody>
                    <a:bodyPr lIns="99000" rIns="99000" anchor="t">
                      <a:noAutofit/>
                    </a:bodyPr>
                    <a:p>
                      <a:pPr>
                        <a:lnSpc>
                          <a:spcPct val="100000"/>
                        </a:lnSpc>
                        <a:tabLst>
                          <a:tab algn="l" pos="0"/>
                        </a:tabLst>
                      </a:pPr>
                      <a:r>
                        <a:rPr b="0" lang="it-IT" sz="1400" spc="-1" strike="noStrike">
                          <a:solidFill>
                            <a:schemeClr val="dk1"/>
                          </a:solidFill>
                          <a:latin typeface="Arial"/>
                        </a:rPr>
                        <a:t>Logout</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GET</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400" spc="-1" strike="noStrike">
                          <a:solidFill>
                            <a:schemeClr val="dk1"/>
                          </a:solidFill>
                          <a:latin typeface="Arial"/>
                        </a:rPr>
                        <a:t>Logout</a:t>
                      </a:r>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title"/>
          </p:nvPr>
        </p:nvSpPr>
        <p:spPr>
          <a:xfrm>
            <a:off x="495360" y="130680"/>
            <a:ext cx="8912520" cy="11401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n-US" sz="4400" spc="-1" strike="noStrike">
                <a:solidFill>
                  <a:schemeClr val="dk1"/>
                </a:solidFill>
                <a:latin typeface="Calibri"/>
                <a:ea typeface="Calibri"/>
              </a:rPr>
              <a:t>Server side: DAO &amp; model objects</a:t>
            </a:r>
            <a:endParaRPr b="0" lang="en-US" sz="4400" spc="-1" strike="noStrike">
              <a:solidFill>
                <a:srgbClr val="000000"/>
              </a:solidFill>
              <a:latin typeface="Arial"/>
            </a:endParaRPr>
          </a:p>
        </p:txBody>
      </p:sp>
      <p:sp>
        <p:nvSpPr>
          <p:cNvPr id="414" name="PlaceHolder 2"/>
          <p:cNvSpPr>
            <a:spLocks noGrp="1"/>
          </p:cNvSpPr>
          <p:nvPr>
            <p:ph/>
          </p:nvPr>
        </p:nvSpPr>
        <p:spPr>
          <a:xfrm>
            <a:off x="495360" y="2057400"/>
            <a:ext cx="4372200" cy="2743200"/>
          </a:xfrm>
          <a:prstGeom prst="rect">
            <a:avLst/>
          </a:prstGeom>
          <a:noFill/>
          <a:ln w="0">
            <a:noFill/>
          </a:ln>
        </p:spPr>
        <p:txBody>
          <a:bodyPr lIns="107280" rIns="107280" tIns="53640" bIns="53640" anchor="t">
            <a:noAutofit/>
          </a:bodyPr>
          <a:p>
            <a:pPr marL="536400" indent="0">
              <a:lnSpc>
                <a:spcPct val="80000"/>
              </a:lnSpc>
              <a:buNone/>
            </a:pPr>
            <a:r>
              <a:rPr b="0" lang="en-US" sz="2400" spc="-1" strike="noStrike">
                <a:solidFill>
                  <a:schemeClr val="dk1"/>
                </a:solidFill>
                <a:latin typeface="Calibri"/>
                <a:ea typeface="Calibri"/>
              </a:rPr>
              <a:t>Controllers</a:t>
            </a:r>
            <a:endParaRPr b="0" lang="en-US" sz="2400" spc="-1" strike="noStrike">
              <a:solidFill>
                <a:srgbClr val="000000"/>
              </a:solidFill>
              <a:latin typeface="Arial"/>
            </a:endParaRPr>
          </a:p>
          <a:p>
            <a:pPr marL="536400" indent="-477000">
              <a:lnSpc>
                <a:spcPct val="80000"/>
              </a:lnSpc>
              <a:spcBef>
                <a:spcPts val="300"/>
              </a:spcBef>
              <a:buClr>
                <a:srgbClr val="000000"/>
              </a:buClr>
              <a:buFont typeface="Arial"/>
              <a:buChar char="•"/>
            </a:pPr>
            <a:r>
              <a:rPr b="0" lang="es" sz="2000" spc="-1" strike="noStrike">
                <a:solidFill>
                  <a:schemeClr val="dk1"/>
                </a:solidFill>
                <a:latin typeface="Calibri"/>
                <a:ea typeface="Calibri"/>
              </a:rPr>
              <a:t>Login</a:t>
            </a:r>
            <a:endParaRPr b="0" lang="en-US" sz="2000" spc="-1" strike="noStrike">
              <a:solidFill>
                <a:srgbClr val="000000"/>
              </a:solidFill>
              <a:latin typeface="Arial"/>
            </a:endParaRPr>
          </a:p>
          <a:p>
            <a:pPr marL="536400" indent="-477000">
              <a:lnSpc>
                <a:spcPct val="80000"/>
              </a:lnSpc>
              <a:spcBef>
                <a:spcPts val="300"/>
              </a:spcBef>
              <a:buClr>
                <a:srgbClr val="000000"/>
              </a:buClr>
              <a:buFont typeface="Arial"/>
              <a:buChar char="•"/>
            </a:pPr>
            <a:r>
              <a:rPr b="0" lang="es" sz="2000" spc="-1" strike="noStrike">
                <a:solidFill>
                  <a:schemeClr val="dk1"/>
                </a:solidFill>
                <a:latin typeface="Calibri"/>
                <a:ea typeface="Calibri"/>
              </a:rPr>
              <a:t>Register</a:t>
            </a:r>
            <a:endParaRPr b="0" lang="en-US" sz="2000" spc="-1" strike="noStrike">
              <a:solidFill>
                <a:srgbClr val="000000"/>
              </a:solidFill>
              <a:latin typeface="Arial"/>
            </a:endParaRPr>
          </a:p>
          <a:p>
            <a:pPr marL="536400" indent="-477000">
              <a:lnSpc>
                <a:spcPct val="80000"/>
              </a:lnSpc>
              <a:spcBef>
                <a:spcPts val="300"/>
              </a:spcBef>
              <a:buClr>
                <a:srgbClr val="000000"/>
              </a:buClr>
              <a:buFont typeface="Arial"/>
              <a:buChar char="•"/>
            </a:pPr>
            <a:r>
              <a:rPr b="0" lang="es" sz="2000" spc="-1" strike="noStrike">
                <a:solidFill>
                  <a:schemeClr val="dk1"/>
                </a:solidFill>
                <a:latin typeface="Calibri"/>
                <a:ea typeface="Calibri"/>
              </a:rPr>
              <a:t>GetGroupsData</a:t>
            </a:r>
            <a:endParaRPr b="0" lang="en-US" sz="2000" spc="-1" strike="noStrike">
              <a:solidFill>
                <a:srgbClr val="000000"/>
              </a:solidFill>
              <a:latin typeface="Arial"/>
            </a:endParaRPr>
          </a:p>
          <a:p>
            <a:pPr marL="536400" indent="-477000">
              <a:lnSpc>
                <a:spcPct val="80000"/>
              </a:lnSpc>
              <a:spcBef>
                <a:spcPts val="300"/>
              </a:spcBef>
              <a:buClr>
                <a:srgbClr val="000000"/>
              </a:buClr>
              <a:buFont typeface="Arial"/>
              <a:buChar char="•"/>
            </a:pPr>
            <a:r>
              <a:rPr b="0" lang="es" sz="2000" spc="-1" strike="noStrike">
                <a:solidFill>
                  <a:schemeClr val="dk1"/>
                </a:solidFill>
                <a:latin typeface="Calibri"/>
                <a:ea typeface="Calibri"/>
              </a:rPr>
              <a:t>GetGroupDetailsData</a:t>
            </a:r>
            <a:endParaRPr b="0" lang="en-US" sz="2000" spc="-1" strike="noStrike">
              <a:solidFill>
                <a:srgbClr val="000000"/>
              </a:solidFill>
              <a:latin typeface="Arial"/>
            </a:endParaRPr>
          </a:p>
          <a:p>
            <a:pPr marL="536400" indent="-477000">
              <a:lnSpc>
                <a:spcPct val="80000"/>
              </a:lnSpc>
              <a:spcBef>
                <a:spcPts val="300"/>
              </a:spcBef>
              <a:buClr>
                <a:srgbClr val="000000"/>
              </a:buClr>
              <a:buFont typeface="Arial"/>
              <a:buChar char="•"/>
            </a:pPr>
            <a:r>
              <a:rPr b="0" lang="es" sz="2000" spc="-1" strike="noStrike">
                <a:solidFill>
                  <a:schemeClr val="dk1"/>
                </a:solidFill>
                <a:latin typeface="Calibri"/>
                <a:ea typeface="Calibri"/>
              </a:rPr>
              <a:t>RemoveInvitedUser</a:t>
            </a:r>
            <a:endParaRPr b="0" lang="en-US" sz="2000" spc="-1" strike="noStrike">
              <a:solidFill>
                <a:srgbClr val="000000"/>
              </a:solidFill>
              <a:latin typeface="Arial"/>
            </a:endParaRPr>
          </a:p>
          <a:p>
            <a:pPr marL="536400" indent="-477000">
              <a:lnSpc>
                <a:spcPct val="80000"/>
              </a:lnSpc>
              <a:spcBef>
                <a:spcPts val="300"/>
              </a:spcBef>
              <a:buClr>
                <a:srgbClr val="000000"/>
              </a:buClr>
              <a:buFont typeface="Arial"/>
              <a:buChar char="•"/>
            </a:pPr>
            <a:r>
              <a:rPr b="0" lang="es" sz="2000" spc="-1" strike="noStrike">
                <a:solidFill>
                  <a:schemeClr val="dk1"/>
                </a:solidFill>
                <a:latin typeface="Calibri"/>
                <a:ea typeface="Calibri"/>
              </a:rPr>
              <a:t>CreateGroup</a:t>
            </a:r>
            <a:endParaRPr b="0" lang="en-US" sz="2000" spc="-1" strike="noStrike">
              <a:solidFill>
                <a:srgbClr val="000000"/>
              </a:solidFill>
              <a:latin typeface="Arial"/>
            </a:endParaRPr>
          </a:p>
          <a:p>
            <a:pPr marL="536400" indent="-477000">
              <a:lnSpc>
                <a:spcPct val="80000"/>
              </a:lnSpc>
              <a:spcBef>
                <a:spcPts val="300"/>
              </a:spcBef>
              <a:buClr>
                <a:srgbClr val="000000"/>
              </a:buClr>
              <a:buFont typeface="Arial"/>
              <a:buChar char="•"/>
            </a:pPr>
            <a:r>
              <a:rPr b="0" lang="es" sz="2000" spc="-1" strike="noStrike">
                <a:solidFill>
                  <a:schemeClr val="dk1"/>
                </a:solidFill>
                <a:latin typeface="Calibri"/>
                <a:ea typeface="Calibri"/>
              </a:rPr>
              <a:t>Logout</a:t>
            </a:r>
            <a:endParaRPr b="0" lang="en-US" sz="2000" spc="-1" strike="noStrike">
              <a:solidFill>
                <a:srgbClr val="000000"/>
              </a:solidFill>
              <a:latin typeface="Arial"/>
            </a:endParaRPr>
          </a:p>
        </p:txBody>
      </p:sp>
      <p:sp>
        <p:nvSpPr>
          <p:cNvPr id="415" name="PlaceHolder 10"/>
          <p:cNvSpPr txBox="1"/>
          <p:nvPr/>
        </p:nvSpPr>
        <p:spPr>
          <a:xfrm>
            <a:off x="4102200" y="1697400"/>
            <a:ext cx="5371560" cy="4305600"/>
          </a:xfrm>
          <a:prstGeom prst="rect">
            <a:avLst/>
          </a:prstGeom>
          <a:noFill/>
          <a:ln w="0">
            <a:noFill/>
          </a:ln>
        </p:spPr>
        <p:txBody>
          <a:bodyPr lIns="0" rIns="0" tIns="0" bIns="0" anchor="t">
            <a:noAutofit/>
          </a:bodyPr>
          <a:p>
            <a:pPr marL="343080" indent="-343080">
              <a:lnSpc>
                <a:spcPct val="80000"/>
              </a:lnSpc>
              <a:buClr>
                <a:srgbClr val="000000"/>
              </a:buClr>
              <a:buFont typeface="Arial"/>
              <a:buChar char="•"/>
            </a:pPr>
            <a:r>
              <a:rPr b="0" lang="es-419" sz="1600" spc="-1" strike="noStrike">
                <a:solidFill>
                  <a:schemeClr val="dk1"/>
                </a:solidFill>
                <a:latin typeface="Calibri"/>
                <a:ea typeface="Calibri"/>
              </a:rPr>
              <a:t>Model objects (Beans)</a:t>
            </a:r>
            <a:endParaRPr b="0" lang="en-US" sz="16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600" spc="-1" strike="noStrike">
                <a:solidFill>
                  <a:schemeClr val="dk1"/>
                </a:solidFill>
                <a:latin typeface="Calibri"/>
                <a:ea typeface="Calibri"/>
              </a:rPr>
              <a:t>User</a:t>
            </a:r>
            <a:endParaRPr b="0" lang="en-US" sz="16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600" spc="-1" strike="noStrike">
                <a:solidFill>
                  <a:schemeClr val="dk1"/>
                </a:solidFill>
                <a:latin typeface="Calibri"/>
                <a:ea typeface="Calibri"/>
              </a:rPr>
              <a:t>Group</a:t>
            </a:r>
            <a:endParaRPr b="0" lang="en-US" sz="1600" spc="-1" strike="noStrike">
              <a:solidFill>
                <a:srgbClr val="000000"/>
              </a:solidFill>
              <a:latin typeface="Arial"/>
            </a:endParaRPr>
          </a:p>
          <a:p>
            <a:pPr marL="343080" indent="-343080">
              <a:lnSpc>
                <a:spcPct val="80000"/>
              </a:lnSpc>
              <a:spcBef>
                <a:spcPts val="349"/>
              </a:spcBef>
              <a:buClr>
                <a:srgbClr val="000000"/>
              </a:buClr>
              <a:buFont typeface="Arial"/>
              <a:buChar char="•"/>
            </a:pPr>
            <a:r>
              <a:rPr b="0" lang="es-419" sz="1600" spc="-1" strike="noStrike">
                <a:solidFill>
                  <a:schemeClr val="dk1"/>
                </a:solidFill>
                <a:latin typeface="Calibri"/>
                <a:ea typeface="Calibri"/>
              </a:rPr>
              <a:t>Data Access Objects (Classes)</a:t>
            </a:r>
            <a:endParaRPr b="0" lang="en-US" sz="16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600" spc="-1" strike="noStrike">
                <a:solidFill>
                  <a:schemeClr val="dk1"/>
                </a:solidFill>
                <a:latin typeface="Calibri"/>
                <a:ea typeface="Calibri"/>
              </a:rPr>
              <a:t>UserDAO</a:t>
            </a:r>
            <a:endParaRPr b="0" lang="en-US" sz="16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600" spc="-1" strike="noStrike">
                <a:solidFill>
                  <a:schemeClr val="dk1"/>
                </a:solidFill>
                <a:latin typeface="Calibri"/>
                <a:ea typeface="Calibri"/>
              </a:rPr>
              <a:t>checkCredentials(username, pwd)</a:t>
            </a:r>
            <a:endParaRPr b="0" lang="en-US" sz="16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600" spc="-1" strike="noStrike">
                <a:solidFill>
                  <a:schemeClr val="dk1"/>
                </a:solidFill>
                <a:latin typeface="Calibri"/>
                <a:ea typeface="Calibri"/>
              </a:rPr>
              <a:t>getUserByUsername(username)</a:t>
            </a:r>
            <a:endParaRPr b="0" lang="en-US" sz="16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600" spc="-1" strike="noStrike">
                <a:solidFill>
                  <a:schemeClr val="dk1"/>
                </a:solidFill>
                <a:latin typeface="Calibri"/>
                <a:ea typeface="Calibri"/>
              </a:rPr>
              <a:t>usernameEmailUnique(username, email)</a:t>
            </a:r>
            <a:endParaRPr b="0" lang="en-US" sz="16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600" spc="-1" strike="noStrike">
                <a:solidFill>
                  <a:schemeClr val="dk1"/>
                </a:solidFill>
                <a:latin typeface="Calibri"/>
                <a:ea typeface="Calibri"/>
              </a:rPr>
              <a:t>registerSuccess(user)</a:t>
            </a:r>
            <a:endParaRPr b="0" lang="en-US" sz="16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600" spc="-1" strike="noStrike">
                <a:solidFill>
                  <a:schemeClr val="dk1"/>
                </a:solidFill>
                <a:latin typeface="Calibri"/>
                <a:ea typeface="Calibri"/>
              </a:rPr>
              <a:t>findAllUsersExcept(excludedUsername)</a:t>
            </a:r>
            <a:endParaRPr b="0" lang="en-US" sz="16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600" spc="-1" strike="noStrike">
                <a:solidFill>
                  <a:schemeClr val="dk1"/>
                </a:solidFill>
                <a:latin typeface="Calibri"/>
                <a:ea typeface="Calibri"/>
              </a:rPr>
              <a:t>removeUserFromGroup(username, groupID)</a:t>
            </a:r>
            <a:endParaRPr b="0" lang="en-US" sz="1600" spc="-1" strike="noStrike">
              <a:solidFill>
                <a:srgbClr val="000000"/>
              </a:solidFill>
              <a:latin typeface="Arial"/>
            </a:endParaRPr>
          </a:p>
          <a:p>
            <a:pPr lvl="1" marL="743040" indent="-228600">
              <a:lnSpc>
                <a:spcPct val="80000"/>
              </a:lnSpc>
              <a:spcBef>
                <a:spcPts val="300"/>
              </a:spcBef>
              <a:buClr>
                <a:srgbClr val="000000"/>
              </a:buClr>
              <a:buFont typeface="Arial"/>
              <a:buChar char="–"/>
            </a:pPr>
            <a:r>
              <a:rPr b="0" lang="es-419" sz="1600" spc="-1" strike="noStrike">
                <a:solidFill>
                  <a:schemeClr val="dk1"/>
                </a:solidFill>
                <a:latin typeface="Calibri"/>
                <a:ea typeface="Calibri"/>
              </a:rPr>
              <a:t>GroupDAO</a:t>
            </a:r>
            <a:endParaRPr b="0" lang="en-US" sz="1600" spc="-1" strike="noStrike">
              <a:solidFill>
                <a:srgbClr val="000000"/>
              </a:solidFill>
              <a:latin typeface="Arial"/>
            </a:endParaRPr>
          </a:p>
          <a:p>
            <a:pPr lvl="2" marL="1143000" indent="-177840">
              <a:lnSpc>
                <a:spcPct val="80000"/>
              </a:lnSpc>
              <a:spcBef>
                <a:spcPts val="283"/>
              </a:spcBef>
              <a:spcAft>
                <a:spcPts val="283"/>
              </a:spcAft>
              <a:buClr>
                <a:srgbClr val="000000"/>
              </a:buClr>
              <a:buFont typeface="Arial"/>
              <a:buChar char="•"/>
            </a:pPr>
            <a:r>
              <a:rPr b="0" lang="es" sz="1600" spc="-1" strike="noStrike">
                <a:solidFill>
                  <a:schemeClr val="dk1"/>
                </a:solidFill>
                <a:latin typeface="Calibri"/>
                <a:ea typeface="Calibri"/>
              </a:rPr>
              <a:t>findMyGroups(username)</a:t>
            </a:r>
            <a:endParaRPr b="0" lang="en-US" sz="1600" spc="-1" strike="noStrike">
              <a:solidFill>
                <a:srgbClr val="000000"/>
              </a:solidFill>
              <a:latin typeface="Arial"/>
            </a:endParaRPr>
          </a:p>
          <a:p>
            <a:pPr lvl="2" marL="1143000" indent="-177840">
              <a:lnSpc>
                <a:spcPct val="80000"/>
              </a:lnSpc>
              <a:spcBef>
                <a:spcPts val="283"/>
              </a:spcBef>
              <a:spcAft>
                <a:spcPts val="283"/>
              </a:spcAft>
              <a:buClr>
                <a:srgbClr val="000000"/>
              </a:buClr>
              <a:buFont typeface="Arial"/>
              <a:buChar char="•"/>
            </a:pPr>
            <a:r>
              <a:rPr b="0" lang="es" sz="1600" spc="-1" strike="noStrike">
                <a:solidFill>
                  <a:schemeClr val="dk1"/>
                </a:solidFill>
                <a:latin typeface="Calibri"/>
                <a:ea typeface="Calibri"/>
              </a:rPr>
              <a:t>findOthersGroups(username)</a:t>
            </a:r>
            <a:endParaRPr b="0" lang="en-US" sz="1600" spc="-1" strike="noStrike">
              <a:solidFill>
                <a:srgbClr val="000000"/>
              </a:solidFill>
              <a:latin typeface="Arial"/>
            </a:endParaRPr>
          </a:p>
          <a:p>
            <a:pPr lvl="2" marL="1143000" indent="-177840">
              <a:lnSpc>
                <a:spcPct val="80000"/>
              </a:lnSpc>
              <a:spcBef>
                <a:spcPts val="283"/>
              </a:spcBef>
              <a:spcAft>
                <a:spcPts val="283"/>
              </a:spcAft>
              <a:buClr>
                <a:srgbClr val="000000"/>
              </a:buClr>
              <a:buFont typeface="Arial"/>
              <a:buChar char="•"/>
            </a:pPr>
            <a:r>
              <a:rPr b="0" lang="es" sz="1600" spc="-1" strike="noStrike">
                <a:solidFill>
                  <a:schemeClr val="dk1"/>
                </a:solidFill>
                <a:latin typeface="Calibri"/>
                <a:ea typeface="Calibri"/>
              </a:rPr>
              <a:t>findUsersByGroupID(id)</a:t>
            </a:r>
            <a:endParaRPr b="0" lang="en-US" sz="1600" spc="-1" strike="noStrike">
              <a:solidFill>
                <a:srgbClr val="000000"/>
              </a:solidFill>
              <a:latin typeface="Arial"/>
            </a:endParaRPr>
          </a:p>
          <a:p>
            <a:pPr lvl="2" marL="1143000" indent="-177840">
              <a:lnSpc>
                <a:spcPct val="80000"/>
              </a:lnSpc>
              <a:spcBef>
                <a:spcPts val="283"/>
              </a:spcBef>
              <a:spcAft>
                <a:spcPts val="283"/>
              </a:spcAft>
              <a:buClr>
                <a:srgbClr val="000000"/>
              </a:buClr>
              <a:buFont typeface="Arial"/>
              <a:buChar char="•"/>
            </a:pPr>
            <a:r>
              <a:rPr b="0" lang="es" sz="1600" spc="-1" strike="noStrike">
                <a:solidFill>
                  <a:schemeClr val="dk1"/>
                </a:solidFill>
                <a:latin typeface="Calibri"/>
                <a:ea typeface="Calibri"/>
              </a:rPr>
              <a:t>createGroup(title, startDate, duration, minParticps, maxParticips, creator, invitatedUsers)</a:t>
            </a:r>
            <a:endParaRPr b="0" lang="en-US" sz="1600" spc="-1" strike="noStrike">
              <a:solidFill>
                <a:srgbClr val="000000"/>
              </a:solidFill>
              <a:latin typeface="Arial"/>
            </a:endParaRPr>
          </a:p>
          <a:p>
            <a:pPr lvl="2" marL="1143000" indent="-177840">
              <a:lnSpc>
                <a:spcPct val="80000"/>
              </a:lnSpc>
              <a:spcBef>
                <a:spcPts val="283"/>
              </a:spcBef>
              <a:spcAft>
                <a:spcPts val="283"/>
              </a:spcAft>
              <a:buClr>
                <a:srgbClr val="000000"/>
              </a:buClr>
              <a:buFont typeface="Arial"/>
              <a:buChar char="•"/>
            </a:pPr>
            <a:r>
              <a:rPr b="0" lang="es" sz="1600" spc="-1" strike="noStrike">
                <a:solidFill>
                  <a:schemeClr val="dk1"/>
                </a:solidFill>
                <a:latin typeface="Calibri"/>
                <a:ea typeface="Calibri"/>
              </a:rPr>
              <a:t>getGroupByID(id)</a:t>
            </a:r>
            <a:endParaRPr b="0" lang="en-US" sz="1600" spc="-1" strike="noStrike">
              <a:solidFill>
                <a:srgbClr val="000000"/>
              </a:solidFill>
              <a:latin typeface="Arial"/>
            </a:endParaRPr>
          </a:p>
          <a:p>
            <a:pPr marL="1143000">
              <a:lnSpc>
                <a:spcPct val="80000"/>
              </a:lnSpc>
              <a:tabLst>
                <a:tab algn="l" pos="0"/>
              </a:tabLst>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title"/>
          </p:nvPr>
        </p:nvSpPr>
        <p:spPr>
          <a:xfrm>
            <a:off x="495360" y="-13320"/>
            <a:ext cx="8912520" cy="11401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n-US" sz="4400" spc="-1" strike="noStrike">
                <a:solidFill>
                  <a:schemeClr val="dk1"/>
                </a:solidFill>
                <a:latin typeface="Calibri"/>
                <a:ea typeface="Calibri"/>
              </a:rPr>
              <a:t>Client side: view &amp; view component</a:t>
            </a:r>
            <a:endParaRPr b="0" lang="en-US" sz="4400" spc="-1" strike="noStrike">
              <a:solidFill>
                <a:srgbClr val="000000"/>
              </a:solidFill>
              <a:latin typeface="Arial"/>
            </a:endParaRPr>
          </a:p>
        </p:txBody>
      </p:sp>
      <p:sp>
        <p:nvSpPr>
          <p:cNvPr id="417" name="PlaceHolder 2"/>
          <p:cNvSpPr>
            <a:spLocks noGrp="1"/>
          </p:cNvSpPr>
          <p:nvPr>
            <p:ph/>
          </p:nvPr>
        </p:nvSpPr>
        <p:spPr>
          <a:xfrm>
            <a:off x="596880" y="1143000"/>
            <a:ext cx="9004320" cy="5831640"/>
          </a:xfrm>
          <a:prstGeom prst="rect">
            <a:avLst/>
          </a:prstGeom>
          <a:noFill/>
          <a:ln w="0">
            <a:noFill/>
          </a:ln>
        </p:spPr>
        <p:txBody>
          <a:bodyPr lIns="107280" rIns="107280" tIns="53640" bIns="53640" anchor="t">
            <a:normAutofit/>
          </a:bodyPr>
          <a:p>
            <a:pPr marL="536400" indent="-477000">
              <a:lnSpc>
                <a:spcPct val="100000"/>
              </a:lnSpc>
              <a:spcBef>
                <a:spcPts val="374"/>
              </a:spcBef>
              <a:buClr>
                <a:srgbClr val="000000"/>
              </a:buClr>
              <a:buFont typeface="Arial"/>
              <a:buChar char="•"/>
            </a:pPr>
            <a:r>
              <a:rPr b="0" lang="it-IT" sz="1600" spc="-1" strike="noStrike">
                <a:solidFill>
                  <a:schemeClr val="dk1"/>
                </a:solidFill>
                <a:latin typeface="Calibri"/>
                <a:ea typeface="Calibri"/>
              </a:rPr>
              <a:t>LandingPage</a:t>
            </a:r>
            <a:endParaRPr b="0" lang="en-US" sz="1600" spc="-1" strike="noStrike">
              <a:solidFill>
                <a:srgbClr val="000000"/>
              </a:solidFill>
              <a:latin typeface="Arial"/>
              <a:ea typeface="Noto Sans CJK SC"/>
            </a:endParaRPr>
          </a:p>
          <a:p>
            <a:pPr lvl="1" marL="1072800" indent="-447120">
              <a:lnSpc>
                <a:spcPct val="100000"/>
              </a:lnSpc>
              <a:buClr>
                <a:srgbClr val="000000"/>
              </a:buClr>
              <a:buFont typeface="Arial"/>
              <a:buChar char="–"/>
            </a:pPr>
            <a:r>
              <a:rPr b="0" lang="it-IT" sz="1600" spc="-1" strike="noStrike">
                <a:solidFill>
                  <a:schemeClr val="dk1"/>
                </a:solidFill>
                <a:latin typeface="Calibri"/>
                <a:ea typeface="Calibri"/>
              </a:rPr>
              <a:t>Login form</a:t>
            </a:r>
            <a:endParaRPr b="0" lang="en-US" sz="1600" spc="-1" strike="noStrike">
              <a:solidFill>
                <a:srgbClr val="000000"/>
              </a:solidFill>
              <a:latin typeface="Arial"/>
              <a:ea typeface="Noto Sans CJK SC"/>
            </a:endParaRPr>
          </a:p>
          <a:p>
            <a:pPr lvl="2" marL="1609200" indent="-417240">
              <a:lnSpc>
                <a:spcPct val="100000"/>
              </a:lnSpc>
              <a:buClr>
                <a:srgbClr val="000000"/>
              </a:buClr>
              <a:buFont typeface="Arial"/>
              <a:buChar char="•"/>
            </a:pPr>
            <a:r>
              <a:rPr b="0" lang="it-IT" sz="1600" spc="-1" strike="noStrike">
                <a:solidFill>
                  <a:schemeClr val="dk1"/>
                </a:solidFill>
                <a:latin typeface="Calibri"/>
                <a:ea typeface="Calibri"/>
              </a:rPr>
              <a:t>Gestione submit e degli errori</a:t>
            </a:r>
            <a:endParaRPr b="0" lang="en-US" sz="1600" spc="-1" strike="noStrike">
              <a:solidFill>
                <a:srgbClr val="000000"/>
              </a:solidFill>
              <a:latin typeface="Arial"/>
              <a:ea typeface="Noto Sans CJK SC"/>
            </a:endParaRPr>
          </a:p>
          <a:p>
            <a:pPr lvl="1" marL="1072800" indent="-447120">
              <a:lnSpc>
                <a:spcPct val="100000"/>
              </a:lnSpc>
              <a:buClr>
                <a:srgbClr val="000000"/>
              </a:buClr>
              <a:buFont typeface="Arial"/>
              <a:buChar char="–"/>
            </a:pPr>
            <a:r>
              <a:rPr b="0" lang="it-IT" sz="1600" spc="-1" strike="noStrike">
                <a:solidFill>
                  <a:schemeClr val="dk1"/>
                </a:solidFill>
                <a:latin typeface="Calibri"/>
                <a:ea typeface="Calibri"/>
              </a:rPr>
              <a:t>Register form</a:t>
            </a:r>
            <a:endParaRPr b="0" lang="en-US" sz="1600" spc="-1" strike="noStrike">
              <a:solidFill>
                <a:srgbClr val="000000"/>
              </a:solidFill>
              <a:latin typeface="Arial"/>
              <a:ea typeface="Noto Sans CJK SC"/>
            </a:endParaRPr>
          </a:p>
          <a:p>
            <a:pPr lvl="2" marL="1609200" indent="-417240">
              <a:lnSpc>
                <a:spcPct val="100000"/>
              </a:lnSpc>
              <a:buClr>
                <a:srgbClr val="000000"/>
              </a:buClr>
              <a:buFont typeface="Arial"/>
              <a:buChar char="•"/>
            </a:pPr>
            <a:r>
              <a:rPr b="0" lang="it-IT" sz="1600" spc="-1" strike="noStrike">
                <a:solidFill>
                  <a:schemeClr val="dk1"/>
                </a:solidFill>
                <a:latin typeface="Calibri"/>
                <a:ea typeface="Calibri"/>
              </a:rPr>
              <a:t>Gestione submit ed errori</a:t>
            </a:r>
            <a:endParaRPr b="0" lang="en-US" sz="1600" spc="-1" strike="noStrike">
              <a:solidFill>
                <a:srgbClr val="000000"/>
              </a:solidFill>
              <a:latin typeface="Arial"/>
              <a:ea typeface="Noto Sans CJK SC"/>
            </a:endParaRPr>
          </a:p>
          <a:p>
            <a:pPr marL="536400" indent="-477000">
              <a:lnSpc>
                <a:spcPct val="100000"/>
              </a:lnSpc>
              <a:spcBef>
                <a:spcPts val="374"/>
              </a:spcBef>
              <a:buClr>
                <a:srgbClr val="000000"/>
              </a:buClr>
              <a:buFont typeface="Arial"/>
              <a:buChar char="•"/>
            </a:pPr>
            <a:r>
              <a:rPr b="0" lang="it-IT" sz="1600" spc="-1" strike="noStrike">
                <a:solidFill>
                  <a:schemeClr val="dk1"/>
                </a:solidFill>
                <a:latin typeface="Calibri"/>
                <a:ea typeface="Calibri"/>
              </a:rPr>
              <a:t>Home</a:t>
            </a:r>
            <a:endParaRPr b="0" lang="en-US" sz="1600" spc="-1" strike="noStrike">
              <a:solidFill>
                <a:srgbClr val="000000"/>
              </a:solidFill>
              <a:latin typeface="Arial"/>
              <a:ea typeface="Noto Sans CJK SC"/>
            </a:endParaRPr>
          </a:p>
          <a:p>
            <a:pPr lvl="1" marL="1072800" indent="-447120">
              <a:lnSpc>
                <a:spcPct val="100000"/>
              </a:lnSpc>
              <a:buClr>
                <a:srgbClr val="000000"/>
              </a:buClr>
              <a:buFont typeface="Arial"/>
              <a:buChar char="–"/>
            </a:pPr>
            <a:r>
              <a:rPr b="0" lang="it-IT" sz="1600" spc="-1" strike="noStrike">
                <a:solidFill>
                  <a:schemeClr val="dk1"/>
                </a:solidFill>
                <a:latin typeface="Calibri"/>
                <a:ea typeface="Calibri"/>
              </a:rPr>
              <a:t>GroupLists</a:t>
            </a:r>
            <a:endParaRPr b="0" lang="en-US" sz="1600" spc="-1" strike="noStrike">
              <a:solidFill>
                <a:srgbClr val="000000"/>
              </a:solidFill>
              <a:latin typeface="Arial"/>
              <a:ea typeface="Noto Sans CJK SC"/>
            </a:endParaRPr>
          </a:p>
          <a:p>
            <a:pPr lvl="2" marL="1609200" indent="-417240">
              <a:lnSpc>
                <a:spcPct val="100000"/>
              </a:lnSpc>
              <a:buClr>
                <a:srgbClr val="000000"/>
              </a:buClr>
              <a:buFont typeface="Arial"/>
              <a:buChar char="•"/>
            </a:pPr>
            <a:r>
              <a:rPr b="0" lang="it-IT" sz="1600" spc="-1" strike="noStrike">
                <a:solidFill>
                  <a:schemeClr val="dk1"/>
                </a:solidFill>
                <a:latin typeface="Calibri"/>
                <a:ea typeface="Calibri"/>
              </a:rPr>
              <a:t>show(): richiede al server i dati delle liste di myGroups e othersGroups</a:t>
            </a:r>
            <a:endParaRPr b="0" lang="en-US" sz="1600" spc="-1" strike="noStrike">
              <a:solidFill>
                <a:srgbClr val="000000"/>
              </a:solidFill>
              <a:latin typeface="Arial"/>
              <a:ea typeface="Noto Sans CJK SC"/>
            </a:endParaRPr>
          </a:p>
          <a:p>
            <a:pPr lvl="2" marL="1609200" indent="-417240">
              <a:lnSpc>
                <a:spcPct val="100000"/>
              </a:lnSpc>
              <a:buClr>
                <a:srgbClr val="000000"/>
              </a:buClr>
              <a:buFont typeface="Arial"/>
              <a:buChar char="•"/>
            </a:pPr>
            <a:r>
              <a:rPr b="0" lang="it-IT" sz="1600" spc="-1" strike="noStrike">
                <a:solidFill>
                  <a:schemeClr val="dk1"/>
                </a:solidFill>
                <a:latin typeface="Calibri"/>
                <a:ea typeface="Calibri"/>
              </a:rPr>
              <a:t>update(): riceve dati server e aggiorna le liste</a:t>
            </a:r>
            <a:endParaRPr b="0" lang="en-US" sz="1600" spc="-1" strike="noStrike">
              <a:solidFill>
                <a:srgbClr val="000000"/>
              </a:solidFill>
              <a:latin typeface="Arial"/>
              <a:ea typeface="Noto Sans CJK SC"/>
            </a:endParaRPr>
          </a:p>
          <a:p>
            <a:pPr lvl="2" marL="1609200" indent="-417240">
              <a:lnSpc>
                <a:spcPct val="100000"/>
              </a:lnSpc>
              <a:buClr>
                <a:srgbClr val="000000"/>
              </a:buClr>
              <a:buFont typeface="Arial"/>
              <a:buChar char="•"/>
            </a:pPr>
            <a:r>
              <a:rPr b="0" lang="it-IT" sz="1600" spc="-1" strike="noStrike">
                <a:solidFill>
                  <a:srgbClr val="ff0000"/>
                </a:solidFill>
                <a:latin typeface="Calibri"/>
                <a:ea typeface="Calibri"/>
              </a:rPr>
              <a:t>autoclick(): seleziona un elemento della lista per mostrare in automatico i dettagli</a:t>
            </a:r>
            <a:endParaRPr b="0" lang="en-US" sz="1600" spc="-1" strike="noStrike">
              <a:solidFill>
                <a:srgbClr val="000000"/>
              </a:solidFill>
              <a:latin typeface="Arial"/>
              <a:ea typeface="Noto Sans CJK SC"/>
            </a:endParaRPr>
          </a:p>
          <a:p>
            <a:pPr lvl="1" marL="1072800" indent="-447120">
              <a:lnSpc>
                <a:spcPct val="100000"/>
              </a:lnSpc>
              <a:buClr>
                <a:srgbClr val="000000"/>
              </a:buClr>
              <a:buFont typeface="Arial"/>
              <a:buChar char="–"/>
            </a:pPr>
            <a:r>
              <a:rPr b="0" lang="it-IT" sz="1600" spc="-1" strike="noStrike">
                <a:solidFill>
                  <a:schemeClr val="dk1"/>
                </a:solidFill>
                <a:latin typeface="Calibri"/>
                <a:ea typeface="Calibri"/>
              </a:rPr>
              <a:t>GroupDetails</a:t>
            </a:r>
            <a:endParaRPr b="0" lang="en-US" sz="1600" spc="-1" strike="noStrike">
              <a:solidFill>
                <a:srgbClr val="000000"/>
              </a:solidFill>
              <a:latin typeface="Arial"/>
              <a:ea typeface="Noto Sans CJK SC"/>
            </a:endParaRPr>
          </a:p>
          <a:p>
            <a:pPr lvl="2" marL="1609200" indent="-417240">
              <a:lnSpc>
                <a:spcPct val="100000"/>
              </a:lnSpc>
              <a:buClr>
                <a:srgbClr val="000000"/>
              </a:buClr>
              <a:buFont typeface="Arial"/>
              <a:buChar char="•"/>
            </a:pPr>
            <a:r>
              <a:rPr b="0" lang="it-IT" sz="1600" spc="-1" strike="noStrike">
                <a:solidFill>
                  <a:schemeClr val="dk1"/>
                </a:solidFill>
                <a:latin typeface="Calibri"/>
                <a:ea typeface="Calibri"/>
              </a:rPr>
              <a:t>registerEvents(): associa al componente le funzioni per gestirne gli eventi</a:t>
            </a:r>
            <a:endParaRPr b="0" lang="en-US" sz="1600" spc="-1" strike="noStrike">
              <a:solidFill>
                <a:srgbClr val="000000"/>
              </a:solidFill>
              <a:latin typeface="Arial"/>
              <a:ea typeface="Noto Sans CJK SC"/>
            </a:endParaRPr>
          </a:p>
          <a:p>
            <a:pPr lvl="2" marL="1609200" indent="-417240">
              <a:lnSpc>
                <a:spcPct val="100000"/>
              </a:lnSpc>
              <a:buClr>
                <a:srgbClr val="000000"/>
              </a:buClr>
              <a:buFont typeface="Arial"/>
              <a:buChar char="•"/>
            </a:pPr>
            <a:r>
              <a:rPr b="0" lang="it-IT" sz="1600" spc="-1" strike="noStrike">
                <a:solidFill>
                  <a:schemeClr val="dk1"/>
                </a:solidFill>
                <a:latin typeface="Calibri"/>
                <a:ea typeface="Calibri"/>
              </a:rPr>
              <a:t>show(): richiede al server i  dettagli del gruppo</a:t>
            </a:r>
            <a:endParaRPr b="0" lang="en-US" sz="1600" spc="-1" strike="noStrike">
              <a:solidFill>
                <a:srgbClr val="000000"/>
              </a:solidFill>
              <a:latin typeface="Arial"/>
              <a:ea typeface="Noto Sans CJK SC"/>
            </a:endParaRPr>
          </a:p>
          <a:p>
            <a:pPr lvl="2" marL="1609200" indent="-417240">
              <a:lnSpc>
                <a:spcPct val="100000"/>
              </a:lnSpc>
              <a:buClr>
                <a:srgbClr val="000000"/>
              </a:buClr>
              <a:buFont typeface="Arial"/>
              <a:buChar char="•"/>
            </a:pPr>
            <a:r>
              <a:rPr b="0" lang="it-IT" sz="1600" spc="-1" strike="noStrike">
                <a:solidFill>
                  <a:schemeClr val="dk1"/>
                </a:solidFill>
                <a:latin typeface="Calibri"/>
                <a:ea typeface="Calibri"/>
              </a:rPr>
              <a:t>update(): riceve dati server e aggiorna i dettagli</a:t>
            </a:r>
            <a:endParaRPr b="0" lang="en-US" sz="1600" spc="-1" strike="noStrike">
              <a:solidFill>
                <a:srgbClr val="000000"/>
              </a:solidFill>
              <a:latin typeface="Arial"/>
              <a:ea typeface="Noto Sans CJK SC"/>
            </a:endParaRPr>
          </a:p>
          <a:p>
            <a:pPr lvl="1" marL="1072800" indent="-447120">
              <a:lnSpc>
                <a:spcPct val="100000"/>
              </a:lnSpc>
              <a:buClr>
                <a:srgbClr val="000000"/>
              </a:buClr>
              <a:buFont typeface="Arial"/>
              <a:buChar char="–"/>
            </a:pPr>
            <a:r>
              <a:rPr b="0" lang="it-IT" sz="1600" spc="-1" strike="noStrike">
                <a:solidFill>
                  <a:schemeClr val="dk1"/>
                </a:solidFill>
                <a:latin typeface="Calibri"/>
                <a:ea typeface="Calibri"/>
              </a:rPr>
              <a:t>Wizard</a:t>
            </a:r>
            <a:endParaRPr b="0" lang="en-US" sz="1600" spc="-1" strike="noStrike">
              <a:solidFill>
                <a:srgbClr val="000000"/>
              </a:solidFill>
              <a:latin typeface="Arial"/>
              <a:ea typeface="Noto Sans CJK SC"/>
            </a:endParaRPr>
          </a:p>
          <a:p>
            <a:pPr lvl="2" marL="1609200" indent="-417240">
              <a:lnSpc>
                <a:spcPct val="100000"/>
              </a:lnSpc>
              <a:buClr>
                <a:srgbClr val="000000"/>
              </a:buClr>
              <a:buFont typeface="Arial"/>
              <a:buChar char="•"/>
            </a:pPr>
            <a:r>
              <a:rPr b="0" lang="it-IT" sz="1600" spc="-1" strike="noStrike">
                <a:solidFill>
                  <a:schemeClr val="dk1"/>
                </a:solidFill>
                <a:latin typeface="Calibri"/>
                <a:ea typeface="Calibri"/>
              </a:rPr>
              <a:t>registerEvents(): associa al componente le funzioni per gestirne gli eventi</a:t>
            </a:r>
            <a:endParaRPr b="0" lang="en-US" sz="1600" spc="-1" strike="noStrike">
              <a:solidFill>
                <a:srgbClr val="000000"/>
              </a:solidFill>
              <a:latin typeface="Arial"/>
              <a:ea typeface="Noto Sans CJK SC"/>
            </a:endParaRPr>
          </a:p>
          <a:p>
            <a:pPr lvl="2" marL="1609200" indent="-417240">
              <a:lnSpc>
                <a:spcPct val="100000"/>
              </a:lnSpc>
              <a:buClr>
                <a:srgbClr val="000000"/>
              </a:buClr>
              <a:buFont typeface="Arial"/>
              <a:buChar char="•"/>
            </a:pPr>
            <a:r>
              <a:rPr b="0" lang="it-IT" sz="1600" spc="-1" strike="noStrike">
                <a:solidFill>
                  <a:schemeClr val="dk1"/>
                </a:solidFill>
                <a:latin typeface="Calibri"/>
                <a:ea typeface="Calibri"/>
              </a:rPr>
              <a:t>changeWizView(): cambia il modulo visualizzato (1. form, 2. anagrafica)</a:t>
            </a:r>
            <a:endParaRPr b="0" lang="en-US" sz="1600" spc="-1" strike="noStrike">
              <a:solidFill>
                <a:srgbClr val="000000"/>
              </a:solidFill>
              <a:latin typeface="Arial"/>
              <a:ea typeface="Noto Sans CJK SC"/>
            </a:endParaRPr>
          </a:p>
          <a:p>
            <a:pPr lvl="2" marL="1609200" indent="-417240">
              <a:lnSpc>
                <a:spcPct val="100000"/>
              </a:lnSpc>
              <a:buClr>
                <a:srgbClr val="000000"/>
              </a:buClr>
              <a:buFont typeface="Arial"/>
              <a:buChar char="•"/>
            </a:pPr>
            <a:r>
              <a:rPr b="0" lang="it-IT" sz="1600" spc="-1" strike="noStrike">
                <a:solidFill>
                  <a:schemeClr val="dk1"/>
                </a:solidFill>
                <a:latin typeface="Calibri"/>
                <a:ea typeface="Calibri"/>
              </a:rPr>
              <a:t>reset(): imposta condizioni iniziali di visibilità dei moduli</a:t>
            </a:r>
            <a:endParaRPr b="0" lang="en-US" sz="1600" spc="-1" strike="noStrike">
              <a:solidFill>
                <a:srgbClr val="000000"/>
              </a:solidFill>
              <a:latin typeface="Arial"/>
              <a:ea typeface="Noto Sans CJK SC"/>
            </a:endParaRPr>
          </a:p>
          <a:p>
            <a:pPr indent="0">
              <a:lnSpc>
                <a:spcPct val="100000"/>
              </a:lnSpc>
              <a:buNone/>
              <a:tabLst>
                <a:tab algn="l" pos="0"/>
              </a:tabLst>
            </a:pPr>
            <a:endParaRPr b="0" lang="en-US" sz="1600" spc="-1" strike="noStrike">
              <a:solidFill>
                <a:srgbClr val="000000"/>
              </a:solidFill>
              <a:latin typeface="Arial"/>
              <a:ea typeface="Noto Sans CJK SC"/>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title"/>
          </p:nvPr>
        </p:nvSpPr>
        <p:spPr>
          <a:xfrm>
            <a:off x="495000" y="274320"/>
            <a:ext cx="8912160" cy="64008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Event: registration</a:t>
            </a:r>
            <a:endParaRPr b="0" lang="en-US" sz="4400" spc="-1" strike="noStrike">
              <a:solidFill>
                <a:srgbClr val="000000"/>
              </a:solidFill>
              <a:latin typeface="Arial"/>
            </a:endParaRPr>
          </a:p>
        </p:txBody>
      </p:sp>
      <p:sp>
        <p:nvSpPr>
          <p:cNvPr id="419" name="Google Shape;273;p 2"/>
          <p:cNvSpPr/>
          <p:nvPr/>
        </p:nvSpPr>
        <p:spPr>
          <a:xfrm>
            <a:off x="3773880" y="1143000"/>
            <a:ext cx="1420920" cy="460800"/>
          </a:xfrm>
          <a:prstGeom prst="rect">
            <a:avLst/>
          </a:prstGeom>
          <a:solidFill>
            <a:srgbClr val="b4c7dc"/>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Register</a:t>
            </a:r>
            <a:endParaRPr b="0" lang="en-US" sz="1400" spc="-1" strike="noStrike">
              <a:solidFill>
                <a:srgbClr val="000000"/>
              </a:solidFill>
              <a:latin typeface="Arial"/>
            </a:endParaRPr>
          </a:p>
        </p:txBody>
      </p:sp>
      <p:cxnSp>
        <p:nvCxnSpPr>
          <p:cNvPr id="420" name="Google Shape;274;p 2"/>
          <p:cNvCxnSpPr>
            <a:stCxn id="419" idx="2"/>
          </p:cNvCxnSpPr>
          <p:nvPr/>
        </p:nvCxnSpPr>
        <p:spPr>
          <a:xfrm flipH="1">
            <a:off x="4419720" y="1603800"/>
            <a:ext cx="64800" cy="4845240"/>
          </a:xfrm>
          <a:prstGeom prst="straightConnector1">
            <a:avLst/>
          </a:prstGeom>
          <a:ln w="38100">
            <a:solidFill>
              <a:srgbClr val="4f81bd"/>
            </a:solidFill>
            <a:prstDash val="dot"/>
            <a:round/>
          </a:ln>
        </p:spPr>
      </p:cxnSp>
      <p:cxnSp>
        <p:nvCxnSpPr>
          <p:cNvPr id="421" name="Google Shape;275;p 2"/>
          <p:cNvCxnSpPr/>
          <p:nvPr/>
        </p:nvCxnSpPr>
        <p:spPr>
          <a:xfrm flipV="1">
            <a:off x="119880" y="2329200"/>
            <a:ext cx="1233360" cy="12600"/>
          </a:xfrm>
          <a:prstGeom prst="straightConnector1">
            <a:avLst/>
          </a:prstGeom>
          <a:ln w="25400">
            <a:solidFill>
              <a:srgbClr val="4f81bd"/>
            </a:solidFill>
            <a:round/>
            <a:tailEnd len="med" type="stealth" w="med"/>
          </a:ln>
        </p:spPr>
      </p:cxnSp>
      <p:sp>
        <p:nvSpPr>
          <p:cNvPr id="422" name="Google Shape;276;p 2"/>
          <p:cNvSpPr/>
          <p:nvPr/>
        </p:nvSpPr>
        <p:spPr>
          <a:xfrm>
            <a:off x="29520" y="1641960"/>
            <a:ext cx="1371600" cy="6037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OnClick submit form</a:t>
            </a:r>
            <a:endParaRPr b="0" lang="en-US" sz="1800" spc="-1" strike="noStrike">
              <a:solidFill>
                <a:srgbClr val="000000"/>
              </a:solidFill>
              <a:latin typeface="Arial"/>
            </a:endParaRPr>
          </a:p>
        </p:txBody>
      </p:sp>
      <p:sp>
        <p:nvSpPr>
          <p:cNvPr id="423" name="Google Shape;277;p 2"/>
          <p:cNvSpPr/>
          <p:nvPr/>
        </p:nvSpPr>
        <p:spPr>
          <a:xfrm>
            <a:off x="4323960" y="1873080"/>
            <a:ext cx="328680" cy="3613320"/>
          </a:xfrm>
          <a:prstGeom prst="rect">
            <a:avLst/>
          </a:prstGeom>
          <a:solidFill>
            <a:srgbClr val="b4c7dc"/>
          </a:solidFill>
          <a:ln w="25400">
            <a:solidFill>
              <a:srgbClr val="4f81bd"/>
            </a:solidFill>
            <a:round/>
          </a:ln>
        </p:spPr>
        <p:style>
          <a:lnRef idx="0"/>
          <a:fillRef idx="0"/>
          <a:effectRef idx="0"/>
          <a:fontRef idx="minor"/>
        </p:style>
        <p:txBody>
          <a:bodyPr lIns="90000" rIns="90000" tIns="45000" bIns="45000" anchor="ctr">
            <a:noAutofit/>
          </a:bodyPr>
          <a:p>
            <a:endParaRPr b="0" lang="en-US" sz="1800" spc="-1" strike="noStrike">
              <a:solidFill>
                <a:schemeClr val="dk1"/>
              </a:solidFill>
              <a:latin typeface="Calibri"/>
              <a:ea typeface="Calibri"/>
            </a:endParaRPr>
          </a:p>
        </p:txBody>
      </p:sp>
      <p:sp>
        <p:nvSpPr>
          <p:cNvPr id="424" name="Google Shape;278;p 2"/>
          <p:cNvSpPr/>
          <p:nvPr/>
        </p:nvSpPr>
        <p:spPr>
          <a:xfrm>
            <a:off x="6060960" y="1169280"/>
            <a:ext cx="1062360" cy="591840"/>
          </a:xfrm>
          <a:prstGeom prst="rect">
            <a:avLst/>
          </a:prstGeom>
          <a:solidFill>
            <a:srgbClr val="b4c7dc"/>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UserDAO</a:t>
            </a:r>
            <a:endParaRPr b="0" lang="en-US" sz="1400" spc="-1" strike="noStrike">
              <a:solidFill>
                <a:srgbClr val="000000"/>
              </a:solidFill>
              <a:latin typeface="Arial"/>
            </a:endParaRPr>
          </a:p>
        </p:txBody>
      </p:sp>
      <p:cxnSp>
        <p:nvCxnSpPr>
          <p:cNvPr id="425" name="Google Shape;279;p 2"/>
          <p:cNvCxnSpPr>
            <a:stCxn id="424" idx="2"/>
          </p:cNvCxnSpPr>
          <p:nvPr/>
        </p:nvCxnSpPr>
        <p:spPr>
          <a:xfrm flipH="1">
            <a:off x="6575040" y="1761120"/>
            <a:ext cx="17280" cy="4868640"/>
          </a:xfrm>
          <a:prstGeom prst="straightConnector1">
            <a:avLst/>
          </a:prstGeom>
          <a:ln w="38100">
            <a:solidFill>
              <a:srgbClr val="4f81bd"/>
            </a:solidFill>
            <a:prstDash val="dot"/>
            <a:round/>
          </a:ln>
        </p:spPr>
      </p:cxnSp>
      <p:cxnSp>
        <p:nvCxnSpPr>
          <p:cNvPr id="426" name="Google Shape;280;p 2"/>
          <p:cNvCxnSpPr/>
          <p:nvPr/>
        </p:nvCxnSpPr>
        <p:spPr>
          <a:xfrm>
            <a:off x="4752720" y="3891240"/>
            <a:ext cx="1599120" cy="3240"/>
          </a:xfrm>
          <a:prstGeom prst="straightConnector1">
            <a:avLst/>
          </a:prstGeom>
          <a:ln w="25400">
            <a:solidFill>
              <a:srgbClr val="4f81bd"/>
            </a:solidFill>
            <a:round/>
            <a:tailEnd len="med" type="stealth" w="med"/>
          </a:ln>
        </p:spPr>
      </p:cxnSp>
      <p:sp>
        <p:nvSpPr>
          <p:cNvPr id="427" name="Google Shape;281;p 2"/>
          <p:cNvSpPr/>
          <p:nvPr/>
        </p:nvSpPr>
        <p:spPr>
          <a:xfrm>
            <a:off x="4722120" y="3522960"/>
            <a:ext cx="1857960" cy="3034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new UserDAO()</a:t>
            </a:r>
            <a:endParaRPr b="0" lang="en-US" sz="1400" spc="-1" strike="noStrike">
              <a:solidFill>
                <a:srgbClr val="000000"/>
              </a:solidFill>
              <a:latin typeface="Arial"/>
            </a:endParaRPr>
          </a:p>
        </p:txBody>
      </p:sp>
      <p:sp>
        <p:nvSpPr>
          <p:cNvPr id="428" name="Google Shape;282;p 2"/>
          <p:cNvSpPr/>
          <p:nvPr/>
        </p:nvSpPr>
        <p:spPr>
          <a:xfrm>
            <a:off x="6451200" y="3200400"/>
            <a:ext cx="326880" cy="1763640"/>
          </a:xfrm>
          <a:prstGeom prst="rect">
            <a:avLst/>
          </a:prstGeom>
          <a:solidFill>
            <a:srgbClr val="b4c7dc"/>
          </a:solidFill>
          <a:ln w="25400">
            <a:solidFill>
              <a:srgbClr val="4f81bd"/>
            </a:solidFill>
            <a:round/>
          </a:ln>
        </p:spPr>
        <p:style>
          <a:lnRef idx="0"/>
          <a:fillRef idx="0"/>
          <a:effectRef idx="0"/>
          <a:fontRef idx="minor"/>
        </p:style>
        <p:txBody>
          <a:bodyPr lIns="90000" rIns="90000" tIns="45000" bIns="45000" anchor="ctr">
            <a:noAutofit/>
          </a:bodyPr>
          <a:p>
            <a:endParaRPr b="0" lang="en-US" sz="1800" spc="-1" strike="noStrike">
              <a:solidFill>
                <a:schemeClr val="dk1"/>
              </a:solidFill>
              <a:latin typeface="Calibri"/>
              <a:ea typeface="Calibri"/>
            </a:endParaRPr>
          </a:p>
        </p:txBody>
      </p:sp>
      <p:cxnSp>
        <p:nvCxnSpPr>
          <p:cNvPr id="429" name="Google Shape;283;p 2"/>
          <p:cNvCxnSpPr/>
          <p:nvPr/>
        </p:nvCxnSpPr>
        <p:spPr>
          <a:xfrm flipH="1">
            <a:off x="4770360" y="4414320"/>
            <a:ext cx="1603440" cy="3240"/>
          </a:xfrm>
          <a:prstGeom prst="straightConnector1">
            <a:avLst/>
          </a:prstGeom>
          <a:ln w="25400">
            <a:solidFill>
              <a:srgbClr val="4f81bd"/>
            </a:solidFill>
            <a:round/>
            <a:tailEnd len="med" type="stealth" w="med"/>
          </a:ln>
        </p:spPr>
      </p:cxnSp>
      <p:sp>
        <p:nvSpPr>
          <p:cNvPr id="430" name="Google Shape;284;p 2"/>
          <p:cNvSpPr/>
          <p:nvPr/>
        </p:nvSpPr>
        <p:spPr>
          <a:xfrm>
            <a:off x="5011920" y="4403880"/>
            <a:ext cx="1228320" cy="3646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user || null</a:t>
            </a:r>
            <a:endParaRPr b="0" lang="en-US" sz="1400" spc="-1" strike="noStrike">
              <a:solidFill>
                <a:srgbClr val="000000"/>
              </a:solidFill>
              <a:latin typeface="Arial"/>
            </a:endParaRPr>
          </a:p>
        </p:txBody>
      </p:sp>
      <p:cxnSp>
        <p:nvCxnSpPr>
          <p:cNvPr id="431" name="Google Shape;300;p 2"/>
          <p:cNvCxnSpPr/>
          <p:nvPr/>
        </p:nvCxnSpPr>
        <p:spPr>
          <a:xfrm flipH="1">
            <a:off x="4764600" y="4154760"/>
            <a:ext cx="1609200" cy="3240"/>
          </a:xfrm>
          <a:prstGeom prst="straightConnector1">
            <a:avLst/>
          </a:prstGeom>
          <a:ln w="25400">
            <a:solidFill>
              <a:srgbClr val="4f81bd"/>
            </a:solidFill>
            <a:round/>
            <a:tailEnd len="med" type="stealth" w="med"/>
          </a:ln>
        </p:spPr>
      </p:cxnSp>
      <p:sp>
        <p:nvSpPr>
          <p:cNvPr id="432" name="Google Shape;301;p 2"/>
          <p:cNvSpPr/>
          <p:nvPr/>
        </p:nvSpPr>
        <p:spPr>
          <a:xfrm>
            <a:off x="4505400" y="3913920"/>
            <a:ext cx="2151000" cy="35280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000" spc="-1" strike="noStrike">
                <a:solidFill>
                  <a:schemeClr val="dk1"/>
                </a:solidFill>
                <a:latin typeface="Calibri"/>
                <a:ea typeface="Calibri"/>
              </a:rPr>
              <a:t>usernameEmailUnique(user,email)</a:t>
            </a:r>
            <a:endParaRPr b="0" lang="en-US" sz="1000" spc="-1" strike="noStrike">
              <a:solidFill>
                <a:srgbClr val="000000"/>
              </a:solidFill>
              <a:latin typeface="Arial"/>
            </a:endParaRPr>
          </a:p>
        </p:txBody>
      </p:sp>
      <p:cxnSp>
        <p:nvCxnSpPr>
          <p:cNvPr id="433" name="Straight Connector 1"/>
          <p:cNvCxnSpPr/>
          <p:nvPr/>
        </p:nvCxnSpPr>
        <p:spPr>
          <a:xfrm>
            <a:off x="1643760" y="1720080"/>
            <a:ext cx="2880" cy="4429080"/>
          </a:xfrm>
          <a:prstGeom prst="straightConnector1">
            <a:avLst/>
          </a:prstGeom>
          <a:ln w="38100">
            <a:solidFill>
              <a:srgbClr val="4f81bd"/>
            </a:solidFill>
            <a:prstDash val="dot"/>
            <a:round/>
          </a:ln>
        </p:spPr>
      </p:cxnSp>
      <p:sp>
        <p:nvSpPr>
          <p:cNvPr id="434" name="Google Shape;290;p 1"/>
          <p:cNvSpPr/>
          <p:nvPr/>
        </p:nvSpPr>
        <p:spPr>
          <a:xfrm>
            <a:off x="888480" y="1067040"/>
            <a:ext cx="151812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LP.html + registerManager.js</a:t>
            </a:r>
            <a:endParaRPr b="0" lang="en-US" sz="1200" spc="-1" strike="noStrike">
              <a:solidFill>
                <a:srgbClr val="000000"/>
              </a:solidFill>
              <a:latin typeface="Arial"/>
            </a:endParaRPr>
          </a:p>
        </p:txBody>
      </p:sp>
      <p:sp>
        <p:nvSpPr>
          <p:cNvPr id="435" name="Google Shape;292;p 1"/>
          <p:cNvSpPr/>
          <p:nvPr/>
        </p:nvSpPr>
        <p:spPr>
          <a:xfrm>
            <a:off x="1472760" y="1945440"/>
            <a:ext cx="339120" cy="4455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endParaRPr b="0" lang="en-US" sz="1400" spc="-1" strike="noStrike">
              <a:solidFill>
                <a:schemeClr val="dk1"/>
              </a:solidFill>
              <a:latin typeface="Calibri"/>
              <a:ea typeface="Calibri"/>
            </a:endParaRPr>
          </a:p>
        </p:txBody>
      </p:sp>
      <p:cxnSp>
        <p:nvCxnSpPr>
          <p:cNvPr id="436" name="Google Shape;280;p 1"/>
          <p:cNvCxnSpPr/>
          <p:nvPr/>
        </p:nvCxnSpPr>
        <p:spPr>
          <a:xfrm>
            <a:off x="1800720" y="3694680"/>
            <a:ext cx="2371680" cy="1440"/>
          </a:xfrm>
          <a:prstGeom prst="straightConnector1">
            <a:avLst/>
          </a:prstGeom>
          <a:ln w="25400">
            <a:solidFill>
              <a:srgbClr val="4f81bd"/>
            </a:solidFill>
            <a:round/>
            <a:tailEnd len="med" type="stealth" w="med"/>
          </a:ln>
        </p:spPr>
      </p:cxnSp>
      <p:sp>
        <p:nvSpPr>
          <p:cNvPr id="437" name="Google Shape;281;p 1"/>
          <p:cNvSpPr/>
          <p:nvPr/>
        </p:nvSpPr>
        <p:spPr>
          <a:xfrm>
            <a:off x="1806120" y="3146400"/>
            <a:ext cx="1857960" cy="46080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AJAX POST</a:t>
            </a:r>
            <a:endParaRPr b="0" lang="en-US" sz="14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Info nuovo user</a:t>
            </a:r>
            <a:endParaRPr b="0" lang="en-US" sz="1400" spc="-1" strike="noStrike">
              <a:solidFill>
                <a:srgbClr val="000000"/>
              </a:solidFill>
              <a:latin typeface="Arial"/>
            </a:endParaRPr>
          </a:p>
        </p:txBody>
      </p:sp>
      <p:grpSp>
        <p:nvGrpSpPr>
          <p:cNvPr id="438" name="Group 1"/>
          <p:cNvGrpSpPr/>
          <p:nvPr/>
        </p:nvGrpSpPr>
        <p:grpSpPr>
          <a:xfrm>
            <a:off x="985680" y="2697120"/>
            <a:ext cx="487080" cy="274680"/>
            <a:chOff x="985680" y="2697120"/>
            <a:chExt cx="487080" cy="274680"/>
          </a:xfrm>
        </p:grpSpPr>
        <p:cxnSp>
          <p:nvCxnSpPr>
            <p:cNvPr id="439" name="Straight Connector 3"/>
            <p:cNvCxnSpPr/>
            <p:nvPr/>
          </p:nvCxnSpPr>
          <p:spPr>
            <a:xfrm flipH="1">
              <a:off x="985680" y="2697120"/>
              <a:ext cx="487440" cy="2880"/>
            </a:xfrm>
            <a:prstGeom prst="straightConnector1">
              <a:avLst/>
            </a:prstGeom>
            <a:ln w="28575">
              <a:solidFill>
                <a:srgbClr val="0070c0"/>
              </a:solidFill>
              <a:round/>
            </a:ln>
          </p:spPr>
        </p:cxnSp>
        <p:cxnSp>
          <p:nvCxnSpPr>
            <p:cNvPr id="440" name="Straight Connector 4"/>
            <p:cNvCxnSpPr/>
            <p:nvPr/>
          </p:nvCxnSpPr>
          <p:spPr>
            <a:xfrm>
              <a:off x="985680" y="2697120"/>
              <a:ext cx="2880" cy="273960"/>
            </a:xfrm>
            <a:prstGeom prst="straightConnector1">
              <a:avLst/>
            </a:prstGeom>
            <a:ln w="28575">
              <a:solidFill>
                <a:srgbClr val="0070c0"/>
              </a:solidFill>
              <a:round/>
            </a:ln>
          </p:spPr>
        </p:cxnSp>
        <p:cxnSp>
          <p:nvCxnSpPr>
            <p:cNvPr id="441" name="Straight Arrow Connector 1"/>
            <p:cNvCxnSpPr/>
            <p:nvPr/>
          </p:nvCxnSpPr>
          <p:spPr>
            <a:xfrm>
              <a:off x="985680" y="2969280"/>
              <a:ext cx="487440" cy="2880"/>
            </a:xfrm>
            <a:prstGeom prst="straightConnector1">
              <a:avLst/>
            </a:prstGeom>
            <a:ln w="28575">
              <a:solidFill>
                <a:srgbClr val="0070c0"/>
              </a:solidFill>
              <a:round/>
              <a:tailEnd len="med" type="arrow" w="med"/>
            </a:ln>
          </p:spPr>
        </p:cxnSp>
      </p:grpSp>
      <p:grpSp>
        <p:nvGrpSpPr>
          <p:cNvPr id="442" name="Group 2"/>
          <p:cNvGrpSpPr/>
          <p:nvPr/>
        </p:nvGrpSpPr>
        <p:grpSpPr>
          <a:xfrm>
            <a:off x="986040" y="4838760"/>
            <a:ext cx="487080" cy="274680"/>
            <a:chOff x="986040" y="4838760"/>
            <a:chExt cx="487080" cy="274680"/>
          </a:xfrm>
        </p:grpSpPr>
        <p:cxnSp>
          <p:nvCxnSpPr>
            <p:cNvPr id="443" name="Straight Connector 5"/>
            <p:cNvCxnSpPr/>
            <p:nvPr/>
          </p:nvCxnSpPr>
          <p:spPr>
            <a:xfrm flipH="1">
              <a:off x="986040" y="4838760"/>
              <a:ext cx="487440" cy="2880"/>
            </a:xfrm>
            <a:prstGeom prst="straightConnector1">
              <a:avLst/>
            </a:prstGeom>
            <a:ln w="28575">
              <a:solidFill>
                <a:srgbClr val="0070c0"/>
              </a:solidFill>
              <a:round/>
            </a:ln>
          </p:spPr>
        </p:cxnSp>
        <p:cxnSp>
          <p:nvCxnSpPr>
            <p:cNvPr id="444" name="Straight Connector 6"/>
            <p:cNvCxnSpPr/>
            <p:nvPr/>
          </p:nvCxnSpPr>
          <p:spPr>
            <a:xfrm>
              <a:off x="986040" y="4838760"/>
              <a:ext cx="2880" cy="273960"/>
            </a:xfrm>
            <a:prstGeom prst="straightConnector1">
              <a:avLst/>
            </a:prstGeom>
            <a:ln w="28575">
              <a:solidFill>
                <a:srgbClr val="0070c0"/>
              </a:solidFill>
              <a:round/>
            </a:ln>
          </p:spPr>
        </p:cxnSp>
        <p:cxnSp>
          <p:nvCxnSpPr>
            <p:cNvPr id="445" name="Straight Arrow Connector 2"/>
            <p:cNvCxnSpPr/>
            <p:nvPr/>
          </p:nvCxnSpPr>
          <p:spPr>
            <a:xfrm>
              <a:off x="986040" y="5110920"/>
              <a:ext cx="487440" cy="2880"/>
            </a:xfrm>
            <a:prstGeom prst="straightConnector1">
              <a:avLst/>
            </a:prstGeom>
            <a:ln w="28575">
              <a:solidFill>
                <a:srgbClr val="0070c0"/>
              </a:solidFill>
              <a:round/>
              <a:tailEnd len="med" type="arrow" w="med"/>
            </a:ln>
          </p:spPr>
        </p:cxnSp>
      </p:grpSp>
      <p:grpSp>
        <p:nvGrpSpPr>
          <p:cNvPr id="446" name="Group 3"/>
          <p:cNvGrpSpPr/>
          <p:nvPr/>
        </p:nvGrpSpPr>
        <p:grpSpPr>
          <a:xfrm>
            <a:off x="986400" y="5504400"/>
            <a:ext cx="487080" cy="274680"/>
            <a:chOff x="986400" y="5504400"/>
            <a:chExt cx="487080" cy="274680"/>
          </a:xfrm>
        </p:grpSpPr>
        <p:cxnSp>
          <p:nvCxnSpPr>
            <p:cNvPr id="447" name="Straight Connector 7"/>
            <p:cNvCxnSpPr/>
            <p:nvPr/>
          </p:nvCxnSpPr>
          <p:spPr>
            <a:xfrm flipH="1">
              <a:off x="986400" y="5504400"/>
              <a:ext cx="487440" cy="2880"/>
            </a:xfrm>
            <a:prstGeom prst="straightConnector1">
              <a:avLst/>
            </a:prstGeom>
            <a:ln w="28575">
              <a:solidFill>
                <a:srgbClr val="0070c0"/>
              </a:solidFill>
              <a:round/>
            </a:ln>
          </p:spPr>
        </p:cxnSp>
        <p:cxnSp>
          <p:nvCxnSpPr>
            <p:cNvPr id="448" name="Straight Connector 10"/>
            <p:cNvCxnSpPr/>
            <p:nvPr/>
          </p:nvCxnSpPr>
          <p:spPr>
            <a:xfrm>
              <a:off x="986400" y="5504400"/>
              <a:ext cx="2880" cy="273960"/>
            </a:xfrm>
            <a:prstGeom prst="straightConnector1">
              <a:avLst/>
            </a:prstGeom>
            <a:ln w="28575">
              <a:solidFill>
                <a:srgbClr val="0070c0"/>
              </a:solidFill>
              <a:round/>
            </a:ln>
          </p:spPr>
        </p:cxnSp>
        <p:cxnSp>
          <p:nvCxnSpPr>
            <p:cNvPr id="449" name="Straight Arrow Connector 3"/>
            <p:cNvCxnSpPr/>
            <p:nvPr/>
          </p:nvCxnSpPr>
          <p:spPr>
            <a:xfrm>
              <a:off x="986400" y="5776560"/>
              <a:ext cx="487440" cy="2880"/>
            </a:xfrm>
            <a:prstGeom prst="straightConnector1">
              <a:avLst/>
            </a:prstGeom>
            <a:ln w="28575">
              <a:solidFill>
                <a:srgbClr val="0070c0"/>
              </a:solidFill>
              <a:round/>
              <a:tailEnd len="med" type="arrow" w="med"/>
            </a:ln>
          </p:spPr>
        </p:cxnSp>
      </p:grpSp>
      <p:cxnSp>
        <p:nvCxnSpPr>
          <p:cNvPr id="450" name="Google Shape;293;p 1"/>
          <p:cNvCxnSpPr/>
          <p:nvPr/>
        </p:nvCxnSpPr>
        <p:spPr>
          <a:xfrm flipV="1">
            <a:off x="1802160" y="4667400"/>
            <a:ext cx="2417760" cy="6120"/>
          </a:xfrm>
          <a:prstGeom prst="straightConnector1">
            <a:avLst/>
          </a:prstGeom>
          <a:ln w="25400">
            <a:solidFill>
              <a:srgbClr val="4f81bd"/>
            </a:solidFill>
            <a:prstDash val="sysDash"/>
            <a:round/>
            <a:headEnd len="med" type="triangle" w="med"/>
          </a:ln>
        </p:spPr>
      </p:cxnSp>
      <p:sp>
        <p:nvSpPr>
          <p:cNvPr id="451" name="Google Shape;298;p 1"/>
          <p:cNvSpPr/>
          <p:nvPr/>
        </p:nvSpPr>
        <p:spPr>
          <a:xfrm>
            <a:off x="1955880" y="3951360"/>
            <a:ext cx="2212200" cy="68580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[username == null || </a:t>
            </a:r>
            <a:br>
              <a:rPr sz="1400"/>
            </a:br>
            <a:r>
              <a:rPr b="0" lang="es-419" sz="1400" spc="-1" strike="noStrike">
                <a:solidFill>
                  <a:schemeClr val="dk1"/>
                </a:solidFill>
                <a:latin typeface="Calibri"/>
                <a:ea typeface="Calibri"/>
              </a:rPr>
              <a:t>pwd == null ]</a:t>
            </a:r>
            <a:endParaRPr b="0" lang="en-US" sz="1400" spc="-1" strike="noStrike">
              <a:solidFill>
                <a:srgbClr val="000000"/>
              </a:solidFill>
              <a:latin typeface="Arial"/>
            </a:endParaRPr>
          </a:p>
          <a:p>
            <a:pPr algn="ctr">
              <a:lnSpc>
                <a:spcPct val="100000"/>
              </a:lnSpc>
            </a:pPr>
            <a:r>
              <a:rPr b="0" lang="en-US" sz="1400" spc="-1" strike="noStrike">
                <a:solidFill>
                  <a:schemeClr val="dk1"/>
                </a:solidFill>
                <a:latin typeface="Calibri"/>
                <a:ea typeface="Calibri"/>
              </a:rPr>
              <a:t>s</a:t>
            </a:r>
            <a:r>
              <a:rPr b="0" lang="es-419" sz="1400" spc="-1" strike="noStrike">
                <a:solidFill>
                  <a:schemeClr val="dk1"/>
                </a:solidFill>
                <a:latin typeface="Calibri"/>
                <a:ea typeface="Calibri"/>
              </a:rPr>
              <a:t>tatus code 400</a:t>
            </a:r>
            <a:endParaRPr b="0" lang="en-US" sz="1400" spc="-1" strike="noStrike">
              <a:solidFill>
                <a:srgbClr val="000000"/>
              </a:solidFill>
              <a:latin typeface="Arial"/>
            </a:endParaRPr>
          </a:p>
        </p:txBody>
      </p:sp>
      <p:cxnSp>
        <p:nvCxnSpPr>
          <p:cNvPr id="452" name="Google Shape;293;p 2"/>
          <p:cNvCxnSpPr/>
          <p:nvPr/>
        </p:nvCxnSpPr>
        <p:spPr>
          <a:xfrm flipV="1">
            <a:off x="1822320" y="5410440"/>
            <a:ext cx="2350080" cy="11160"/>
          </a:xfrm>
          <a:prstGeom prst="straightConnector1">
            <a:avLst/>
          </a:prstGeom>
          <a:ln w="25400">
            <a:solidFill>
              <a:srgbClr val="4f81bd"/>
            </a:solidFill>
            <a:prstDash val="dash"/>
            <a:round/>
            <a:headEnd len="med" type="triangle" w="med"/>
          </a:ln>
        </p:spPr>
      </p:cxnSp>
      <p:sp>
        <p:nvSpPr>
          <p:cNvPr id="453" name="Rectangle 5"/>
          <p:cNvSpPr/>
          <p:nvPr/>
        </p:nvSpPr>
        <p:spPr>
          <a:xfrm>
            <a:off x="245520" y="5386680"/>
            <a:ext cx="8563680" cy="59292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it-IT" sz="1600" spc="-1" strike="noStrike">
              <a:solidFill>
                <a:schemeClr val="lt1"/>
              </a:solidFill>
              <a:latin typeface="Arial"/>
              <a:ea typeface="Arial"/>
            </a:endParaRPr>
          </a:p>
        </p:txBody>
      </p:sp>
      <p:sp>
        <p:nvSpPr>
          <p:cNvPr id="454" name="Rectangle 6"/>
          <p:cNvSpPr/>
          <p:nvPr/>
        </p:nvSpPr>
        <p:spPr>
          <a:xfrm>
            <a:off x="245520" y="4630680"/>
            <a:ext cx="8563680" cy="59292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it-IT" sz="1600" spc="-1" strike="noStrike">
              <a:solidFill>
                <a:schemeClr val="lt1"/>
              </a:solidFill>
              <a:latin typeface="Arial"/>
              <a:ea typeface="Arial"/>
            </a:endParaRPr>
          </a:p>
        </p:txBody>
      </p:sp>
      <p:sp>
        <p:nvSpPr>
          <p:cNvPr id="455" name="Google Shape;297;p 1"/>
          <p:cNvSpPr/>
          <p:nvPr/>
        </p:nvSpPr>
        <p:spPr>
          <a:xfrm>
            <a:off x="1643760" y="4800600"/>
            <a:ext cx="1785240" cy="38304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it-IT" sz="1400" spc="-1" strike="noStrike">
                <a:solidFill>
                  <a:schemeClr val="dk1"/>
                </a:solidFill>
                <a:latin typeface="Calibri"/>
                <a:ea typeface="Calibri"/>
              </a:rPr>
              <a:t>Show error msg</a:t>
            </a:r>
            <a:endParaRPr b="0" lang="en-US" sz="1400" spc="-1" strike="noStrike">
              <a:solidFill>
                <a:srgbClr val="000000"/>
              </a:solidFill>
              <a:latin typeface="Arial"/>
            </a:endParaRPr>
          </a:p>
        </p:txBody>
      </p:sp>
      <p:sp>
        <p:nvSpPr>
          <p:cNvPr id="456" name="Google Shape;297;p 2"/>
          <p:cNvSpPr/>
          <p:nvPr/>
        </p:nvSpPr>
        <p:spPr>
          <a:xfrm>
            <a:off x="1679760" y="5484600"/>
            <a:ext cx="1785240" cy="38304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it-IT" sz="1400" spc="-1" strike="noStrike">
                <a:solidFill>
                  <a:schemeClr val="dk1"/>
                </a:solidFill>
                <a:latin typeface="Calibri"/>
                <a:ea typeface="Calibri"/>
              </a:rPr>
              <a:t>Show success msg</a:t>
            </a:r>
            <a:endParaRPr b="0" lang="en-US" sz="1400" spc="-1" strike="noStrike">
              <a:solidFill>
                <a:srgbClr val="000000"/>
              </a:solidFill>
              <a:latin typeface="Arial"/>
            </a:endParaRPr>
          </a:p>
        </p:txBody>
      </p:sp>
      <p:sp>
        <p:nvSpPr>
          <p:cNvPr id="457" name="Google Shape;297;p 3"/>
          <p:cNvSpPr/>
          <p:nvPr/>
        </p:nvSpPr>
        <p:spPr>
          <a:xfrm>
            <a:off x="1391760" y="2532600"/>
            <a:ext cx="2242440" cy="38304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it-IT" sz="1400" spc="-1" strike="noStrike">
                <a:solidFill>
                  <a:schemeClr val="dk1"/>
                </a:solidFill>
                <a:latin typeface="Calibri"/>
                <a:ea typeface="Calibri"/>
              </a:rPr>
              <a:t>Check [password == repeatPassword]</a:t>
            </a:r>
            <a:endParaRPr b="0" lang="en-US" sz="1400" spc="-1" strike="noStrike">
              <a:solidFill>
                <a:srgbClr val="000000"/>
              </a:solidFill>
              <a:latin typeface="Arial"/>
            </a:endParaRPr>
          </a:p>
        </p:txBody>
      </p:sp>
      <p:sp>
        <p:nvSpPr>
          <p:cNvPr id="458" name="Rectangle 7"/>
          <p:cNvSpPr/>
          <p:nvPr/>
        </p:nvSpPr>
        <p:spPr>
          <a:xfrm>
            <a:off x="137520" y="3118680"/>
            <a:ext cx="8777880" cy="305352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it-IT" sz="1600" spc="-1" strike="noStrike">
              <a:solidFill>
                <a:schemeClr val="lt1"/>
              </a:solidFill>
              <a:latin typeface="Arial"/>
              <a:ea typeface="Arial"/>
            </a:endParaRPr>
          </a:p>
        </p:txBody>
      </p:sp>
      <p:sp>
        <p:nvSpPr>
          <p:cNvPr id="459" name="Google Shape;297;p 4"/>
          <p:cNvSpPr/>
          <p:nvPr/>
        </p:nvSpPr>
        <p:spPr>
          <a:xfrm>
            <a:off x="6764400" y="5644080"/>
            <a:ext cx="2044800" cy="335520"/>
          </a:xfrm>
          <a:prstGeom prst="rect">
            <a:avLst/>
          </a:prstGeom>
          <a:solidFill>
            <a:schemeClr val="bg1"/>
          </a:solidFill>
          <a:ln w="3175">
            <a:solidFill>
              <a:srgbClr val="4f81bd"/>
            </a:solidFill>
            <a:round/>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[status code == 200 ]</a:t>
            </a:r>
            <a:endParaRPr b="0" lang="en-US" sz="1400" spc="-1" strike="noStrike">
              <a:solidFill>
                <a:srgbClr val="000000"/>
              </a:solidFill>
              <a:latin typeface="Arial"/>
            </a:endParaRPr>
          </a:p>
        </p:txBody>
      </p:sp>
      <p:sp>
        <p:nvSpPr>
          <p:cNvPr id="460" name="Google Shape;297;p 5"/>
          <p:cNvSpPr/>
          <p:nvPr/>
        </p:nvSpPr>
        <p:spPr>
          <a:xfrm>
            <a:off x="6764400" y="4888080"/>
            <a:ext cx="2044800" cy="335520"/>
          </a:xfrm>
          <a:prstGeom prst="rect">
            <a:avLst/>
          </a:prstGeom>
          <a:solidFill>
            <a:schemeClr val="bg1"/>
          </a:solidFill>
          <a:ln w="3175">
            <a:solidFill>
              <a:srgbClr val="4f81bd"/>
            </a:solidFill>
            <a:round/>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[status code == 400 ]</a:t>
            </a:r>
            <a:endParaRPr b="0" lang="en-US" sz="1400" spc="-1" strike="noStrike">
              <a:solidFill>
                <a:srgbClr val="000000"/>
              </a:solidFill>
              <a:latin typeface="Arial"/>
            </a:endParaRPr>
          </a:p>
        </p:txBody>
      </p:sp>
      <p:sp>
        <p:nvSpPr>
          <p:cNvPr id="461" name="Google Shape;297;p 6"/>
          <p:cNvSpPr/>
          <p:nvPr/>
        </p:nvSpPr>
        <p:spPr>
          <a:xfrm>
            <a:off x="6764400" y="3268080"/>
            <a:ext cx="2044800" cy="335520"/>
          </a:xfrm>
          <a:prstGeom prst="rect">
            <a:avLst/>
          </a:prstGeom>
          <a:solidFill>
            <a:schemeClr val="bg1"/>
          </a:solidFill>
          <a:ln w="3175">
            <a:solidFill>
              <a:srgbClr val="4f81bd"/>
            </a:solidFill>
            <a:round/>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[pw == repeatPw ]</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cxnSp>
        <p:nvCxnSpPr>
          <p:cNvPr id="462" name="Straight Connector 8"/>
          <p:cNvCxnSpPr/>
          <p:nvPr/>
        </p:nvCxnSpPr>
        <p:spPr>
          <a:xfrm>
            <a:off x="1175760" y="1648080"/>
            <a:ext cx="2880" cy="4429080"/>
          </a:xfrm>
          <a:prstGeom prst="straightConnector1">
            <a:avLst/>
          </a:prstGeom>
          <a:ln w="38100">
            <a:solidFill>
              <a:srgbClr val="4f81bd"/>
            </a:solidFill>
            <a:prstDash val="dot"/>
            <a:round/>
          </a:ln>
        </p:spPr>
      </p:cxnSp>
      <p:sp>
        <p:nvSpPr>
          <p:cNvPr id="463" name="PlaceHolder 1"/>
          <p:cNvSpPr>
            <a:spLocks noGrp="1"/>
          </p:cNvSpPr>
          <p:nvPr>
            <p:ph type="title"/>
          </p:nvPr>
        </p:nvSpPr>
        <p:spPr>
          <a:xfrm>
            <a:off x="495360" y="58680"/>
            <a:ext cx="8912520" cy="10051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login</a:t>
            </a:r>
            <a:endParaRPr b="0" lang="en-US" sz="4400" spc="-1" strike="noStrike">
              <a:solidFill>
                <a:srgbClr val="000000"/>
              </a:solidFill>
              <a:latin typeface="Arial"/>
            </a:endParaRPr>
          </a:p>
        </p:txBody>
      </p:sp>
      <p:sp>
        <p:nvSpPr>
          <p:cNvPr id="464" name="Google Shape;273;p37"/>
          <p:cNvSpPr/>
          <p:nvPr/>
        </p:nvSpPr>
        <p:spPr>
          <a:xfrm>
            <a:off x="2464560" y="1130040"/>
            <a:ext cx="1421280" cy="3783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Login</a:t>
            </a:r>
            <a:endParaRPr b="0" lang="en-US" sz="1200" spc="-1" strike="noStrike">
              <a:solidFill>
                <a:srgbClr val="000000"/>
              </a:solidFill>
              <a:latin typeface="Arial"/>
            </a:endParaRPr>
          </a:p>
        </p:txBody>
      </p:sp>
      <p:cxnSp>
        <p:nvCxnSpPr>
          <p:cNvPr id="465" name="Google Shape;274;p37"/>
          <p:cNvCxnSpPr/>
          <p:nvPr/>
        </p:nvCxnSpPr>
        <p:spPr>
          <a:xfrm>
            <a:off x="3162960" y="1511280"/>
            <a:ext cx="2880" cy="4919400"/>
          </a:xfrm>
          <a:prstGeom prst="straightConnector1">
            <a:avLst/>
          </a:prstGeom>
          <a:ln w="38100">
            <a:solidFill>
              <a:srgbClr val="4f81bd"/>
            </a:solidFill>
            <a:prstDash val="dot"/>
            <a:round/>
          </a:ln>
        </p:spPr>
      </p:cxnSp>
      <p:cxnSp>
        <p:nvCxnSpPr>
          <p:cNvPr id="466" name="Google Shape;275;p37"/>
          <p:cNvCxnSpPr/>
          <p:nvPr/>
        </p:nvCxnSpPr>
        <p:spPr>
          <a:xfrm>
            <a:off x="1389240" y="2091960"/>
            <a:ext cx="1756080" cy="2880"/>
          </a:xfrm>
          <a:prstGeom prst="straightConnector1">
            <a:avLst/>
          </a:prstGeom>
          <a:ln w="25400">
            <a:solidFill>
              <a:srgbClr val="4f81bd"/>
            </a:solidFill>
            <a:round/>
            <a:tailEnd len="med" type="stealth" w="med"/>
          </a:ln>
        </p:spPr>
      </p:cxnSp>
      <p:sp>
        <p:nvSpPr>
          <p:cNvPr id="467" name="Google Shape;276;p37"/>
          <p:cNvSpPr/>
          <p:nvPr/>
        </p:nvSpPr>
        <p:spPr>
          <a:xfrm>
            <a:off x="1398960" y="1795680"/>
            <a:ext cx="988920" cy="6181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AJAX POST username password</a:t>
            </a:r>
            <a:endParaRPr b="0" lang="en-US" sz="1400" spc="-1" strike="noStrike">
              <a:solidFill>
                <a:srgbClr val="000000"/>
              </a:solidFill>
              <a:latin typeface="Arial"/>
            </a:endParaRPr>
          </a:p>
        </p:txBody>
      </p:sp>
      <p:sp>
        <p:nvSpPr>
          <p:cNvPr id="468" name="Google Shape;278;p37"/>
          <p:cNvSpPr/>
          <p:nvPr/>
        </p:nvSpPr>
        <p:spPr>
          <a:xfrm>
            <a:off x="4646160" y="1130040"/>
            <a:ext cx="1063080" cy="3783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UserDAO</a:t>
            </a:r>
            <a:endParaRPr b="0" lang="en-US" sz="1200" spc="-1" strike="noStrike">
              <a:solidFill>
                <a:srgbClr val="000000"/>
              </a:solidFill>
              <a:latin typeface="Arial"/>
            </a:endParaRPr>
          </a:p>
        </p:txBody>
      </p:sp>
      <p:cxnSp>
        <p:nvCxnSpPr>
          <p:cNvPr id="469" name="Google Shape;279;p37"/>
          <p:cNvCxnSpPr/>
          <p:nvPr/>
        </p:nvCxnSpPr>
        <p:spPr>
          <a:xfrm flipH="1">
            <a:off x="5167080" y="1631520"/>
            <a:ext cx="47160" cy="4799160"/>
          </a:xfrm>
          <a:prstGeom prst="straightConnector1">
            <a:avLst/>
          </a:prstGeom>
          <a:ln w="38100">
            <a:solidFill>
              <a:srgbClr val="4f81bd"/>
            </a:solidFill>
            <a:prstDash val="dot"/>
            <a:round/>
          </a:ln>
        </p:spPr>
      </p:cxnSp>
      <p:sp>
        <p:nvSpPr>
          <p:cNvPr id="470" name="Google Shape;282;p37"/>
          <p:cNvSpPr/>
          <p:nvPr/>
        </p:nvSpPr>
        <p:spPr>
          <a:xfrm>
            <a:off x="5046480" y="1982160"/>
            <a:ext cx="327240" cy="12542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cxnSp>
        <p:nvCxnSpPr>
          <p:cNvPr id="471" name="Google Shape;283;p37"/>
          <p:cNvCxnSpPr/>
          <p:nvPr/>
        </p:nvCxnSpPr>
        <p:spPr>
          <a:xfrm flipH="1">
            <a:off x="3304800" y="2929320"/>
            <a:ext cx="1736280" cy="2880"/>
          </a:xfrm>
          <a:prstGeom prst="straightConnector1">
            <a:avLst/>
          </a:prstGeom>
          <a:ln w="25400">
            <a:solidFill>
              <a:srgbClr val="4f81bd"/>
            </a:solidFill>
            <a:round/>
            <a:tailEnd len="med" type="stealth" w="med"/>
          </a:ln>
        </p:spPr>
      </p:cxnSp>
      <p:sp>
        <p:nvSpPr>
          <p:cNvPr id="472" name="Google Shape;284;p37"/>
          <p:cNvSpPr/>
          <p:nvPr/>
        </p:nvSpPr>
        <p:spPr>
          <a:xfrm>
            <a:off x="3282480" y="2617560"/>
            <a:ext cx="1228680" cy="366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user || null</a:t>
            </a:r>
            <a:endParaRPr b="0" lang="en-US" sz="1400" spc="-1" strike="noStrike">
              <a:solidFill>
                <a:srgbClr val="000000"/>
              </a:solidFill>
              <a:latin typeface="Arial"/>
            </a:endParaRPr>
          </a:p>
        </p:txBody>
      </p:sp>
      <p:sp>
        <p:nvSpPr>
          <p:cNvPr id="473" name="Google Shape;285;p37"/>
          <p:cNvSpPr/>
          <p:nvPr/>
        </p:nvSpPr>
        <p:spPr>
          <a:xfrm>
            <a:off x="6035040" y="1130040"/>
            <a:ext cx="811080" cy="3783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Session</a:t>
            </a:r>
            <a:endParaRPr b="0" lang="en-US" sz="1200" spc="-1" strike="noStrike">
              <a:solidFill>
                <a:srgbClr val="000000"/>
              </a:solidFill>
              <a:latin typeface="Arial"/>
            </a:endParaRPr>
          </a:p>
        </p:txBody>
      </p:sp>
      <p:cxnSp>
        <p:nvCxnSpPr>
          <p:cNvPr id="474" name="Google Shape;286;p37"/>
          <p:cNvCxnSpPr>
            <a:stCxn id="473" idx="2"/>
          </p:cNvCxnSpPr>
          <p:nvPr/>
        </p:nvCxnSpPr>
        <p:spPr>
          <a:xfrm>
            <a:off x="6440400" y="1508400"/>
            <a:ext cx="3960" cy="5018040"/>
          </a:xfrm>
          <a:prstGeom prst="straightConnector1">
            <a:avLst/>
          </a:prstGeom>
          <a:ln w="38100">
            <a:solidFill>
              <a:srgbClr val="4f81bd"/>
            </a:solidFill>
            <a:prstDash val="dot"/>
            <a:round/>
          </a:ln>
        </p:spPr>
      </p:cxnSp>
      <p:sp>
        <p:nvSpPr>
          <p:cNvPr id="475" name="Google Shape;287;p37"/>
          <p:cNvSpPr/>
          <p:nvPr/>
        </p:nvSpPr>
        <p:spPr>
          <a:xfrm>
            <a:off x="6276600" y="4490280"/>
            <a:ext cx="327240" cy="3783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cxnSp>
        <p:nvCxnSpPr>
          <p:cNvPr id="476" name="Google Shape;288;p37"/>
          <p:cNvCxnSpPr>
            <a:endCxn id="475" idx="1"/>
          </p:cNvCxnSpPr>
          <p:nvPr/>
        </p:nvCxnSpPr>
        <p:spPr>
          <a:xfrm flipV="1">
            <a:off x="3204360" y="4679280"/>
            <a:ext cx="3072600" cy="3600"/>
          </a:xfrm>
          <a:prstGeom prst="straightConnector1">
            <a:avLst/>
          </a:prstGeom>
          <a:ln w="25400">
            <a:solidFill>
              <a:srgbClr val="4f81bd"/>
            </a:solidFill>
            <a:round/>
            <a:tailEnd len="med" type="stealth" w="med"/>
          </a:ln>
        </p:spPr>
      </p:cxnSp>
      <p:sp>
        <p:nvSpPr>
          <p:cNvPr id="477" name="Google Shape;289;p37"/>
          <p:cNvSpPr/>
          <p:nvPr/>
        </p:nvSpPr>
        <p:spPr>
          <a:xfrm>
            <a:off x="3259440" y="4148640"/>
            <a:ext cx="3370320" cy="576720"/>
          </a:xfrm>
          <a:prstGeom prst="rect">
            <a:avLst/>
          </a:prstGeom>
          <a:noFill/>
          <a:ln w="0">
            <a:noFill/>
          </a:ln>
        </p:spPr>
        <p:style>
          <a:lnRef idx="0"/>
          <a:fillRef idx="0"/>
          <a:effectRef idx="0"/>
          <a:fontRef idx="minor"/>
        </p:style>
        <p:txBody>
          <a:bodyPr lIns="107280" rIns="107280" tIns="53640" bIns="53640" anchor="t">
            <a:noAutofit/>
          </a:bodyPr>
          <a:p>
            <a:pPr>
              <a:lnSpc>
                <a:spcPct val="100000"/>
              </a:lnSpc>
              <a:spcAft>
                <a:spcPts val="201"/>
              </a:spcAft>
            </a:pPr>
            <a:r>
              <a:rPr b="0" lang="es-419" sz="1400" spc="-1" strike="noStrike">
                <a:solidFill>
                  <a:schemeClr val="dk1"/>
                </a:solidFill>
                <a:latin typeface="Calibri"/>
                <a:ea typeface="Calibri"/>
              </a:rPr>
              <a:t>[user != null ] </a:t>
            </a:r>
            <a:endParaRPr b="0" lang="en-US" sz="1400" spc="-1" strike="noStrike">
              <a:solidFill>
                <a:srgbClr val="000000"/>
              </a:solidFill>
              <a:latin typeface="Arial"/>
            </a:endParaRPr>
          </a:p>
          <a:p>
            <a:pPr>
              <a:lnSpc>
                <a:spcPct val="100000"/>
              </a:lnSpc>
              <a:spcAft>
                <a:spcPts val="201"/>
              </a:spcAft>
            </a:pPr>
            <a:r>
              <a:rPr b="0" lang="es-419" sz="1400" spc="-1" strike="noStrike">
                <a:solidFill>
                  <a:schemeClr val="dk1"/>
                </a:solidFill>
                <a:latin typeface="Calibri"/>
                <a:ea typeface="Calibri"/>
              </a:rPr>
              <a:t>setAttribute  ("user", user)</a:t>
            </a:r>
            <a:endParaRPr b="0" lang="en-US" sz="1400" spc="-1" strike="noStrike">
              <a:solidFill>
                <a:srgbClr val="000000"/>
              </a:solidFill>
              <a:latin typeface="Arial"/>
            </a:endParaRPr>
          </a:p>
        </p:txBody>
      </p:sp>
      <p:cxnSp>
        <p:nvCxnSpPr>
          <p:cNvPr id="478" name="Google Shape;293;p37"/>
          <p:cNvCxnSpPr/>
          <p:nvPr/>
        </p:nvCxnSpPr>
        <p:spPr>
          <a:xfrm>
            <a:off x="1327680" y="3056400"/>
            <a:ext cx="1790280" cy="2880"/>
          </a:xfrm>
          <a:prstGeom prst="straightConnector1">
            <a:avLst/>
          </a:prstGeom>
          <a:ln w="25400">
            <a:solidFill>
              <a:srgbClr val="4f81bd"/>
            </a:solidFill>
            <a:prstDash val="sysDash"/>
            <a:round/>
            <a:headEnd len="med" type="triangle" w="med"/>
          </a:ln>
        </p:spPr>
      </p:cxnSp>
      <p:sp>
        <p:nvSpPr>
          <p:cNvPr id="479" name="Google Shape;294;p37"/>
          <p:cNvSpPr/>
          <p:nvPr/>
        </p:nvSpPr>
        <p:spPr>
          <a:xfrm>
            <a:off x="86760" y="1976040"/>
            <a:ext cx="780120" cy="9820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onClick</a:t>
            </a:r>
            <a:endParaRPr b="0" lang="en-US" sz="1400" spc="-1" strike="noStrike">
              <a:solidFill>
                <a:srgbClr val="000000"/>
              </a:solidFill>
              <a:latin typeface="Arial"/>
            </a:endParaRPr>
          </a:p>
          <a:p>
            <a:pPr>
              <a:lnSpc>
                <a:spcPct val="100000"/>
              </a:lnSpc>
            </a:pPr>
            <a:r>
              <a:rPr b="0" lang="it-IT" sz="1400" spc="-1" strike="noStrike">
                <a:solidFill>
                  <a:schemeClr val="dk1"/>
                </a:solidFill>
                <a:latin typeface="Calibri"/>
                <a:ea typeface="Calibri"/>
              </a:rPr>
              <a:t>submit</a:t>
            </a:r>
            <a:endParaRPr b="0" lang="en-US" sz="1400" spc="-1" strike="noStrike">
              <a:solidFill>
                <a:srgbClr val="000000"/>
              </a:solidFill>
              <a:latin typeface="Arial"/>
            </a:endParaRPr>
          </a:p>
          <a:p>
            <a:pPr>
              <a:lnSpc>
                <a:spcPct val="100000"/>
              </a:lnSpc>
            </a:pPr>
            <a:r>
              <a:rPr b="0" lang="it-IT" sz="1400" spc="-1" strike="noStrike">
                <a:solidFill>
                  <a:schemeClr val="dk1"/>
                </a:solidFill>
                <a:latin typeface="Calibri"/>
                <a:ea typeface="Calibri"/>
              </a:rPr>
              <a:t>form</a:t>
            </a:r>
            <a:endParaRPr b="0" lang="en-US" sz="1400" spc="-1" strike="noStrike">
              <a:solidFill>
                <a:srgbClr val="000000"/>
              </a:solidFill>
              <a:latin typeface="Arial"/>
            </a:endParaRPr>
          </a:p>
        </p:txBody>
      </p:sp>
      <p:cxnSp>
        <p:nvCxnSpPr>
          <p:cNvPr id="480" name="Google Shape;295;p37"/>
          <p:cNvCxnSpPr/>
          <p:nvPr/>
        </p:nvCxnSpPr>
        <p:spPr>
          <a:xfrm flipH="1">
            <a:off x="8749800" y="1566720"/>
            <a:ext cx="7920" cy="4952880"/>
          </a:xfrm>
          <a:prstGeom prst="straightConnector1">
            <a:avLst/>
          </a:prstGeom>
          <a:ln w="38100">
            <a:solidFill>
              <a:srgbClr val="4f81bd"/>
            </a:solidFill>
            <a:prstDash val="dot"/>
            <a:round/>
          </a:ln>
        </p:spPr>
      </p:cxnSp>
      <p:sp>
        <p:nvSpPr>
          <p:cNvPr id="481" name="Google Shape;296;p37"/>
          <p:cNvSpPr/>
          <p:nvPr/>
        </p:nvSpPr>
        <p:spPr>
          <a:xfrm>
            <a:off x="8587440" y="5253120"/>
            <a:ext cx="334080" cy="10728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sp>
        <p:nvSpPr>
          <p:cNvPr id="482" name="Google Shape;298;p37"/>
          <p:cNvSpPr/>
          <p:nvPr/>
        </p:nvSpPr>
        <p:spPr>
          <a:xfrm>
            <a:off x="1447560" y="2592000"/>
            <a:ext cx="1476000" cy="46440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[username || </a:t>
            </a:r>
            <a:br>
              <a:rPr sz="1400"/>
            </a:br>
            <a:r>
              <a:rPr b="0" lang="es-419" sz="1400" spc="-1" strike="noStrike">
                <a:solidFill>
                  <a:schemeClr val="dk1"/>
                </a:solidFill>
                <a:latin typeface="Calibri"/>
                <a:ea typeface="Calibri"/>
              </a:rPr>
              <a:t>pwd == null ]</a:t>
            </a:r>
            <a:endParaRPr b="0" lang="en-US" sz="1400" spc="-1" strike="noStrike">
              <a:solidFill>
                <a:srgbClr val="000000"/>
              </a:solidFill>
              <a:latin typeface="Arial"/>
            </a:endParaRPr>
          </a:p>
          <a:p>
            <a:pPr algn="ctr">
              <a:lnSpc>
                <a:spcPct val="100000"/>
              </a:lnSpc>
            </a:pPr>
            <a:r>
              <a:rPr b="0" lang="en-US" sz="1400" spc="-1" strike="noStrike">
                <a:solidFill>
                  <a:schemeClr val="dk1"/>
                </a:solidFill>
                <a:latin typeface="Calibri"/>
                <a:ea typeface="Calibri"/>
              </a:rPr>
              <a:t>s</a:t>
            </a:r>
            <a:r>
              <a:rPr b="0" lang="es-419" sz="1400" spc="-1" strike="noStrike">
                <a:solidFill>
                  <a:schemeClr val="dk1"/>
                </a:solidFill>
                <a:latin typeface="Calibri"/>
                <a:ea typeface="Calibri"/>
              </a:rPr>
              <a:t>tatus code 400</a:t>
            </a:r>
            <a:endParaRPr b="0" lang="en-US" sz="1400" spc="-1" strike="noStrike">
              <a:solidFill>
                <a:srgbClr val="000000"/>
              </a:solidFill>
              <a:latin typeface="Arial"/>
            </a:endParaRPr>
          </a:p>
        </p:txBody>
      </p:sp>
      <p:cxnSp>
        <p:nvCxnSpPr>
          <p:cNvPr id="483" name="Google Shape;299;p37"/>
          <p:cNvCxnSpPr/>
          <p:nvPr/>
        </p:nvCxnSpPr>
        <p:spPr>
          <a:xfrm>
            <a:off x="1327680" y="5982480"/>
            <a:ext cx="7303320" cy="30600"/>
          </a:xfrm>
          <a:prstGeom prst="straightConnector1">
            <a:avLst/>
          </a:prstGeom>
          <a:ln w="25400">
            <a:solidFill>
              <a:srgbClr val="4f81bd"/>
            </a:solidFill>
            <a:round/>
            <a:tailEnd len="med" type="stealth" w="med"/>
          </a:ln>
        </p:spPr>
      </p:cxnSp>
      <p:cxnSp>
        <p:nvCxnSpPr>
          <p:cNvPr id="484" name="Google Shape;300;p37"/>
          <p:cNvCxnSpPr/>
          <p:nvPr/>
        </p:nvCxnSpPr>
        <p:spPr>
          <a:xfrm>
            <a:off x="3299400" y="2406960"/>
            <a:ext cx="1742760" cy="2880"/>
          </a:xfrm>
          <a:prstGeom prst="straightConnector1">
            <a:avLst/>
          </a:prstGeom>
          <a:ln w="25400">
            <a:solidFill>
              <a:srgbClr val="4f81bd"/>
            </a:solidFill>
            <a:round/>
            <a:tailEnd len="med" type="triangle" w="med"/>
          </a:ln>
        </p:spPr>
      </p:cxnSp>
      <p:sp>
        <p:nvSpPr>
          <p:cNvPr id="485" name="Google Shape;301;p37"/>
          <p:cNvSpPr/>
          <p:nvPr/>
        </p:nvSpPr>
        <p:spPr>
          <a:xfrm>
            <a:off x="3275280" y="2126520"/>
            <a:ext cx="1737000" cy="479520"/>
          </a:xfrm>
          <a:prstGeom prst="rect">
            <a:avLst/>
          </a:prstGeom>
          <a:noFill/>
          <a:ln w="0">
            <a:noFill/>
          </a:ln>
        </p:spPr>
        <p:style>
          <a:lnRef idx="0"/>
          <a:fillRef idx="0"/>
          <a:effectRef idx="0"/>
          <a:fontRef idx="minor"/>
        </p:style>
        <p:txBody>
          <a:bodyPr lIns="107280" rIns="107280" tIns="53640" bIns="53640" anchor="t">
            <a:noAutofit/>
          </a:bodyPr>
          <a:p>
            <a:pPr>
              <a:lnSpc>
                <a:spcPct val="100000"/>
              </a:lnSpc>
              <a:spcAft>
                <a:spcPts val="201"/>
              </a:spcAft>
            </a:pPr>
            <a:r>
              <a:rPr b="0" lang="es-419" sz="1400" spc="-1" strike="noStrike">
                <a:solidFill>
                  <a:schemeClr val="dk1"/>
                </a:solidFill>
                <a:latin typeface="Calibri"/>
                <a:ea typeface="Calibri"/>
              </a:rPr>
              <a:t>checkCredentials</a:t>
            </a:r>
            <a:endParaRPr b="0" lang="en-US" sz="1400" spc="-1" strike="noStrike">
              <a:solidFill>
                <a:srgbClr val="000000"/>
              </a:solidFill>
              <a:latin typeface="Arial"/>
            </a:endParaRPr>
          </a:p>
          <a:p>
            <a:pPr>
              <a:lnSpc>
                <a:spcPct val="100000"/>
              </a:lnSpc>
            </a:pPr>
            <a:r>
              <a:rPr b="0" lang="es-419" sz="1400" spc="-1" strike="noStrike">
                <a:solidFill>
                  <a:schemeClr val="dk1"/>
                </a:solidFill>
                <a:latin typeface="Calibri"/>
                <a:ea typeface="Calibri"/>
              </a:rPr>
              <a:t>(user, pass)</a:t>
            </a:r>
            <a:endParaRPr b="0" lang="en-US" sz="1400" spc="-1" strike="noStrike">
              <a:solidFill>
                <a:srgbClr val="000000"/>
              </a:solidFill>
              <a:latin typeface="Arial"/>
            </a:endParaRPr>
          </a:p>
        </p:txBody>
      </p:sp>
      <p:sp>
        <p:nvSpPr>
          <p:cNvPr id="486" name="Google Shape;302;p37"/>
          <p:cNvSpPr/>
          <p:nvPr/>
        </p:nvSpPr>
        <p:spPr>
          <a:xfrm>
            <a:off x="8321400" y="1136160"/>
            <a:ext cx="806040" cy="3664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Window</a:t>
            </a:r>
            <a:endParaRPr b="0" lang="en-US" sz="1200" spc="-1" strike="noStrike">
              <a:solidFill>
                <a:srgbClr val="000000"/>
              </a:solidFill>
              <a:latin typeface="Arial"/>
            </a:endParaRPr>
          </a:p>
        </p:txBody>
      </p:sp>
      <p:sp>
        <p:nvSpPr>
          <p:cNvPr id="487" name="Google Shape;290;p37"/>
          <p:cNvSpPr/>
          <p:nvPr/>
        </p:nvSpPr>
        <p:spPr>
          <a:xfrm>
            <a:off x="528480" y="995040"/>
            <a:ext cx="129204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LP.html + loginManager.js</a:t>
            </a:r>
            <a:endParaRPr b="0" lang="en-US" sz="1200" spc="-1" strike="noStrike">
              <a:solidFill>
                <a:srgbClr val="000000"/>
              </a:solidFill>
              <a:latin typeface="Arial"/>
            </a:endParaRPr>
          </a:p>
        </p:txBody>
      </p:sp>
      <p:sp>
        <p:nvSpPr>
          <p:cNvPr id="488" name="Google Shape;292;p37"/>
          <p:cNvSpPr/>
          <p:nvPr/>
        </p:nvSpPr>
        <p:spPr>
          <a:xfrm>
            <a:off x="1004760" y="1873440"/>
            <a:ext cx="339120" cy="46472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cxnSp>
        <p:nvCxnSpPr>
          <p:cNvPr id="489" name="Google Shape;293;p37"/>
          <p:cNvCxnSpPr/>
          <p:nvPr/>
        </p:nvCxnSpPr>
        <p:spPr>
          <a:xfrm>
            <a:off x="1341360" y="3552480"/>
            <a:ext cx="1803960" cy="2880"/>
          </a:xfrm>
          <a:prstGeom prst="straightConnector1">
            <a:avLst/>
          </a:prstGeom>
          <a:ln w="25400">
            <a:solidFill>
              <a:srgbClr val="4f81bd"/>
            </a:solidFill>
            <a:prstDash val="dash"/>
            <a:round/>
            <a:headEnd len="med" type="triangle" w="med"/>
          </a:ln>
        </p:spPr>
      </p:cxnSp>
      <p:sp>
        <p:nvSpPr>
          <p:cNvPr id="490" name="Google Shape;298;p37"/>
          <p:cNvSpPr/>
          <p:nvPr/>
        </p:nvSpPr>
        <p:spPr>
          <a:xfrm>
            <a:off x="1456920" y="3281040"/>
            <a:ext cx="1491120" cy="46440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[user  == null ]</a:t>
            </a:r>
            <a:endParaRPr b="0" lang="en-US" sz="1400" spc="-1" strike="noStrike">
              <a:solidFill>
                <a:srgbClr val="000000"/>
              </a:solidFill>
              <a:latin typeface="Arial"/>
            </a:endParaRPr>
          </a:p>
          <a:p>
            <a:pPr algn="ctr">
              <a:lnSpc>
                <a:spcPct val="100000"/>
              </a:lnSpc>
            </a:pPr>
            <a:r>
              <a:rPr b="0" lang="en-US" sz="1400" spc="-1" strike="noStrike">
                <a:solidFill>
                  <a:schemeClr val="dk1"/>
                </a:solidFill>
                <a:latin typeface="Calibri"/>
                <a:ea typeface="Calibri"/>
              </a:rPr>
              <a:t>s</a:t>
            </a:r>
            <a:r>
              <a:rPr b="0" lang="es-419" sz="1400" spc="-1" strike="noStrike">
                <a:solidFill>
                  <a:schemeClr val="dk1"/>
                </a:solidFill>
                <a:latin typeface="Calibri"/>
                <a:ea typeface="Calibri"/>
              </a:rPr>
              <a:t>tatus code 401</a:t>
            </a:r>
            <a:endParaRPr b="0" lang="en-US" sz="1400" spc="-1" strike="noStrike">
              <a:solidFill>
                <a:srgbClr val="000000"/>
              </a:solidFill>
              <a:latin typeface="Arial"/>
            </a:endParaRPr>
          </a:p>
        </p:txBody>
      </p:sp>
      <p:cxnSp>
        <p:nvCxnSpPr>
          <p:cNvPr id="491" name="Google Shape;293;p37"/>
          <p:cNvCxnSpPr/>
          <p:nvPr/>
        </p:nvCxnSpPr>
        <p:spPr>
          <a:xfrm>
            <a:off x="1370880" y="4771800"/>
            <a:ext cx="1774440" cy="2880"/>
          </a:xfrm>
          <a:prstGeom prst="straightConnector1">
            <a:avLst/>
          </a:prstGeom>
          <a:ln w="25400">
            <a:solidFill>
              <a:srgbClr val="4f81bd"/>
            </a:solidFill>
            <a:prstDash val="dash"/>
            <a:round/>
            <a:headEnd len="med" type="triangle" w="med"/>
          </a:ln>
        </p:spPr>
      </p:cxnSp>
      <p:sp>
        <p:nvSpPr>
          <p:cNvPr id="492" name="Google Shape;298;p37"/>
          <p:cNvSpPr/>
          <p:nvPr/>
        </p:nvSpPr>
        <p:spPr>
          <a:xfrm>
            <a:off x="1456920" y="4496040"/>
            <a:ext cx="1520640" cy="64908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[user  != null ]</a:t>
            </a:r>
            <a:endParaRPr b="0" lang="en-US" sz="1400" spc="-1" strike="noStrike">
              <a:solidFill>
                <a:srgbClr val="000000"/>
              </a:solidFill>
              <a:latin typeface="Arial"/>
            </a:endParaRPr>
          </a:p>
          <a:p>
            <a:pPr algn="ctr">
              <a:lnSpc>
                <a:spcPct val="100000"/>
              </a:lnSpc>
            </a:pPr>
            <a:r>
              <a:rPr b="0" lang="en-US" sz="1400" spc="-1" strike="noStrike">
                <a:solidFill>
                  <a:schemeClr val="dk1"/>
                </a:solidFill>
                <a:latin typeface="Calibri"/>
                <a:ea typeface="Calibri"/>
              </a:rPr>
              <a:t>s</a:t>
            </a:r>
            <a:r>
              <a:rPr b="0" lang="es-419" sz="1400" spc="-1" strike="noStrike">
                <a:solidFill>
                  <a:schemeClr val="dk1"/>
                </a:solidFill>
                <a:latin typeface="Calibri"/>
                <a:ea typeface="Calibri"/>
              </a:rPr>
              <a:t>tatus code </a:t>
            </a:r>
            <a:r>
              <a:rPr b="0" lang="en-US" sz="1400" spc="-1" strike="noStrike">
                <a:solidFill>
                  <a:srgbClr val="000000"/>
                </a:solidFill>
                <a:latin typeface="Arial"/>
                <a:ea typeface="Arial"/>
              </a:rPr>
              <a:t>200</a:t>
            </a:r>
            <a:endParaRPr b="0" lang="en-US" sz="1400" spc="-1" strike="noStrike">
              <a:solidFill>
                <a:srgbClr val="000000"/>
              </a:solidFill>
              <a:latin typeface="Arial"/>
            </a:endParaRPr>
          </a:p>
        </p:txBody>
      </p:sp>
      <p:sp>
        <p:nvSpPr>
          <p:cNvPr id="493" name="Google Shape;297;p37"/>
          <p:cNvSpPr/>
          <p:nvPr/>
        </p:nvSpPr>
        <p:spPr>
          <a:xfrm>
            <a:off x="5482440" y="6010200"/>
            <a:ext cx="2383200" cy="29700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[location  = H</a:t>
            </a:r>
            <a:r>
              <a:rPr b="0" lang="en-US" sz="1400" spc="-1" strike="noStrike">
                <a:solidFill>
                  <a:schemeClr val="dk1"/>
                </a:solidFill>
                <a:latin typeface="Calibri"/>
                <a:ea typeface="Calibri"/>
              </a:rPr>
              <a:t>o</a:t>
            </a:r>
            <a:r>
              <a:rPr b="0" lang="es-419" sz="1400" spc="-1" strike="noStrike">
                <a:solidFill>
                  <a:schemeClr val="dk1"/>
                </a:solidFill>
                <a:latin typeface="Calibri"/>
                <a:ea typeface="Calibri"/>
              </a:rPr>
              <a:t>me.html]</a:t>
            </a:r>
            <a:endParaRPr b="0" lang="en-US" sz="1400" spc="-1" strike="noStrike">
              <a:solidFill>
                <a:srgbClr val="000000"/>
              </a:solidFill>
              <a:latin typeface="Arial"/>
            </a:endParaRPr>
          </a:p>
        </p:txBody>
      </p:sp>
      <p:grpSp>
        <p:nvGrpSpPr>
          <p:cNvPr id="494" name="Group 61"/>
          <p:cNvGrpSpPr/>
          <p:nvPr/>
        </p:nvGrpSpPr>
        <p:grpSpPr>
          <a:xfrm>
            <a:off x="491760" y="4129920"/>
            <a:ext cx="487080" cy="274680"/>
            <a:chOff x="491760" y="4129920"/>
            <a:chExt cx="487080" cy="274680"/>
          </a:xfrm>
        </p:grpSpPr>
        <p:cxnSp>
          <p:nvCxnSpPr>
            <p:cNvPr id="495" name="Straight Connector 51"/>
            <p:cNvCxnSpPr/>
            <p:nvPr/>
          </p:nvCxnSpPr>
          <p:spPr>
            <a:xfrm flipH="1">
              <a:off x="491760" y="4129920"/>
              <a:ext cx="487440" cy="2880"/>
            </a:xfrm>
            <a:prstGeom prst="straightConnector1">
              <a:avLst/>
            </a:prstGeom>
            <a:ln w="28575">
              <a:solidFill>
                <a:srgbClr val="0070c0"/>
              </a:solidFill>
              <a:round/>
            </a:ln>
          </p:spPr>
        </p:cxnSp>
        <p:cxnSp>
          <p:nvCxnSpPr>
            <p:cNvPr id="496" name="Straight Connector 56"/>
            <p:cNvCxnSpPr/>
            <p:nvPr/>
          </p:nvCxnSpPr>
          <p:spPr>
            <a:xfrm>
              <a:off x="491760" y="4129920"/>
              <a:ext cx="2880" cy="273960"/>
            </a:xfrm>
            <a:prstGeom prst="straightConnector1">
              <a:avLst/>
            </a:prstGeom>
            <a:ln w="28575">
              <a:solidFill>
                <a:srgbClr val="0070c0"/>
              </a:solidFill>
              <a:round/>
            </a:ln>
          </p:spPr>
        </p:cxnSp>
        <p:cxnSp>
          <p:nvCxnSpPr>
            <p:cNvPr id="497" name="Straight Arrow Connector 60"/>
            <p:cNvCxnSpPr/>
            <p:nvPr/>
          </p:nvCxnSpPr>
          <p:spPr>
            <a:xfrm>
              <a:off x="491760" y="4402080"/>
              <a:ext cx="487440" cy="2880"/>
            </a:xfrm>
            <a:prstGeom prst="straightConnector1">
              <a:avLst/>
            </a:prstGeom>
            <a:ln w="28575">
              <a:solidFill>
                <a:srgbClr val="0070c0"/>
              </a:solidFill>
              <a:round/>
              <a:tailEnd len="med" type="arrow" w="med"/>
            </a:ln>
          </p:spPr>
        </p:cxnSp>
      </p:grpSp>
      <p:sp>
        <p:nvSpPr>
          <p:cNvPr id="498" name="Google Shape;297;p37"/>
          <p:cNvSpPr/>
          <p:nvPr/>
        </p:nvSpPr>
        <p:spPr>
          <a:xfrm>
            <a:off x="7560" y="3540960"/>
            <a:ext cx="1097640" cy="55296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it-IT" sz="1400" spc="-1" strike="noStrike">
                <a:solidFill>
                  <a:schemeClr val="dk1"/>
                </a:solidFill>
                <a:latin typeface="Calibri"/>
                <a:ea typeface="Calibri"/>
              </a:rPr>
              <a:t>Show error msg</a:t>
            </a:r>
            <a:endParaRPr b="0" lang="en-US" sz="1400" spc="-1" strike="noStrike">
              <a:solidFill>
                <a:srgbClr val="000000"/>
              </a:solidFill>
              <a:latin typeface="Arial"/>
            </a:endParaRPr>
          </a:p>
        </p:txBody>
      </p:sp>
      <p:cxnSp>
        <p:nvCxnSpPr>
          <p:cNvPr id="499" name="Google Shape;275;p37"/>
          <p:cNvCxnSpPr/>
          <p:nvPr/>
        </p:nvCxnSpPr>
        <p:spPr>
          <a:xfrm>
            <a:off x="217800" y="1975680"/>
            <a:ext cx="786600" cy="2880"/>
          </a:xfrm>
          <a:prstGeom prst="straightConnector1">
            <a:avLst/>
          </a:prstGeom>
          <a:ln w="25400">
            <a:solidFill>
              <a:srgbClr val="4f81bd"/>
            </a:solidFill>
            <a:round/>
            <a:tailEnd len="med" type="stealth" w="med"/>
          </a:ln>
        </p:spPr>
      </p:cxnSp>
      <p:sp>
        <p:nvSpPr>
          <p:cNvPr id="500" name="Google Shape;297;p37"/>
          <p:cNvSpPr/>
          <p:nvPr/>
        </p:nvSpPr>
        <p:spPr>
          <a:xfrm>
            <a:off x="38520" y="4631400"/>
            <a:ext cx="1097640" cy="358200"/>
          </a:xfrm>
          <a:prstGeom prst="rect">
            <a:avLst/>
          </a:prstGeom>
          <a:noFill/>
          <a:ln w="0">
            <a:noFill/>
          </a:ln>
        </p:spPr>
        <p:style>
          <a:lnRef idx="0"/>
          <a:fillRef idx="0"/>
          <a:effectRef idx="0"/>
          <a:fontRef idx="minor"/>
        </p:style>
        <p:txBody>
          <a:bodyPr lIns="107280" rIns="107280" tIns="0" bIns="0" anchor="t">
            <a:noAutofit/>
          </a:bodyPr>
          <a:p>
            <a:pPr algn="ctr">
              <a:lnSpc>
                <a:spcPct val="100000"/>
              </a:lnSpc>
            </a:pPr>
            <a:r>
              <a:rPr b="0" lang="it-IT" sz="1200" spc="-1" strike="noStrike">
                <a:solidFill>
                  <a:schemeClr val="dk1"/>
                </a:solidFill>
                <a:latin typeface="Calibri"/>
                <a:ea typeface="Calibri"/>
              </a:rPr>
              <a:t>Set username</a:t>
            </a:r>
            <a:endParaRPr b="0" lang="en-US" sz="1200" spc="-1" strike="noStrike">
              <a:solidFill>
                <a:srgbClr val="000000"/>
              </a:solidFill>
              <a:latin typeface="Arial"/>
            </a:endParaRPr>
          </a:p>
        </p:txBody>
      </p:sp>
      <p:cxnSp>
        <p:nvCxnSpPr>
          <p:cNvPr id="501" name="Google Shape;295;p37"/>
          <p:cNvCxnSpPr/>
          <p:nvPr/>
        </p:nvCxnSpPr>
        <p:spPr>
          <a:xfrm>
            <a:off x="7637760" y="1664640"/>
            <a:ext cx="14040" cy="4861800"/>
          </a:xfrm>
          <a:prstGeom prst="straightConnector1">
            <a:avLst/>
          </a:prstGeom>
          <a:ln w="38100">
            <a:solidFill>
              <a:srgbClr val="4f81bd"/>
            </a:solidFill>
            <a:prstDash val="dot"/>
            <a:round/>
          </a:ln>
        </p:spPr>
      </p:cxnSp>
      <p:sp>
        <p:nvSpPr>
          <p:cNvPr id="502" name="Google Shape;296;p37"/>
          <p:cNvSpPr/>
          <p:nvPr/>
        </p:nvSpPr>
        <p:spPr>
          <a:xfrm>
            <a:off x="7470360" y="4856400"/>
            <a:ext cx="311040" cy="9291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sp>
        <p:nvSpPr>
          <p:cNvPr id="503" name="Google Shape;302;p37"/>
          <p:cNvSpPr/>
          <p:nvPr/>
        </p:nvSpPr>
        <p:spPr>
          <a:xfrm>
            <a:off x="7080840" y="1062720"/>
            <a:ext cx="1090800" cy="5130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Session storage</a:t>
            </a:r>
            <a:endParaRPr b="0" lang="en-US" sz="1200" spc="-1" strike="noStrike">
              <a:solidFill>
                <a:srgbClr val="000000"/>
              </a:solidFill>
              <a:latin typeface="Arial"/>
            </a:endParaRPr>
          </a:p>
        </p:txBody>
      </p:sp>
      <p:cxnSp>
        <p:nvCxnSpPr>
          <p:cNvPr id="504" name="Google Shape;299;p37"/>
          <p:cNvCxnSpPr/>
          <p:nvPr/>
        </p:nvCxnSpPr>
        <p:spPr>
          <a:xfrm>
            <a:off x="1341360" y="5692320"/>
            <a:ext cx="6156720" cy="2880"/>
          </a:xfrm>
          <a:prstGeom prst="straightConnector1">
            <a:avLst/>
          </a:prstGeom>
          <a:ln w="25400">
            <a:solidFill>
              <a:srgbClr val="4f81bd"/>
            </a:solidFill>
            <a:round/>
            <a:tailEnd len="med" type="stealth" w="med"/>
          </a:ln>
        </p:spPr>
      </p:cxnSp>
      <p:sp>
        <p:nvSpPr>
          <p:cNvPr id="505" name="Google Shape;297;p37"/>
          <p:cNvSpPr/>
          <p:nvPr/>
        </p:nvSpPr>
        <p:spPr>
          <a:xfrm>
            <a:off x="659880" y="5342760"/>
            <a:ext cx="2044800" cy="335520"/>
          </a:xfrm>
          <a:prstGeom prst="rect">
            <a:avLst/>
          </a:prstGeom>
          <a:solidFill>
            <a:schemeClr val="bg1"/>
          </a:solidFill>
          <a:ln w="3175">
            <a:solidFill>
              <a:srgbClr val="4f81bd"/>
            </a:solidFill>
            <a:round/>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[status code == 200 ]</a:t>
            </a:r>
            <a:endParaRPr b="0" lang="en-US" sz="1400" spc="-1" strike="noStrike">
              <a:solidFill>
                <a:srgbClr val="000000"/>
              </a:solidFill>
              <a:latin typeface="Arial"/>
            </a:endParaRPr>
          </a:p>
        </p:txBody>
      </p:sp>
      <p:sp>
        <p:nvSpPr>
          <p:cNvPr id="506" name="Google Shape;277;p37"/>
          <p:cNvSpPr/>
          <p:nvPr/>
        </p:nvSpPr>
        <p:spPr>
          <a:xfrm>
            <a:off x="2978640" y="1847520"/>
            <a:ext cx="324360" cy="304668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grpSp>
        <p:nvGrpSpPr>
          <p:cNvPr id="507" name="Group 61"/>
          <p:cNvGrpSpPr/>
          <p:nvPr/>
        </p:nvGrpSpPr>
        <p:grpSpPr>
          <a:xfrm>
            <a:off x="491760" y="4896720"/>
            <a:ext cx="487080" cy="274680"/>
            <a:chOff x="491760" y="4896720"/>
            <a:chExt cx="487080" cy="274680"/>
          </a:xfrm>
        </p:grpSpPr>
        <p:cxnSp>
          <p:nvCxnSpPr>
            <p:cNvPr id="508" name="Straight Connector 51"/>
            <p:cNvCxnSpPr/>
            <p:nvPr/>
          </p:nvCxnSpPr>
          <p:spPr>
            <a:xfrm flipH="1">
              <a:off x="491760" y="4896720"/>
              <a:ext cx="487440" cy="2880"/>
            </a:xfrm>
            <a:prstGeom prst="straightConnector1">
              <a:avLst/>
            </a:prstGeom>
            <a:ln w="28575">
              <a:solidFill>
                <a:srgbClr val="0070c0"/>
              </a:solidFill>
              <a:round/>
            </a:ln>
          </p:spPr>
        </p:cxnSp>
        <p:cxnSp>
          <p:nvCxnSpPr>
            <p:cNvPr id="509" name="Straight Connector 56"/>
            <p:cNvCxnSpPr/>
            <p:nvPr/>
          </p:nvCxnSpPr>
          <p:spPr>
            <a:xfrm>
              <a:off x="491760" y="4896720"/>
              <a:ext cx="2880" cy="274320"/>
            </a:xfrm>
            <a:prstGeom prst="straightConnector1">
              <a:avLst/>
            </a:prstGeom>
            <a:ln w="28575">
              <a:solidFill>
                <a:srgbClr val="0070c0"/>
              </a:solidFill>
              <a:round/>
            </a:ln>
          </p:spPr>
        </p:cxnSp>
        <p:cxnSp>
          <p:nvCxnSpPr>
            <p:cNvPr id="510" name="Straight Arrow Connector 60"/>
            <p:cNvCxnSpPr/>
            <p:nvPr/>
          </p:nvCxnSpPr>
          <p:spPr>
            <a:xfrm>
              <a:off x="491760" y="5168880"/>
              <a:ext cx="487440" cy="2880"/>
            </a:xfrm>
            <a:prstGeom prst="straightConnector1">
              <a:avLst/>
            </a:prstGeom>
            <a:ln w="28575">
              <a:solidFill>
                <a:srgbClr val="0070c0"/>
              </a:solidFill>
              <a:round/>
              <a:tailEnd len="med" type="arrow" w="med"/>
            </a:ln>
          </p:spPr>
        </p:cxnSp>
      </p:grpSp>
      <p:sp>
        <p:nvSpPr>
          <p:cNvPr id="511" name="Rectangle 1"/>
          <p:cNvSpPr/>
          <p:nvPr/>
        </p:nvSpPr>
        <p:spPr>
          <a:xfrm>
            <a:off x="641520" y="5314680"/>
            <a:ext cx="8563680" cy="10778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it-IT" sz="1600" spc="-1" strike="noStrike">
              <a:solidFill>
                <a:schemeClr val="lt1"/>
              </a:solidFill>
              <a:latin typeface="Arial"/>
              <a:ea typeface="Arial"/>
            </a:endParaRPr>
          </a:p>
        </p:txBody>
      </p:sp>
      <p:sp>
        <p:nvSpPr>
          <p:cNvPr id="512" name="Rectangle 2"/>
          <p:cNvSpPr/>
          <p:nvPr/>
        </p:nvSpPr>
        <p:spPr>
          <a:xfrm>
            <a:off x="5227200" y="5381280"/>
            <a:ext cx="190188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it-IT" sz="1200" spc="-1" strike="noStrike">
                <a:solidFill>
                  <a:srgbClr val="000000"/>
                </a:solidFill>
                <a:latin typeface="Arial"/>
                <a:ea typeface="Arial"/>
              </a:rPr>
              <a:t>setItem('</a:t>
            </a:r>
            <a:r>
              <a:rPr b="0" lang="it-IT" sz="1200" spc="-1" strike="noStrike" u="sng">
                <a:solidFill>
                  <a:srgbClr val="000000"/>
                </a:solidFill>
                <a:uFillTx/>
                <a:latin typeface="Arial"/>
                <a:ea typeface="Arial"/>
              </a:rPr>
              <a:t>username', usrn)</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cxnSp>
        <p:nvCxnSpPr>
          <p:cNvPr id="513" name="Google Shape;275;p37"/>
          <p:cNvCxnSpPr>
            <a:endCxn id="514" idx="1"/>
          </p:cNvCxnSpPr>
          <p:nvPr/>
        </p:nvCxnSpPr>
        <p:spPr>
          <a:xfrm>
            <a:off x="2512800" y="3725640"/>
            <a:ext cx="846000" cy="5400"/>
          </a:xfrm>
          <a:prstGeom prst="straightConnector1">
            <a:avLst/>
          </a:prstGeom>
          <a:ln w="25400">
            <a:solidFill>
              <a:srgbClr val="4f81bd"/>
            </a:solidFill>
            <a:round/>
            <a:tailEnd len="med" type="stealth" w="med"/>
          </a:ln>
        </p:spPr>
      </p:cxnSp>
      <p:sp>
        <p:nvSpPr>
          <p:cNvPr id="515" name="PlaceHolder 1"/>
          <p:cNvSpPr>
            <a:spLocks noGrp="1"/>
          </p:cNvSpPr>
          <p:nvPr>
            <p:ph type="title"/>
          </p:nvPr>
        </p:nvSpPr>
        <p:spPr>
          <a:xfrm>
            <a:off x="495360" y="274680"/>
            <a:ext cx="8912520" cy="114048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caricamento Home page </a:t>
            </a:r>
            <a:endParaRPr b="0" lang="en-US" sz="4400" spc="-1" strike="noStrike">
              <a:solidFill>
                <a:srgbClr val="000000"/>
              </a:solidFill>
              <a:latin typeface="Arial"/>
            </a:endParaRPr>
          </a:p>
        </p:txBody>
      </p:sp>
      <p:cxnSp>
        <p:nvCxnSpPr>
          <p:cNvPr id="516" name="Straight Connector 26"/>
          <p:cNvCxnSpPr/>
          <p:nvPr/>
        </p:nvCxnSpPr>
        <p:spPr>
          <a:xfrm>
            <a:off x="933840" y="1866600"/>
            <a:ext cx="2880" cy="4429080"/>
          </a:xfrm>
          <a:prstGeom prst="straightConnector1">
            <a:avLst/>
          </a:prstGeom>
          <a:ln w="38100">
            <a:solidFill>
              <a:srgbClr val="4f81bd"/>
            </a:solidFill>
            <a:prstDash val="dot"/>
            <a:round/>
          </a:ln>
        </p:spPr>
      </p:cxnSp>
      <p:sp>
        <p:nvSpPr>
          <p:cNvPr id="517" name="Google Shape;294;p37"/>
          <p:cNvSpPr/>
          <p:nvPr/>
        </p:nvSpPr>
        <p:spPr>
          <a:xfrm>
            <a:off x="136440" y="1962360"/>
            <a:ext cx="623520" cy="446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load</a:t>
            </a:r>
            <a:endParaRPr b="0" lang="en-US" sz="1400" spc="-1" strike="noStrike">
              <a:solidFill>
                <a:srgbClr val="000000"/>
              </a:solidFill>
              <a:latin typeface="Arial"/>
            </a:endParaRPr>
          </a:p>
        </p:txBody>
      </p:sp>
      <p:sp>
        <p:nvSpPr>
          <p:cNvPr id="518" name="Google Shape;290;p37"/>
          <p:cNvSpPr/>
          <p:nvPr/>
        </p:nvSpPr>
        <p:spPr>
          <a:xfrm>
            <a:off x="426600" y="1200960"/>
            <a:ext cx="115200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Home.html + expMgmt.js</a:t>
            </a:r>
            <a:endParaRPr b="0" lang="en-US" sz="1200" spc="-1" strike="noStrike">
              <a:solidFill>
                <a:srgbClr val="000000"/>
              </a:solidFill>
              <a:latin typeface="Arial"/>
            </a:endParaRPr>
          </a:p>
        </p:txBody>
      </p:sp>
      <p:sp>
        <p:nvSpPr>
          <p:cNvPr id="519" name="Google Shape;292;p37"/>
          <p:cNvSpPr/>
          <p:nvPr/>
        </p:nvSpPr>
        <p:spPr>
          <a:xfrm>
            <a:off x="762840" y="2091960"/>
            <a:ext cx="369000" cy="45892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520" name="Straight Connector 36"/>
          <p:cNvCxnSpPr/>
          <p:nvPr/>
        </p:nvCxnSpPr>
        <p:spPr>
          <a:xfrm>
            <a:off x="2341800" y="1868760"/>
            <a:ext cx="2880" cy="4429080"/>
          </a:xfrm>
          <a:prstGeom prst="straightConnector1">
            <a:avLst/>
          </a:prstGeom>
          <a:ln w="38100">
            <a:solidFill>
              <a:srgbClr val="4f81bd"/>
            </a:solidFill>
            <a:prstDash val="dot"/>
            <a:round/>
          </a:ln>
        </p:spPr>
      </p:cxnSp>
      <p:sp>
        <p:nvSpPr>
          <p:cNvPr id="521" name="Google Shape;290;p37"/>
          <p:cNvSpPr/>
          <p:nvPr/>
        </p:nvSpPr>
        <p:spPr>
          <a:xfrm>
            <a:off x="1801440" y="1203120"/>
            <a:ext cx="112500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Page</a:t>
            </a:r>
            <a:br>
              <a:rPr sz="1400"/>
            </a:br>
            <a:r>
              <a:rPr b="0" lang="es-419" sz="1200" spc="-1" strike="noStrike">
                <a:solidFill>
                  <a:schemeClr val="dk1"/>
                </a:solidFill>
                <a:latin typeface="Calibri"/>
                <a:ea typeface="Calibri"/>
              </a:rPr>
              <a:t>Orchestrator</a:t>
            </a:r>
            <a:endParaRPr b="0" lang="en-US" sz="1200" spc="-1" strike="noStrike">
              <a:solidFill>
                <a:srgbClr val="000000"/>
              </a:solidFill>
              <a:latin typeface="Arial"/>
            </a:endParaRPr>
          </a:p>
        </p:txBody>
      </p:sp>
      <p:sp>
        <p:nvSpPr>
          <p:cNvPr id="522" name="Google Shape;292;p37"/>
          <p:cNvSpPr/>
          <p:nvPr/>
        </p:nvSpPr>
        <p:spPr>
          <a:xfrm>
            <a:off x="2171160" y="2194560"/>
            <a:ext cx="365760" cy="44866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523" name="Google Shape;275;p37"/>
          <p:cNvCxnSpPr/>
          <p:nvPr/>
        </p:nvCxnSpPr>
        <p:spPr>
          <a:xfrm>
            <a:off x="1159560" y="2288520"/>
            <a:ext cx="967680" cy="2880"/>
          </a:xfrm>
          <a:prstGeom prst="straightConnector1">
            <a:avLst/>
          </a:prstGeom>
          <a:ln w="25400">
            <a:solidFill>
              <a:srgbClr val="4f81bd"/>
            </a:solidFill>
            <a:round/>
            <a:tailEnd len="med" type="stealth" w="med"/>
          </a:ln>
        </p:spPr>
      </p:cxnSp>
      <p:sp>
        <p:nvSpPr>
          <p:cNvPr id="524" name="Google Shape;294;p37"/>
          <p:cNvSpPr/>
          <p:nvPr/>
        </p:nvSpPr>
        <p:spPr>
          <a:xfrm>
            <a:off x="1293840" y="2346480"/>
            <a:ext cx="780120" cy="446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600" spc="-1" strike="noStrike">
                <a:solidFill>
                  <a:schemeClr val="dk1"/>
                </a:solidFill>
                <a:latin typeface="Calibri"/>
                <a:ea typeface="Calibri"/>
              </a:rPr>
              <a:t>start()</a:t>
            </a:r>
            <a:endParaRPr b="0" lang="en-US" sz="1600" spc="-1" strike="noStrike">
              <a:solidFill>
                <a:srgbClr val="000000"/>
              </a:solidFill>
              <a:latin typeface="Arial"/>
            </a:endParaRPr>
          </a:p>
        </p:txBody>
      </p:sp>
      <p:cxnSp>
        <p:nvCxnSpPr>
          <p:cNvPr id="525" name="Straight Arrow Connector 4"/>
          <p:cNvCxnSpPr/>
          <p:nvPr/>
        </p:nvCxnSpPr>
        <p:spPr>
          <a:xfrm>
            <a:off x="426600" y="2290320"/>
            <a:ext cx="339120" cy="2880"/>
          </a:xfrm>
          <a:prstGeom prst="straightConnector1">
            <a:avLst/>
          </a:prstGeom>
          <a:ln w="25400">
            <a:solidFill>
              <a:srgbClr val="4f81bd"/>
            </a:solidFill>
            <a:round/>
            <a:tailEnd len="med" type="stealth" w="med"/>
          </a:ln>
        </p:spPr>
      </p:cxnSp>
      <p:cxnSp>
        <p:nvCxnSpPr>
          <p:cNvPr id="526" name="Straight Connector 52"/>
          <p:cNvCxnSpPr/>
          <p:nvPr/>
        </p:nvCxnSpPr>
        <p:spPr>
          <a:xfrm>
            <a:off x="5689080" y="1870920"/>
            <a:ext cx="5400" cy="4873680"/>
          </a:xfrm>
          <a:prstGeom prst="straightConnector1">
            <a:avLst/>
          </a:prstGeom>
          <a:ln w="38100">
            <a:solidFill>
              <a:srgbClr val="4f81bd"/>
            </a:solidFill>
            <a:prstDash val="dot"/>
            <a:round/>
          </a:ln>
        </p:spPr>
      </p:cxnSp>
      <p:sp>
        <p:nvSpPr>
          <p:cNvPr id="527" name="Google Shape;290;p37"/>
          <p:cNvSpPr/>
          <p:nvPr/>
        </p:nvSpPr>
        <p:spPr>
          <a:xfrm>
            <a:off x="5255640" y="1205640"/>
            <a:ext cx="84312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a:t>
            </a:r>
            <a:br>
              <a:rPr sz="1200"/>
            </a:br>
            <a:r>
              <a:rPr b="0" lang="es-419" sz="1200" spc="-1" strike="noStrike">
                <a:solidFill>
                  <a:schemeClr val="dk1"/>
                </a:solidFill>
                <a:latin typeface="Calibri"/>
                <a:ea typeface="Calibri"/>
              </a:rPr>
              <a:t>Details</a:t>
            </a:r>
            <a:endParaRPr b="0" lang="en-US" sz="1200" spc="-1" strike="noStrike">
              <a:solidFill>
                <a:srgbClr val="000000"/>
              </a:solidFill>
              <a:latin typeface="Arial"/>
            </a:endParaRPr>
          </a:p>
        </p:txBody>
      </p:sp>
      <p:sp>
        <p:nvSpPr>
          <p:cNvPr id="528" name="Google Shape;294;p37"/>
          <p:cNvSpPr/>
          <p:nvPr/>
        </p:nvSpPr>
        <p:spPr>
          <a:xfrm>
            <a:off x="2538000" y="2349000"/>
            <a:ext cx="1545120" cy="446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registerEvents</a:t>
            </a:r>
            <a:endParaRPr b="0" lang="en-US" sz="1400" spc="-1" strike="noStrike">
              <a:solidFill>
                <a:srgbClr val="000000"/>
              </a:solidFill>
              <a:latin typeface="Arial"/>
            </a:endParaRPr>
          </a:p>
        </p:txBody>
      </p:sp>
      <p:cxnSp>
        <p:nvCxnSpPr>
          <p:cNvPr id="529" name="Google Shape;275;p37"/>
          <p:cNvCxnSpPr/>
          <p:nvPr/>
        </p:nvCxnSpPr>
        <p:spPr>
          <a:xfrm>
            <a:off x="2540160" y="2359080"/>
            <a:ext cx="3008880" cy="2880"/>
          </a:xfrm>
          <a:prstGeom prst="straightConnector1">
            <a:avLst/>
          </a:prstGeom>
          <a:ln w="25400">
            <a:solidFill>
              <a:srgbClr val="4f81bd"/>
            </a:solidFill>
            <a:round/>
            <a:tailEnd len="med" type="stealth" w="med"/>
          </a:ln>
        </p:spPr>
      </p:cxnSp>
      <p:cxnSp>
        <p:nvCxnSpPr>
          <p:cNvPr id="530" name="Google Shape;275;p37"/>
          <p:cNvCxnSpPr/>
          <p:nvPr/>
        </p:nvCxnSpPr>
        <p:spPr>
          <a:xfrm>
            <a:off x="1159560" y="3602160"/>
            <a:ext cx="967680" cy="2880"/>
          </a:xfrm>
          <a:prstGeom prst="straightConnector1">
            <a:avLst/>
          </a:prstGeom>
          <a:ln w="25400">
            <a:solidFill>
              <a:srgbClr val="4f81bd"/>
            </a:solidFill>
            <a:round/>
            <a:tailEnd len="med" type="stealth" w="med"/>
          </a:ln>
        </p:spPr>
      </p:cxnSp>
      <p:sp>
        <p:nvSpPr>
          <p:cNvPr id="531" name="Google Shape;294;p37"/>
          <p:cNvSpPr/>
          <p:nvPr/>
        </p:nvSpPr>
        <p:spPr>
          <a:xfrm>
            <a:off x="1223280" y="3267360"/>
            <a:ext cx="914040" cy="446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refresh()</a:t>
            </a:r>
            <a:endParaRPr b="0" lang="en-US" sz="1400" spc="-1" strike="noStrike">
              <a:solidFill>
                <a:srgbClr val="000000"/>
              </a:solidFill>
              <a:latin typeface="Arial"/>
            </a:endParaRPr>
          </a:p>
        </p:txBody>
      </p:sp>
      <p:cxnSp>
        <p:nvCxnSpPr>
          <p:cNvPr id="532" name="Straight Connector 60"/>
          <p:cNvCxnSpPr/>
          <p:nvPr/>
        </p:nvCxnSpPr>
        <p:spPr>
          <a:xfrm>
            <a:off x="4571280" y="1873440"/>
            <a:ext cx="2880" cy="4621320"/>
          </a:xfrm>
          <a:prstGeom prst="straightConnector1">
            <a:avLst/>
          </a:prstGeom>
          <a:ln w="38100">
            <a:solidFill>
              <a:srgbClr val="4f81bd"/>
            </a:solidFill>
            <a:prstDash val="dot"/>
            <a:round/>
          </a:ln>
        </p:spPr>
      </p:cxnSp>
      <p:sp>
        <p:nvSpPr>
          <p:cNvPr id="533" name="Google Shape;290;p37"/>
          <p:cNvSpPr/>
          <p:nvPr/>
        </p:nvSpPr>
        <p:spPr>
          <a:xfrm>
            <a:off x="4176360" y="1207800"/>
            <a:ext cx="81612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Wizard</a:t>
            </a:r>
            <a:endParaRPr b="0" lang="en-US" sz="1200" spc="-1" strike="noStrike">
              <a:solidFill>
                <a:srgbClr val="000000"/>
              </a:solidFill>
              <a:latin typeface="Arial"/>
            </a:endParaRPr>
          </a:p>
        </p:txBody>
      </p:sp>
      <p:sp>
        <p:nvSpPr>
          <p:cNvPr id="534" name="Google Shape;294;p37"/>
          <p:cNvSpPr/>
          <p:nvPr/>
        </p:nvSpPr>
        <p:spPr>
          <a:xfrm>
            <a:off x="2544480" y="2629800"/>
            <a:ext cx="1412640" cy="446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registerEvents</a:t>
            </a:r>
            <a:endParaRPr b="0" lang="en-US" sz="1400" spc="-1" strike="noStrike">
              <a:solidFill>
                <a:srgbClr val="000000"/>
              </a:solidFill>
              <a:latin typeface="Arial"/>
            </a:endParaRPr>
          </a:p>
        </p:txBody>
      </p:sp>
      <p:cxnSp>
        <p:nvCxnSpPr>
          <p:cNvPr id="535" name="Google Shape;275;p37"/>
          <p:cNvCxnSpPr/>
          <p:nvPr/>
        </p:nvCxnSpPr>
        <p:spPr>
          <a:xfrm>
            <a:off x="2537640" y="2932560"/>
            <a:ext cx="1805400" cy="2880"/>
          </a:xfrm>
          <a:prstGeom prst="straightConnector1">
            <a:avLst/>
          </a:prstGeom>
          <a:ln w="25400">
            <a:solidFill>
              <a:srgbClr val="4f81bd"/>
            </a:solidFill>
            <a:round/>
            <a:tailEnd len="med" type="stealth" w="med"/>
          </a:ln>
        </p:spPr>
      </p:cxnSp>
      <p:cxnSp>
        <p:nvCxnSpPr>
          <p:cNvPr id="536" name="Google Shape;275;p37"/>
          <p:cNvCxnSpPr/>
          <p:nvPr/>
        </p:nvCxnSpPr>
        <p:spPr>
          <a:xfrm>
            <a:off x="2540160" y="5030280"/>
            <a:ext cx="4109040" cy="2880"/>
          </a:xfrm>
          <a:prstGeom prst="straightConnector1">
            <a:avLst/>
          </a:prstGeom>
          <a:ln w="25400">
            <a:solidFill>
              <a:srgbClr val="4f81bd"/>
            </a:solidFill>
            <a:round/>
            <a:tailEnd len="med" type="stealth" w="med"/>
          </a:ln>
        </p:spPr>
      </p:cxnSp>
      <p:sp>
        <p:nvSpPr>
          <p:cNvPr id="537" name="Google Shape;294;p37"/>
          <p:cNvSpPr/>
          <p:nvPr/>
        </p:nvSpPr>
        <p:spPr>
          <a:xfrm>
            <a:off x="2577600" y="4750560"/>
            <a:ext cx="780120" cy="446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show</a:t>
            </a:r>
            <a:endParaRPr b="0" lang="en-US" sz="1400" spc="-1" strike="noStrike">
              <a:solidFill>
                <a:srgbClr val="000000"/>
              </a:solidFill>
              <a:latin typeface="Arial"/>
            </a:endParaRPr>
          </a:p>
        </p:txBody>
      </p:sp>
      <p:cxnSp>
        <p:nvCxnSpPr>
          <p:cNvPr id="538" name="Google Shape;275;p37"/>
          <p:cNvCxnSpPr/>
          <p:nvPr/>
        </p:nvCxnSpPr>
        <p:spPr>
          <a:xfrm>
            <a:off x="2533680" y="4269960"/>
            <a:ext cx="3015360" cy="2880"/>
          </a:xfrm>
          <a:prstGeom prst="straightConnector1">
            <a:avLst/>
          </a:prstGeom>
          <a:ln w="25400">
            <a:solidFill>
              <a:srgbClr val="4f81bd"/>
            </a:solidFill>
            <a:round/>
            <a:tailEnd len="med" type="stealth" w="med"/>
          </a:ln>
        </p:spPr>
      </p:cxnSp>
      <p:sp>
        <p:nvSpPr>
          <p:cNvPr id="539" name="Google Shape;318;p38"/>
          <p:cNvSpPr/>
          <p:nvPr/>
        </p:nvSpPr>
        <p:spPr>
          <a:xfrm>
            <a:off x="2583720" y="4245480"/>
            <a:ext cx="666360" cy="305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reset</a:t>
            </a:r>
            <a:endParaRPr b="0" lang="en-US" sz="1400" spc="-1" strike="noStrike">
              <a:solidFill>
                <a:srgbClr val="000000"/>
              </a:solidFill>
              <a:latin typeface="Arial"/>
            </a:endParaRPr>
          </a:p>
        </p:txBody>
      </p:sp>
      <p:cxnSp>
        <p:nvCxnSpPr>
          <p:cNvPr id="540" name="Google Shape;275;p37"/>
          <p:cNvCxnSpPr/>
          <p:nvPr/>
        </p:nvCxnSpPr>
        <p:spPr>
          <a:xfrm>
            <a:off x="2579400" y="4518000"/>
            <a:ext cx="1848240" cy="12960"/>
          </a:xfrm>
          <a:prstGeom prst="straightConnector1">
            <a:avLst/>
          </a:prstGeom>
          <a:ln w="25400">
            <a:solidFill>
              <a:srgbClr val="4f81bd"/>
            </a:solidFill>
            <a:round/>
            <a:tailEnd len="med" type="stealth" w="med"/>
          </a:ln>
        </p:spPr>
      </p:cxnSp>
      <p:sp>
        <p:nvSpPr>
          <p:cNvPr id="541" name="Google Shape;318;p38"/>
          <p:cNvSpPr/>
          <p:nvPr/>
        </p:nvSpPr>
        <p:spPr>
          <a:xfrm>
            <a:off x="2590560" y="3973320"/>
            <a:ext cx="988920" cy="305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reset</a:t>
            </a:r>
            <a:endParaRPr b="0" lang="en-US" sz="1400" spc="-1" strike="noStrike">
              <a:solidFill>
                <a:srgbClr val="000000"/>
              </a:solidFill>
              <a:latin typeface="Arial"/>
            </a:endParaRPr>
          </a:p>
        </p:txBody>
      </p:sp>
      <p:sp>
        <p:nvSpPr>
          <p:cNvPr id="542" name="Google Shape;292;p37"/>
          <p:cNvSpPr/>
          <p:nvPr/>
        </p:nvSpPr>
        <p:spPr>
          <a:xfrm>
            <a:off x="4389120" y="2850480"/>
            <a:ext cx="394920" cy="184032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543" name="Google Shape;292;p37"/>
          <p:cNvSpPr/>
          <p:nvPr/>
        </p:nvSpPr>
        <p:spPr>
          <a:xfrm>
            <a:off x="5519160" y="2328480"/>
            <a:ext cx="380160" cy="43527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544" name="Google Shape;317;p38"/>
          <p:cNvCxnSpPr/>
          <p:nvPr/>
        </p:nvCxnSpPr>
        <p:spPr>
          <a:xfrm flipH="1">
            <a:off x="5901840" y="6610680"/>
            <a:ext cx="758520" cy="2880"/>
          </a:xfrm>
          <a:prstGeom prst="straightConnector1">
            <a:avLst/>
          </a:prstGeom>
          <a:ln w="25400">
            <a:solidFill>
              <a:srgbClr val="ff0000"/>
            </a:solidFill>
            <a:round/>
            <a:tailEnd len="med" type="stealth" w="med"/>
          </a:ln>
        </p:spPr>
      </p:cxnSp>
      <p:sp>
        <p:nvSpPr>
          <p:cNvPr id="545" name="Google Shape;318;p38"/>
          <p:cNvSpPr/>
          <p:nvPr/>
        </p:nvSpPr>
        <p:spPr>
          <a:xfrm>
            <a:off x="6013080" y="6309360"/>
            <a:ext cx="1117440" cy="3088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rgbClr val="ff0000"/>
                </a:solidFill>
                <a:latin typeface="Calibri"/>
                <a:ea typeface="Calibri"/>
              </a:rPr>
              <a:t>show</a:t>
            </a:r>
            <a:endParaRPr b="0" lang="en-US" sz="1400" spc="-1" strike="noStrike">
              <a:solidFill>
                <a:srgbClr val="000000"/>
              </a:solidFill>
              <a:latin typeface="Arial"/>
            </a:endParaRPr>
          </a:p>
        </p:txBody>
      </p:sp>
      <p:grpSp>
        <p:nvGrpSpPr>
          <p:cNvPr id="546" name="Group 89"/>
          <p:cNvGrpSpPr/>
          <p:nvPr/>
        </p:nvGrpSpPr>
        <p:grpSpPr>
          <a:xfrm>
            <a:off x="6134040" y="5441400"/>
            <a:ext cx="487080" cy="294120"/>
            <a:chOff x="6134040" y="5441400"/>
            <a:chExt cx="487080" cy="294120"/>
          </a:xfrm>
        </p:grpSpPr>
        <p:cxnSp>
          <p:nvCxnSpPr>
            <p:cNvPr id="547" name="Straight Connector 90"/>
            <p:cNvCxnSpPr/>
            <p:nvPr/>
          </p:nvCxnSpPr>
          <p:spPr>
            <a:xfrm flipH="1">
              <a:off x="6134040" y="5441400"/>
              <a:ext cx="487440" cy="2880"/>
            </a:xfrm>
            <a:prstGeom prst="straightConnector1">
              <a:avLst/>
            </a:prstGeom>
            <a:ln w="28575">
              <a:solidFill>
                <a:srgbClr val="0070c0"/>
              </a:solidFill>
              <a:round/>
            </a:ln>
          </p:spPr>
        </p:cxnSp>
        <p:cxnSp>
          <p:nvCxnSpPr>
            <p:cNvPr id="548" name="Straight Connector 91"/>
            <p:cNvCxnSpPr/>
            <p:nvPr/>
          </p:nvCxnSpPr>
          <p:spPr>
            <a:xfrm>
              <a:off x="6134040" y="5441400"/>
              <a:ext cx="2880" cy="293760"/>
            </a:xfrm>
            <a:prstGeom prst="straightConnector1">
              <a:avLst/>
            </a:prstGeom>
            <a:ln w="28575">
              <a:solidFill>
                <a:srgbClr val="0070c0"/>
              </a:solidFill>
              <a:round/>
            </a:ln>
          </p:spPr>
        </p:cxnSp>
        <p:cxnSp>
          <p:nvCxnSpPr>
            <p:cNvPr id="549" name="Straight Arrow Connector 92"/>
            <p:cNvCxnSpPr/>
            <p:nvPr/>
          </p:nvCxnSpPr>
          <p:spPr>
            <a:xfrm>
              <a:off x="6134040" y="5733000"/>
              <a:ext cx="487440" cy="2880"/>
            </a:xfrm>
            <a:prstGeom prst="straightConnector1">
              <a:avLst/>
            </a:prstGeom>
            <a:ln w="28575">
              <a:solidFill>
                <a:srgbClr val="0070c0"/>
              </a:solidFill>
              <a:round/>
              <a:tailEnd len="med" type="arrow" w="med"/>
            </a:ln>
          </p:spPr>
        </p:cxnSp>
      </p:grpSp>
      <p:sp>
        <p:nvSpPr>
          <p:cNvPr id="550" name="Google Shape;310;p38"/>
          <p:cNvSpPr/>
          <p:nvPr/>
        </p:nvSpPr>
        <p:spPr>
          <a:xfrm>
            <a:off x="7521840" y="1207800"/>
            <a:ext cx="911520" cy="6591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GetMissionsData</a:t>
            </a:r>
            <a:endParaRPr b="0" lang="en-US" sz="1200" spc="-1" strike="noStrike">
              <a:solidFill>
                <a:srgbClr val="000000"/>
              </a:solidFill>
              <a:latin typeface="Arial"/>
            </a:endParaRPr>
          </a:p>
        </p:txBody>
      </p:sp>
      <p:cxnSp>
        <p:nvCxnSpPr>
          <p:cNvPr id="551" name="Google Shape;311;p38"/>
          <p:cNvCxnSpPr/>
          <p:nvPr/>
        </p:nvCxnSpPr>
        <p:spPr>
          <a:xfrm>
            <a:off x="7979040" y="1915560"/>
            <a:ext cx="2880" cy="4829040"/>
          </a:xfrm>
          <a:prstGeom prst="straightConnector1">
            <a:avLst/>
          </a:prstGeom>
          <a:ln w="38100">
            <a:solidFill>
              <a:srgbClr val="4f81bd"/>
            </a:solidFill>
            <a:prstDash val="dot"/>
            <a:round/>
          </a:ln>
        </p:spPr>
      </p:cxnSp>
      <p:cxnSp>
        <p:nvCxnSpPr>
          <p:cNvPr id="552" name="Google Shape;312;p38"/>
          <p:cNvCxnSpPr/>
          <p:nvPr/>
        </p:nvCxnSpPr>
        <p:spPr>
          <a:xfrm>
            <a:off x="6879960" y="5167080"/>
            <a:ext cx="952200" cy="2880"/>
          </a:xfrm>
          <a:prstGeom prst="straightConnector1">
            <a:avLst/>
          </a:prstGeom>
          <a:ln w="25400">
            <a:solidFill>
              <a:srgbClr val="4f81bd"/>
            </a:solidFill>
            <a:round/>
            <a:tailEnd len="med" type="stealth" w="med"/>
          </a:ln>
        </p:spPr>
      </p:cxnSp>
      <p:sp>
        <p:nvSpPr>
          <p:cNvPr id="553" name="Google Shape;313;p38"/>
          <p:cNvSpPr/>
          <p:nvPr/>
        </p:nvSpPr>
        <p:spPr>
          <a:xfrm>
            <a:off x="6986160" y="4482360"/>
            <a:ext cx="829800" cy="9565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AJAX GET</a:t>
            </a: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/GetMissionsDAta</a:t>
            </a:r>
            <a:endParaRPr b="0" lang="en-US" sz="1200" spc="-1" strike="noStrike">
              <a:solidFill>
                <a:srgbClr val="000000"/>
              </a:solidFill>
              <a:latin typeface="Arial"/>
            </a:endParaRPr>
          </a:p>
        </p:txBody>
      </p:sp>
      <p:sp>
        <p:nvSpPr>
          <p:cNvPr id="554" name="Google Shape;314;p38"/>
          <p:cNvSpPr/>
          <p:nvPr/>
        </p:nvSpPr>
        <p:spPr>
          <a:xfrm>
            <a:off x="7828560" y="4681080"/>
            <a:ext cx="362880" cy="13593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sp>
        <p:nvSpPr>
          <p:cNvPr id="555" name="Google Shape;315;p38"/>
          <p:cNvSpPr/>
          <p:nvPr/>
        </p:nvSpPr>
        <p:spPr>
          <a:xfrm>
            <a:off x="8954280" y="1216800"/>
            <a:ext cx="884160" cy="62172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Mission</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DAO</a:t>
            </a:r>
            <a:endParaRPr b="0" lang="en-US" sz="1400" spc="-1" strike="noStrike">
              <a:solidFill>
                <a:srgbClr val="000000"/>
              </a:solidFill>
              <a:latin typeface="Arial"/>
            </a:endParaRPr>
          </a:p>
        </p:txBody>
      </p:sp>
      <p:cxnSp>
        <p:nvCxnSpPr>
          <p:cNvPr id="556" name="Google Shape;316;p38"/>
          <p:cNvCxnSpPr/>
          <p:nvPr/>
        </p:nvCxnSpPr>
        <p:spPr>
          <a:xfrm flipH="1">
            <a:off x="9392400" y="1841400"/>
            <a:ext cx="35640" cy="4903200"/>
          </a:xfrm>
          <a:prstGeom prst="straightConnector1">
            <a:avLst/>
          </a:prstGeom>
          <a:ln w="38100">
            <a:solidFill>
              <a:srgbClr val="4f81bd"/>
            </a:solidFill>
            <a:prstDash val="dot"/>
            <a:round/>
          </a:ln>
        </p:spPr>
      </p:cxnSp>
      <p:cxnSp>
        <p:nvCxnSpPr>
          <p:cNvPr id="557" name="Google Shape;317;p38"/>
          <p:cNvCxnSpPr/>
          <p:nvPr/>
        </p:nvCxnSpPr>
        <p:spPr>
          <a:xfrm flipH="1">
            <a:off x="8191440" y="5458680"/>
            <a:ext cx="1212120" cy="2880"/>
          </a:xfrm>
          <a:prstGeom prst="straightConnector1">
            <a:avLst/>
          </a:prstGeom>
          <a:ln w="25400">
            <a:solidFill>
              <a:srgbClr val="4f81bd"/>
            </a:solidFill>
            <a:round/>
            <a:tailEnd len="med" type="stealth" w="med"/>
          </a:ln>
        </p:spPr>
      </p:cxnSp>
      <p:sp>
        <p:nvSpPr>
          <p:cNvPr id="558" name="Google Shape;318;p38"/>
          <p:cNvSpPr/>
          <p:nvPr/>
        </p:nvSpPr>
        <p:spPr>
          <a:xfrm>
            <a:off x="8354520" y="5532840"/>
            <a:ext cx="988920" cy="305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missions</a:t>
            </a:r>
            <a:endParaRPr b="0" lang="en-US" sz="1400" spc="-1" strike="noStrike">
              <a:solidFill>
                <a:srgbClr val="000000"/>
              </a:solidFill>
              <a:latin typeface="Arial"/>
            </a:endParaRPr>
          </a:p>
        </p:txBody>
      </p:sp>
      <p:cxnSp>
        <p:nvCxnSpPr>
          <p:cNvPr id="559" name="Google Shape;320;p38"/>
          <p:cNvCxnSpPr/>
          <p:nvPr/>
        </p:nvCxnSpPr>
        <p:spPr>
          <a:xfrm>
            <a:off x="8244360" y="5263560"/>
            <a:ext cx="1002960" cy="2880"/>
          </a:xfrm>
          <a:prstGeom prst="straightConnector1">
            <a:avLst/>
          </a:prstGeom>
          <a:ln w="25400">
            <a:solidFill>
              <a:srgbClr val="4f81bd"/>
            </a:solidFill>
            <a:round/>
            <a:tailEnd len="med" type="stealth" w="med"/>
          </a:ln>
        </p:spPr>
      </p:cxnSp>
      <p:sp>
        <p:nvSpPr>
          <p:cNvPr id="560" name="Google Shape;333;p38"/>
          <p:cNvSpPr/>
          <p:nvPr/>
        </p:nvSpPr>
        <p:spPr>
          <a:xfrm>
            <a:off x="8235720" y="4586040"/>
            <a:ext cx="1206360" cy="5875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findMissionsBy</a:t>
            </a:r>
            <a:br>
              <a:rPr sz="1200"/>
            </a:br>
            <a:r>
              <a:rPr b="0" lang="es-419" sz="1200" spc="-1" strike="noStrike">
                <a:solidFill>
                  <a:schemeClr val="dk1"/>
                </a:solidFill>
                <a:latin typeface="Calibri"/>
                <a:ea typeface="Calibri"/>
              </a:rPr>
              <a:t>User(session.</a:t>
            </a:r>
            <a:br>
              <a:rPr sz="1200"/>
            </a:br>
            <a:r>
              <a:rPr b="0" lang="es-419" sz="1200" spc="-1" strike="noStrike">
                <a:solidFill>
                  <a:schemeClr val="dk1"/>
                </a:solidFill>
                <a:latin typeface="Calibri"/>
                <a:ea typeface="Calibri"/>
              </a:rPr>
              <a:t>user.id</a:t>
            </a:r>
            <a:r>
              <a:rPr b="0" lang="es-419" sz="1400" spc="-1" strike="noStrike">
                <a:solidFill>
                  <a:schemeClr val="dk1"/>
                </a:solidFill>
                <a:latin typeface="Calibri"/>
                <a:ea typeface="Calibri"/>
              </a:rPr>
              <a:t>)</a:t>
            </a:r>
            <a:endParaRPr b="0" lang="en-US" sz="1400" spc="-1" strike="noStrike">
              <a:solidFill>
                <a:srgbClr val="000000"/>
              </a:solidFill>
              <a:latin typeface="Arial"/>
            </a:endParaRPr>
          </a:p>
        </p:txBody>
      </p:sp>
      <p:cxnSp>
        <p:nvCxnSpPr>
          <p:cNvPr id="561" name="Straight Connector 66"/>
          <p:cNvCxnSpPr/>
          <p:nvPr/>
        </p:nvCxnSpPr>
        <p:spPr>
          <a:xfrm>
            <a:off x="6813360" y="1861920"/>
            <a:ext cx="2880" cy="4429080"/>
          </a:xfrm>
          <a:prstGeom prst="straightConnector1">
            <a:avLst/>
          </a:prstGeom>
          <a:ln w="38100">
            <a:solidFill>
              <a:srgbClr val="4f81bd"/>
            </a:solidFill>
            <a:prstDash val="dot"/>
            <a:round/>
          </a:ln>
        </p:spPr>
      </p:cxnSp>
      <p:sp>
        <p:nvSpPr>
          <p:cNvPr id="562" name="Google Shape;290;p37"/>
          <p:cNvSpPr/>
          <p:nvPr/>
        </p:nvSpPr>
        <p:spPr>
          <a:xfrm>
            <a:off x="6391440" y="1196280"/>
            <a:ext cx="81612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MissionsList</a:t>
            </a:r>
            <a:endParaRPr b="0" lang="en-US" sz="1200" spc="-1" strike="noStrike">
              <a:solidFill>
                <a:srgbClr val="000000"/>
              </a:solidFill>
              <a:latin typeface="Arial"/>
            </a:endParaRPr>
          </a:p>
        </p:txBody>
      </p:sp>
      <p:sp>
        <p:nvSpPr>
          <p:cNvPr id="563" name="Google Shape;292;p37"/>
          <p:cNvSpPr/>
          <p:nvPr/>
        </p:nvSpPr>
        <p:spPr>
          <a:xfrm>
            <a:off x="6642720" y="4518360"/>
            <a:ext cx="370800" cy="21628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564" name="Google Shape;317;p38"/>
          <p:cNvCxnSpPr/>
          <p:nvPr/>
        </p:nvCxnSpPr>
        <p:spPr>
          <a:xfrm flipH="1">
            <a:off x="7057800" y="5474520"/>
            <a:ext cx="719640" cy="2880"/>
          </a:xfrm>
          <a:prstGeom prst="straightConnector1">
            <a:avLst/>
          </a:prstGeom>
          <a:ln w="25400">
            <a:solidFill>
              <a:srgbClr val="4f81bd"/>
            </a:solidFill>
            <a:round/>
            <a:tailEnd len="med" type="stealth" w="med"/>
          </a:ln>
        </p:spPr>
      </p:cxnSp>
      <p:sp>
        <p:nvSpPr>
          <p:cNvPr id="565" name="Google Shape;318;p38"/>
          <p:cNvSpPr/>
          <p:nvPr/>
        </p:nvSpPr>
        <p:spPr>
          <a:xfrm>
            <a:off x="6946560" y="5447880"/>
            <a:ext cx="988920" cy="305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missions</a:t>
            </a:r>
            <a:endParaRPr b="0" lang="en-US" sz="1400" spc="-1" strike="noStrike">
              <a:solidFill>
                <a:srgbClr val="000000"/>
              </a:solidFill>
              <a:latin typeface="Arial"/>
            </a:endParaRPr>
          </a:p>
        </p:txBody>
      </p:sp>
      <p:sp>
        <p:nvSpPr>
          <p:cNvPr id="566" name="Google Shape;318;p38"/>
          <p:cNvSpPr/>
          <p:nvPr/>
        </p:nvSpPr>
        <p:spPr>
          <a:xfrm>
            <a:off x="5893200" y="5150160"/>
            <a:ext cx="768240" cy="3088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update</a:t>
            </a:r>
            <a:endParaRPr b="0" lang="en-US" sz="1400" spc="-1" strike="noStrike">
              <a:solidFill>
                <a:srgbClr val="000000"/>
              </a:solidFill>
              <a:latin typeface="Arial"/>
            </a:endParaRPr>
          </a:p>
        </p:txBody>
      </p:sp>
      <p:grpSp>
        <p:nvGrpSpPr>
          <p:cNvPr id="567" name="Group 79"/>
          <p:cNvGrpSpPr/>
          <p:nvPr/>
        </p:nvGrpSpPr>
        <p:grpSpPr>
          <a:xfrm>
            <a:off x="6172920" y="6042960"/>
            <a:ext cx="487080" cy="268200"/>
            <a:chOff x="6172920" y="6042960"/>
            <a:chExt cx="487080" cy="268200"/>
          </a:xfrm>
        </p:grpSpPr>
        <p:cxnSp>
          <p:nvCxnSpPr>
            <p:cNvPr id="568" name="Straight Connector 80"/>
            <p:cNvCxnSpPr/>
            <p:nvPr/>
          </p:nvCxnSpPr>
          <p:spPr>
            <a:xfrm flipH="1">
              <a:off x="6172920" y="6042960"/>
              <a:ext cx="487440" cy="2880"/>
            </a:xfrm>
            <a:prstGeom prst="straightConnector1">
              <a:avLst/>
            </a:prstGeom>
            <a:ln w="28575">
              <a:solidFill>
                <a:srgbClr val="ff0000"/>
              </a:solidFill>
              <a:round/>
            </a:ln>
          </p:spPr>
        </p:cxnSp>
        <p:cxnSp>
          <p:nvCxnSpPr>
            <p:cNvPr id="569" name="Straight Connector 81"/>
            <p:cNvCxnSpPr/>
            <p:nvPr/>
          </p:nvCxnSpPr>
          <p:spPr>
            <a:xfrm>
              <a:off x="6172920" y="6042960"/>
              <a:ext cx="2880" cy="267480"/>
            </a:xfrm>
            <a:prstGeom prst="straightConnector1">
              <a:avLst/>
            </a:prstGeom>
            <a:ln w="28575">
              <a:solidFill>
                <a:srgbClr val="ff0000"/>
              </a:solidFill>
              <a:round/>
            </a:ln>
          </p:spPr>
        </p:cxnSp>
        <p:cxnSp>
          <p:nvCxnSpPr>
            <p:cNvPr id="570" name="Straight Arrow Connector 84"/>
            <p:cNvCxnSpPr/>
            <p:nvPr/>
          </p:nvCxnSpPr>
          <p:spPr>
            <a:xfrm>
              <a:off x="6172920" y="6308640"/>
              <a:ext cx="487440" cy="2880"/>
            </a:xfrm>
            <a:prstGeom prst="straightConnector1">
              <a:avLst/>
            </a:prstGeom>
            <a:ln w="28575">
              <a:solidFill>
                <a:srgbClr val="ff0000"/>
              </a:solidFill>
              <a:round/>
              <a:tailEnd len="med" type="arrow" w="med"/>
            </a:ln>
          </p:spPr>
        </p:cxnSp>
      </p:grpSp>
      <p:sp>
        <p:nvSpPr>
          <p:cNvPr id="571" name="Google Shape;318;p38"/>
          <p:cNvSpPr/>
          <p:nvPr/>
        </p:nvSpPr>
        <p:spPr>
          <a:xfrm>
            <a:off x="5857200" y="5743800"/>
            <a:ext cx="920880" cy="3132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rgbClr val="ff0000"/>
                </a:solidFill>
                <a:latin typeface="Calibri"/>
                <a:ea typeface="Calibri"/>
              </a:rPr>
              <a:t>autoclick()</a:t>
            </a:r>
            <a:endParaRPr b="0" lang="en-US" sz="1200" spc="-1" strike="noStrike">
              <a:solidFill>
                <a:srgbClr val="000000"/>
              </a:solidFill>
              <a:latin typeface="Arial"/>
            </a:endParaRPr>
          </a:p>
        </p:txBody>
      </p:sp>
      <p:sp>
        <p:nvSpPr>
          <p:cNvPr id="572" name="Google Shape;294;p37"/>
          <p:cNvSpPr/>
          <p:nvPr/>
        </p:nvSpPr>
        <p:spPr>
          <a:xfrm>
            <a:off x="2585520" y="3470400"/>
            <a:ext cx="780120" cy="446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show</a:t>
            </a:r>
            <a:endParaRPr b="0" lang="en-US" sz="1400" spc="-1" strike="noStrike">
              <a:solidFill>
                <a:srgbClr val="000000"/>
              </a:solidFill>
              <a:latin typeface="Arial"/>
            </a:endParaRPr>
          </a:p>
        </p:txBody>
      </p:sp>
      <p:cxnSp>
        <p:nvCxnSpPr>
          <p:cNvPr id="573" name="Google Shape;295;p37"/>
          <p:cNvCxnSpPr/>
          <p:nvPr/>
        </p:nvCxnSpPr>
        <p:spPr>
          <a:xfrm>
            <a:off x="3525840" y="1904400"/>
            <a:ext cx="13680" cy="4653000"/>
          </a:xfrm>
          <a:prstGeom prst="straightConnector1">
            <a:avLst/>
          </a:prstGeom>
          <a:ln w="38100">
            <a:solidFill>
              <a:srgbClr val="4f81bd"/>
            </a:solidFill>
            <a:prstDash val="dot"/>
            <a:round/>
          </a:ln>
        </p:spPr>
      </p:cxnSp>
      <p:sp>
        <p:nvSpPr>
          <p:cNvPr id="514" name="Google Shape;296;p37"/>
          <p:cNvSpPr/>
          <p:nvPr/>
        </p:nvSpPr>
        <p:spPr>
          <a:xfrm>
            <a:off x="3358440" y="3441240"/>
            <a:ext cx="361440" cy="5792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sp>
        <p:nvSpPr>
          <p:cNvPr id="574" name="Google Shape;302;p37"/>
          <p:cNvSpPr/>
          <p:nvPr/>
        </p:nvSpPr>
        <p:spPr>
          <a:xfrm>
            <a:off x="3078000" y="1329840"/>
            <a:ext cx="921600" cy="5130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Personal</a:t>
            </a:r>
            <a:endParaRPr b="0" lang="en-US" sz="1200" spc="-1" strike="noStrike">
              <a:solidFill>
                <a:srgbClr val="000000"/>
              </a:solidFill>
              <a:latin typeface="Arial"/>
            </a:endParaRPr>
          </a:p>
          <a:p>
            <a:pPr algn="ctr">
              <a:lnSpc>
                <a:spcPct val="100000"/>
              </a:lnSpc>
            </a:pPr>
            <a:r>
              <a:rPr b="0" lang="es-419" sz="1200" spc="-1" strike="noStrike">
                <a:solidFill>
                  <a:schemeClr val="dk1"/>
                </a:solidFill>
                <a:latin typeface="Calibri"/>
                <a:ea typeface="Calibri"/>
              </a:rPr>
              <a:t>message</a:t>
            </a:r>
            <a:endParaRPr b="0" lang="en-US" sz="1200" spc="-1" strike="noStrike">
              <a:solidFill>
                <a:srgbClr val="000000"/>
              </a:solidFill>
              <a:latin typeface="Arial"/>
            </a:endParaRPr>
          </a:p>
        </p:txBody>
      </p:sp>
      <p:sp>
        <p:nvSpPr>
          <p:cNvPr id="575" name="Google Shape;319;p38"/>
          <p:cNvSpPr/>
          <p:nvPr/>
        </p:nvSpPr>
        <p:spPr>
          <a:xfrm>
            <a:off x="9273240" y="4919400"/>
            <a:ext cx="308160" cy="8337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sp>
        <p:nvSpPr>
          <p:cNvPr id="576" name=""/>
          <p:cNvSpPr/>
          <p:nvPr/>
        </p:nvSpPr>
        <p:spPr>
          <a:xfrm rot="1816200">
            <a:off x="8269560" y="524160"/>
            <a:ext cx="1840320" cy="65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i="1" lang="en-US" sz="4000" spc="-1" strike="noStrike">
                <a:solidFill>
                  <a:srgbClr val="c9211e"/>
                </a:solidFill>
                <a:latin typeface="Arial"/>
              </a:rPr>
              <a:t>TO DO</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7" name="Google Shape;313;p38"/>
          <p:cNvSpPr/>
          <p:nvPr/>
        </p:nvSpPr>
        <p:spPr>
          <a:xfrm>
            <a:off x="4360680" y="2459880"/>
            <a:ext cx="1074600" cy="9565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AJAX GET</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/GetMission</a:t>
            </a:r>
            <a:br>
              <a:rPr sz="1200"/>
            </a:br>
            <a:r>
              <a:rPr b="0" lang="es-419" sz="1200" spc="-1" strike="noStrike">
                <a:solidFill>
                  <a:schemeClr val="dk1"/>
                </a:solidFill>
                <a:latin typeface="Calibri"/>
                <a:ea typeface="Calibri"/>
              </a:rPr>
              <a:t>DetailsData</a:t>
            </a:r>
            <a:endParaRPr b="0" lang="en-US" sz="1200" spc="-1" strike="noStrike">
              <a:solidFill>
                <a:srgbClr val="000000"/>
              </a:solidFill>
              <a:latin typeface="Arial"/>
            </a:endParaRPr>
          </a:p>
        </p:txBody>
      </p:sp>
      <p:sp>
        <p:nvSpPr>
          <p:cNvPr id="578" name="PlaceHolder 1"/>
          <p:cNvSpPr>
            <a:spLocks noGrp="1"/>
          </p:cNvSpPr>
          <p:nvPr>
            <p:ph type="title"/>
          </p:nvPr>
        </p:nvSpPr>
        <p:spPr>
          <a:xfrm>
            <a:off x="495360" y="274680"/>
            <a:ext cx="8912520" cy="114048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selezione di una missione</a:t>
            </a:r>
            <a:endParaRPr b="0" lang="en-US" sz="4400" spc="-1" strike="noStrike">
              <a:solidFill>
                <a:srgbClr val="000000"/>
              </a:solidFill>
              <a:latin typeface="Arial"/>
            </a:endParaRPr>
          </a:p>
        </p:txBody>
      </p:sp>
      <p:sp>
        <p:nvSpPr>
          <p:cNvPr id="579" name="Google Shape;310;p38"/>
          <p:cNvSpPr/>
          <p:nvPr/>
        </p:nvSpPr>
        <p:spPr>
          <a:xfrm>
            <a:off x="5063400" y="1412640"/>
            <a:ext cx="911520" cy="6591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GetMissionsData</a:t>
            </a:r>
            <a:endParaRPr b="0" lang="en-US" sz="1200" spc="-1" strike="noStrike">
              <a:solidFill>
                <a:srgbClr val="000000"/>
              </a:solidFill>
              <a:latin typeface="Arial"/>
            </a:endParaRPr>
          </a:p>
        </p:txBody>
      </p:sp>
      <p:cxnSp>
        <p:nvCxnSpPr>
          <p:cNvPr id="580" name="Google Shape;311;p38"/>
          <p:cNvCxnSpPr/>
          <p:nvPr/>
        </p:nvCxnSpPr>
        <p:spPr>
          <a:xfrm flipH="1">
            <a:off x="5519160" y="2137680"/>
            <a:ext cx="3960" cy="4346640"/>
          </a:xfrm>
          <a:prstGeom prst="straightConnector1">
            <a:avLst/>
          </a:prstGeom>
          <a:ln w="38100">
            <a:solidFill>
              <a:srgbClr val="4f81bd"/>
            </a:solidFill>
            <a:prstDash val="dot"/>
            <a:round/>
          </a:ln>
        </p:spPr>
      </p:cxnSp>
      <p:cxnSp>
        <p:nvCxnSpPr>
          <p:cNvPr id="581" name="Google Shape;312;p38"/>
          <p:cNvCxnSpPr/>
          <p:nvPr/>
        </p:nvCxnSpPr>
        <p:spPr>
          <a:xfrm>
            <a:off x="4419720" y="2791440"/>
            <a:ext cx="952200" cy="2880"/>
          </a:xfrm>
          <a:prstGeom prst="straightConnector1">
            <a:avLst/>
          </a:prstGeom>
          <a:ln w="25400">
            <a:solidFill>
              <a:srgbClr val="4f81bd"/>
            </a:solidFill>
            <a:round/>
            <a:tailEnd len="med" type="stealth" w="med"/>
          </a:ln>
        </p:spPr>
      </p:cxnSp>
      <p:sp>
        <p:nvSpPr>
          <p:cNvPr id="582" name="Google Shape;314;p38"/>
          <p:cNvSpPr/>
          <p:nvPr/>
        </p:nvSpPr>
        <p:spPr>
          <a:xfrm>
            <a:off x="5370120" y="2626200"/>
            <a:ext cx="349200" cy="263412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sp>
        <p:nvSpPr>
          <p:cNvPr id="583" name="Google Shape;315;p38"/>
          <p:cNvSpPr/>
          <p:nvPr/>
        </p:nvSpPr>
        <p:spPr>
          <a:xfrm>
            <a:off x="6591960" y="1412640"/>
            <a:ext cx="884160" cy="62172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Mission</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DAO</a:t>
            </a:r>
            <a:endParaRPr b="0" lang="en-US" sz="1400" spc="-1" strike="noStrike">
              <a:solidFill>
                <a:srgbClr val="000000"/>
              </a:solidFill>
              <a:latin typeface="Arial"/>
            </a:endParaRPr>
          </a:p>
        </p:txBody>
      </p:sp>
      <p:cxnSp>
        <p:nvCxnSpPr>
          <p:cNvPr id="584" name="Google Shape;316;p38"/>
          <p:cNvCxnSpPr/>
          <p:nvPr/>
        </p:nvCxnSpPr>
        <p:spPr>
          <a:xfrm flipH="1">
            <a:off x="7006320" y="2137680"/>
            <a:ext cx="31680" cy="4346640"/>
          </a:xfrm>
          <a:prstGeom prst="straightConnector1">
            <a:avLst/>
          </a:prstGeom>
          <a:ln w="38100">
            <a:solidFill>
              <a:srgbClr val="4f81bd"/>
            </a:solidFill>
            <a:prstDash val="dot"/>
            <a:round/>
          </a:ln>
        </p:spPr>
      </p:cxnSp>
      <p:cxnSp>
        <p:nvCxnSpPr>
          <p:cNvPr id="585" name="Google Shape;317;p38"/>
          <p:cNvCxnSpPr/>
          <p:nvPr/>
        </p:nvCxnSpPr>
        <p:spPr>
          <a:xfrm flipH="1">
            <a:off x="5747040" y="3806640"/>
            <a:ext cx="1211760" cy="2880"/>
          </a:xfrm>
          <a:prstGeom prst="straightConnector1">
            <a:avLst/>
          </a:prstGeom>
          <a:ln w="25400">
            <a:solidFill>
              <a:srgbClr val="4f81bd"/>
            </a:solidFill>
            <a:round/>
            <a:tailEnd len="med" type="stealth" w="med"/>
          </a:ln>
        </p:spPr>
      </p:cxnSp>
      <p:sp>
        <p:nvSpPr>
          <p:cNvPr id="586" name="Google Shape;318;p38"/>
          <p:cNvSpPr/>
          <p:nvPr/>
        </p:nvSpPr>
        <p:spPr>
          <a:xfrm>
            <a:off x="5864400" y="3826080"/>
            <a:ext cx="988920" cy="305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mission</a:t>
            </a:r>
            <a:endParaRPr b="0" lang="en-US" sz="1400" spc="-1" strike="noStrike">
              <a:solidFill>
                <a:srgbClr val="000000"/>
              </a:solidFill>
              <a:latin typeface="Arial"/>
            </a:endParaRPr>
          </a:p>
        </p:txBody>
      </p:sp>
      <p:sp>
        <p:nvSpPr>
          <p:cNvPr id="587" name="Google Shape;319;p38"/>
          <p:cNvSpPr/>
          <p:nvPr/>
        </p:nvSpPr>
        <p:spPr>
          <a:xfrm>
            <a:off x="6874200" y="2791800"/>
            <a:ext cx="327240" cy="141912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cxnSp>
        <p:nvCxnSpPr>
          <p:cNvPr id="588" name="Google Shape;320;p38"/>
          <p:cNvCxnSpPr/>
          <p:nvPr/>
        </p:nvCxnSpPr>
        <p:spPr>
          <a:xfrm>
            <a:off x="5680800" y="2965320"/>
            <a:ext cx="1177920" cy="2880"/>
          </a:xfrm>
          <a:prstGeom prst="straightConnector1">
            <a:avLst/>
          </a:prstGeom>
          <a:ln w="25400">
            <a:solidFill>
              <a:srgbClr val="4f81bd"/>
            </a:solidFill>
            <a:round/>
            <a:tailEnd len="med" type="stealth" w="med"/>
          </a:ln>
        </p:spPr>
      </p:cxnSp>
      <p:sp>
        <p:nvSpPr>
          <p:cNvPr id="589" name="Google Shape;333;p38"/>
          <p:cNvSpPr/>
          <p:nvPr/>
        </p:nvSpPr>
        <p:spPr>
          <a:xfrm>
            <a:off x="5747040" y="3094560"/>
            <a:ext cx="1206360" cy="5875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findMissionsBy</a:t>
            </a:r>
            <a:br>
              <a:rPr sz="1200"/>
            </a:br>
            <a:r>
              <a:rPr b="0" lang="es-419" sz="1200" spc="-1" strike="noStrike">
                <a:solidFill>
                  <a:schemeClr val="dk1"/>
                </a:solidFill>
                <a:latin typeface="Calibri"/>
                <a:ea typeface="Calibri"/>
              </a:rPr>
              <a:t>Id(missionid</a:t>
            </a:r>
            <a:r>
              <a:rPr b="0" lang="es-419" sz="1400" spc="-1" strike="noStrike">
                <a:solidFill>
                  <a:schemeClr val="dk1"/>
                </a:solidFill>
                <a:latin typeface="Calibri"/>
                <a:ea typeface="Calibri"/>
              </a:rPr>
              <a:t>)</a:t>
            </a:r>
            <a:endParaRPr b="0" lang="en-US" sz="1400" spc="-1" strike="noStrike">
              <a:solidFill>
                <a:srgbClr val="000000"/>
              </a:solidFill>
              <a:latin typeface="Arial"/>
            </a:endParaRPr>
          </a:p>
        </p:txBody>
      </p:sp>
      <p:cxnSp>
        <p:nvCxnSpPr>
          <p:cNvPr id="590" name="Straight Connector 52"/>
          <p:cNvCxnSpPr/>
          <p:nvPr/>
        </p:nvCxnSpPr>
        <p:spPr>
          <a:xfrm flipH="1">
            <a:off x="4217040" y="2075760"/>
            <a:ext cx="13320" cy="4408560"/>
          </a:xfrm>
          <a:prstGeom prst="straightConnector1">
            <a:avLst/>
          </a:prstGeom>
          <a:ln w="38100">
            <a:solidFill>
              <a:srgbClr val="4f81bd"/>
            </a:solidFill>
            <a:prstDash val="dot"/>
            <a:round/>
          </a:ln>
        </p:spPr>
      </p:cxnSp>
      <p:sp>
        <p:nvSpPr>
          <p:cNvPr id="591" name="Google Shape;290;p37"/>
          <p:cNvSpPr/>
          <p:nvPr/>
        </p:nvSpPr>
        <p:spPr>
          <a:xfrm>
            <a:off x="3794040" y="1410120"/>
            <a:ext cx="84312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a:t>
            </a:r>
            <a:br>
              <a:rPr sz="1200"/>
            </a:br>
            <a:r>
              <a:rPr b="0" lang="es-419" sz="1200" spc="-1" strike="noStrike">
                <a:solidFill>
                  <a:schemeClr val="dk1"/>
                </a:solidFill>
                <a:latin typeface="Calibri"/>
                <a:ea typeface="Calibri"/>
              </a:rPr>
              <a:t>Details</a:t>
            </a:r>
            <a:endParaRPr b="0" lang="en-US" sz="1200" spc="-1" strike="noStrike">
              <a:solidFill>
                <a:srgbClr val="000000"/>
              </a:solidFill>
              <a:latin typeface="Arial"/>
            </a:endParaRPr>
          </a:p>
        </p:txBody>
      </p:sp>
      <p:cxnSp>
        <p:nvCxnSpPr>
          <p:cNvPr id="592" name="Google Shape;275;p37"/>
          <p:cNvCxnSpPr/>
          <p:nvPr/>
        </p:nvCxnSpPr>
        <p:spPr>
          <a:xfrm>
            <a:off x="2253240" y="2675160"/>
            <a:ext cx="1805040" cy="2880"/>
          </a:xfrm>
          <a:prstGeom prst="straightConnector1">
            <a:avLst/>
          </a:prstGeom>
          <a:ln w="25400">
            <a:solidFill>
              <a:srgbClr val="4f81bd"/>
            </a:solidFill>
            <a:round/>
            <a:tailEnd len="med" type="stealth" w="med"/>
          </a:ln>
        </p:spPr>
      </p:cxnSp>
      <p:sp>
        <p:nvSpPr>
          <p:cNvPr id="593" name="Google Shape;294;p37"/>
          <p:cNvSpPr/>
          <p:nvPr/>
        </p:nvSpPr>
        <p:spPr>
          <a:xfrm>
            <a:off x="2763000" y="2160720"/>
            <a:ext cx="1028160" cy="6037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Show missionid</a:t>
            </a:r>
            <a:endParaRPr b="0" lang="en-US" sz="1400" spc="-1" strike="noStrike">
              <a:solidFill>
                <a:srgbClr val="000000"/>
              </a:solidFill>
              <a:latin typeface="Arial"/>
            </a:endParaRPr>
          </a:p>
        </p:txBody>
      </p:sp>
      <p:cxnSp>
        <p:nvCxnSpPr>
          <p:cNvPr id="594" name="Google Shape;317;p38"/>
          <p:cNvCxnSpPr/>
          <p:nvPr/>
        </p:nvCxnSpPr>
        <p:spPr>
          <a:xfrm flipH="1">
            <a:off x="4419720" y="5109120"/>
            <a:ext cx="923040" cy="2880"/>
          </a:xfrm>
          <a:prstGeom prst="straightConnector1">
            <a:avLst/>
          </a:prstGeom>
          <a:ln w="25400">
            <a:solidFill>
              <a:srgbClr val="4f81bd"/>
            </a:solidFill>
            <a:prstDash val="dash"/>
            <a:round/>
            <a:tailEnd len="med" type="stealth" w="med"/>
          </a:ln>
        </p:spPr>
      </p:cxnSp>
      <p:sp>
        <p:nvSpPr>
          <p:cNvPr id="595" name="Google Shape;318;p38"/>
          <p:cNvSpPr/>
          <p:nvPr/>
        </p:nvSpPr>
        <p:spPr>
          <a:xfrm>
            <a:off x="4396680" y="4554720"/>
            <a:ext cx="954360" cy="7131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n-US" sz="1400" spc="-1" strike="noStrike">
                <a:solidFill>
                  <a:schemeClr val="dk1"/>
                </a:solidFill>
                <a:latin typeface="Calibri"/>
                <a:ea typeface="Calibri"/>
              </a:rPr>
              <a:t>m</a:t>
            </a:r>
            <a:r>
              <a:rPr b="0" lang="es-419" sz="1400" spc="-1" strike="noStrike">
                <a:solidFill>
                  <a:schemeClr val="dk1"/>
                </a:solidFill>
                <a:latin typeface="Calibri"/>
                <a:ea typeface="Calibri"/>
              </a:rPr>
              <a:t>ission &amp; expenses</a:t>
            </a:r>
            <a:endParaRPr b="0" lang="en-US" sz="1400" spc="-1" strike="noStrike">
              <a:solidFill>
                <a:srgbClr val="000000"/>
              </a:solidFill>
              <a:latin typeface="Arial"/>
            </a:endParaRPr>
          </a:p>
        </p:txBody>
      </p:sp>
      <p:sp>
        <p:nvSpPr>
          <p:cNvPr id="596" name="Google Shape;292;p37"/>
          <p:cNvSpPr/>
          <p:nvPr/>
        </p:nvSpPr>
        <p:spPr>
          <a:xfrm>
            <a:off x="4056840" y="2301120"/>
            <a:ext cx="339120" cy="34416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597" name="Straight Connector 72"/>
          <p:cNvCxnSpPr/>
          <p:nvPr/>
        </p:nvCxnSpPr>
        <p:spPr>
          <a:xfrm>
            <a:off x="2269080" y="2055240"/>
            <a:ext cx="2880" cy="4429080"/>
          </a:xfrm>
          <a:prstGeom prst="straightConnector1">
            <a:avLst/>
          </a:prstGeom>
          <a:ln w="38100">
            <a:solidFill>
              <a:srgbClr val="4f81bd"/>
            </a:solidFill>
            <a:prstDash val="dot"/>
            <a:round/>
          </a:ln>
        </p:spPr>
      </p:cxnSp>
      <p:sp>
        <p:nvSpPr>
          <p:cNvPr id="598" name="Google Shape;290;p37"/>
          <p:cNvSpPr/>
          <p:nvPr/>
        </p:nvSpPr>
        <p:spPr>
          <a:xfrm>
            <a:off x="1846800" y="1389960"/>
            <a:ext cx="81612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MissionsList</a:t>
            </a:r>
            <a:endParaRPr b="0" lang="en-US" sz="1200" spc="-1" strike="noStrike">
              <a:solidFill>
                <a:srgbClr val="000000"/>
              </a:solidFill>
              <a:latin typeface="Arial"/>
            </a:endParaRPr>
          </a:p>
        </p:txBody>
      </p:sp>
      <p:sp>
        <p:nvSpPr>
          <p:cNvPr id="599" name="Google Shape;292;p37"/>
          <p:cNvSpPr/>
          <p:nvPr/>
        </p:nvSpPr>
        <p:spPr>
          <a:xfrm>
            <a:off x="2098080" y="2280600"/>
            <a:ext cx="376560" cy="35964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600" name="Google Shape;294;p37"/>
          <p:cNvSpPr/>
          <p:nvPr/>
        </p:nvSpPr>
        <p:spPr>
          <a:xfrm>
            <a:off x="1200960" y="2235240"/>
            <a:ext cx="992160" cy="446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Click missionid</a:t>
            </a:r>
            <a:endParaRPr b="0" lang="en-US" sz="1400" spc="-1" strike="noStrike">
              <a:solidFill>
                <a:srgbClr val="000000"/>
              </a:solidFill>
              <a:latin typeface="Arial"/>
            </a:endParaRPr>
          </a:p>
        </p:txBody>
      </p:sp>
      <p:cxnSp>
        <p:nvCxnSpPr>
          <p:cNvPr id="601" name="Straight Arrow Connector 88"/>
          <p:cNvCxnSpPr/>
          <p:nvPr/>
        </p:nvCxnSpPr>
        <p:spPr>
          <a:xfrm>
            <a:off x="1764000" y="2508480"/>
            <a:ext cx="339120" cy="2880"/>
          </a:xfrm>
          <a:prstGeom prst="straightConnector1">
            <a:avLst/>
          </a:prstGeom>
          <a:ln w="25400">
            <a:solidFill>
              <a:srgbClr val="4f81bd"/>
            </a:solidFill>
            <a:round/>
            <a:tailEnd len="med" type="stealth" w="med"/>
          </a:ln>
        </p:spPr>
      </p:cxnSp>
      <p:grpSp>
        <p:nvGrpSpPr>
          <p:cNvPr id="602" name="Group 94"/>
          <p:cNvGrpSpPr/>
          <p:nvPr/>
        </p:nvGrpSpPr>
        <p:grpSpPr>
          <a:xfrm>
            <a:off x="3530880" y="5337360"/>
            <a:ext cx="487080" cy="267840"/>
            <a:chOff x="3530880" y="5337360"/>
            <a:chExt cx="487080" cy="267840"/>
          </a:xfrm>
        </p:grpSpPr>
        <p:cxnSp>
          <p:nvCxnSpPr>
            <p:cNvPr id="603" name="Straight Connector 99"/>
            <p:cNvCxnSpPr/>
            <p:nvPr/>
          </p:nvCxnSpPr>
          <p:spPr>
            <a:xfrm flipH="1">
              <a:off x="3530880" y="5337360"/>
              <a:ext cx="487440" cy="2880"/>
            </a:xfrm>
            <a:prstGeom prst="straightConnector1">
              <a:avLst/>
            </a:prstGeom>
            <a:ln w="28575">
              <a:solidFill>
                <a:srgbClr val="0070c0"/>
              </a:solidFill>
              <a:round/>
            </a:ln>
          </p:spPr>
        </p:cxnSp>
        <p:cxnSp>
          <p:nvCxnSpPr>
            <p:cNvPr id="604" name="Straight Connector 100"/>
            <p:cNvCxnSpPr/>
            <p:nvPr/>
          </p:nvCxnSpPr>
          <p:spPr>
            <a:xfrm>
              <a:off x="3530880" y="5337360"/>
              <a:ext cx="2880" cy="267480"/>
            </a:xfrm>
            <a:prstGeom prst="straightConnector1">
              <a:avLst/>
            </a:prstGeom>
            <a:ln w="28575">
              <a:solidFill>
                <a:srgbClr val="0070c0"/>
              </a:solidFill>
              <a:round/>
            </a:ln>
          </p:spPr>
        </p:cxnSp>
        <p:cxnSp>
          <p:nvCxnSpPr>
            <p:cNvPr id="605" name="Straight Arrow Connector 101"/>
            <p:cNvCxnSpPr/>
            <p:nvPr/>
          </p:nvCxnSpPr>
          <p:spPr>
            <a:xfrm>
              <a:off x="3530880" y="5602680"/>
              <a:ext cx="487440" cy="2880"/>
            </a:xfrm>
            <a:prstGeom prst="straightConnector1">
              <a:avLst/>
            </a:prstGeom>
            <a:ln w="28575">
              <a:solidFill>
                <a:srgbClr val="0070c0"/>
              </a:solidFill>
              <a:round/>
              <a:tailEnd len="med" type="arrow" w="med"/>
            </a:ln>
          </p:spPr>
        </p:cxnSp>
      </p:grpSp>
      <p:sp>
        <p:nvSpPr>
          <p:cNvPr id="606" name="Google Shape;318;p38"/>
          <p:cNvSpPr/>
          <p:nvPr/>
        </p:nvSpPr>
        <p:spPr>
          <a:xfrm>
            <a:off x="3285720" y="4983480"/>
            <a:ext cx="768240" cy="3088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update</a:t>
            </a:r>
            <a:endParaRPr b="0" lang="en-US" sz="1400" spc="-1" strike="noStrike">
              <a:solidFill>
                <a:srgbClr val="000000"/>
              </a:solidFill>
              <a:latin typeface="Arial"/>
            </a:endParaRPr>
          </a:p>
        </p:txBody>
      </p:sp>
      <p:sp>
        <p:nvSpPr>
          <p:cNvPr id="607" name="Google Shape;315;p38"/>
          <p:cNvSpPr/>
          <p:nvPr/>
        </p:nvSpPr>
        <p:spPr>
          <a:xfrm>
            <a:off x="8136360" y="1401120"/>
            <a:ext cx="884160" cy="62172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Expenses</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DAO</a:t>
            </a:r>
            <a:endParaRPr b="0" lang="en-US" sz="1400" spc="-1" strike="noStrike">
              <a:solidFill>
                <a:srgbClr val="000000"/>
              </a:solidFill>
              <a:latin typeface="Arial"/>
            </a:endParaRPr>
          </a:p>
        </p:txBody>
      </p:sp>
      <p:cxnSp>
        <p:nvCxnSpPr>
          <p:cNvPr id="608" name="Google Shape;316;p38"/>
          <p:cNvCxnSpPr/>
          <p:nvPr/>
        </p:nvCxnSpPr>
        <p:spPr>
          <a:xfrm flipH="1">
            <a:off x="8551080" y="2126520"/>
            <a:ext cx="31680" cy="4346280"/>
          </a:xfrm>
          <a:prstGeom prst="straightConnector1">
            <a:avLst/>
          </a:prstGeom>
          <a:ln w="38100">
            <a:solidFill>
              <a:srgbClr val="4f81bd"/>
            </a:solidFill>
            <a:prstDash val="dot"/>
            <a:round/>
          </a:ln>
        </p:spPr>
      </p:cxnSp>
      <p:sp>
        <p:nvSpPr>
          <p:cNvPr id="609" name="Google Shape;319;p38"/>
          <p:cNvSpPr/>
          <p:nvPr/>
        </p:nvSpPr>
        <p:spPr>
          <a:xfrm>
            <a:off x="8418960" y="4213440"/>
            <a:ext cx="327240" cy="98820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cxnSp>
        <p:nvCxnSpPr>
          <p:cNvPr id="610" name="Google Shape;382;p40"/>
          <p:cNvCxnSpPr/>
          <p:nvPr/>
        </p:nvCxnSpPr>
        <p:spPr>
          <a:xfrm>
            <a:off x="5723640" y="4996440"/>
            <a:ext cx="2697840" cy="2880"/>
          </a:xfrm>
          <a:prstGeom prst="straightConnector1">
            <a:avLst/>
          </a:prstGeom>
          <a:ln w="25400">
            <a:solidFill>
              <a:srgbClr val="4f81bd"/>
            </a:solidFill>
            <a:prstDash val="dash"/>
            <a:round/>
            <a:headEnd len="med" type="arrow" w="med"/>
          </a:ln>
        </p:spPr>
      </p:cxnSp>
      <p:sp>
        <p:nvSpPr>
          <p:cNvPr id="611" name="Google Shape;383;p40"/>
          <p:cNvSpPr/>
          <p:nvPr/>
        </p:nvSpPr>
        <p:spPr>
          <a:xfrm>
            <a:off x="5745600" y="4537080"/>
            <a:ext cx="2500920" cy="357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n-US" sz="1200" spc="-1" strike="noStrike">
                <a:solidFill>
                  <a:schemeClr val="dk1"/>
                </a:solidFill>
                <a:latin typeface="Calibri"/>
                <a:ea typeface="Calibri"/>
              </a:rPr>
              <a:t>findExpensesForMission</a:t>
            </a:r>
            <a:r>
              <a:rPr b="0" lang="es-419" sz="1200" spc="-1" strike="noStrike">
                <a:solidFill>
                  <a:schemeClr val="dk1"/>
                </a:solidFill>
                <a:latin typeface="Calibri"/>
                <a:ea typeface="Calibri"/>
              </a:rPr>
              <a:t>(missionid)</a:t>
            </a:r>
            <a:endParaRPr b="0" lang="en-US" sz="1200" spc="-1" strike="noStrike">
              <a:solidFill>
                <a:srgbClr val="000000"/>
              </a:solidFill>
              <a:latin typeface="Arial"/>
            </a:endParaRPr>
          </a:p>
        </p:txBody>
      </p:sp>
      <p:cxnSp>
        <p:nvCxnSpPr>
          <p:cNvPr id="612" name="Google Shape;384;p40"/>
          <p:cNvCxnSpPr/>
          <p:nvPr/>
        </p:nvCxnSpPr>
        <p:spPr>
          <a:xfrm>
            <a:off x="5723640" y="4484520"/>
            <a:ext cx="2697840" cy="2880"/>
          </a:xfrm>
          <a:prstGeom prst="straightConnector1">
            <a:avLst/>
          </a:prstGeom>
          <a:ln w="25400">
            <a:solidFill>
              <a:srgbClr val="4f81bd"/>
            </a:solidFill>
            <a:round/>
            <a:tailEnd len="med" type="stealth" w="med"/>
          </a:ln>
        </p:spPr>
      </p:cxnSp>
      <p:sp>
        <p:nvSpPr>
          <p:cNvPr id="613" name="Google Shape;387;p40"/>
          <p:cNvSpPr/>
          <p:nvPr/>
        </p:nvSpPr>
        <p:spPr>
          <a:xfrm>
            <a:off x="6505920" y="4955040"/>
            <a:ext cx="988920" cy="305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expenses</a:t>
            </a:r>
            <a:endParaRPr b="0" lang="en-US" sz="1200" spc="-1" strike="noStrike">
              <a:solidFill>
                <a:srgbClr val="000000"/>
              </a:solidFill>
              <a:latin typeface="Arial"/>
            </a:endParaRPr>
          </a:p>
        </p:txBody>
      </p:sp>
      <p:sp>
        <p:nvSpPr>
          <p:cNvPr id="614" name=""/>
          <p:cNvSpPr/>
          <p:nvPr/>
        </p:nvSpPr>
        <p:spPr>
          <a:xfrm rot="1816200">
            <a:off x="8269560" y="524160"/>
            <a:ext cx="1840320" cy="65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i="1" lang="en-US" sz="4000" spc="-1" strike="noStrike">
                <a:solidFill>
                  <a:srgbClr val="c9211e"/>
                </a:solidFill>
                <a:latin typeface="Arial"/>
              </a:rPr>
              <a:t>TO DO</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5" name="PlaceHolder 1"/>
          <p:cNvSpPr>
            <a:spLocks noGrp="1"/>
          </p:cNvSpPr>
          <p:nvPr>
            <p:ph type="title"/>
          </p:nvPr>
        </p:nvSpPr>
        <p:spPr>
          <a:xfrm>
            <a:off x="495360" y="274680"/>
            <a:ext cx="8912520" cy="11401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creazione di una missione</a:t>
            </a:r>
            <a:endParaRPr b="0" lang="en-US" sz="4400" spc="-1" strike="noStrike">
              <a:solidFill>
                <a:srgbClr val="000000"/>
              </a:solidFill>
              <a:latin typeface="Arial"/>
            </a:endParaRPr>
          </a:p>
        </p:txBody>
      </p:sp>
      <p:sp>
        <p:nvSpPr>
          <p:cNvPr id="616" name="Google Shape;339;p39"/>
          <p:cNvSpPr/>
          <p:nvPr/>
        </p:nvSpPr>
        <p:spPr>
          <a:xfrm>
            <a:off x="3286440" y="1447920"/>
            <a:ext cx="1421280" cy="378000"/>
          </a:xfrm>
          <a:prstGeom prst="rect">
            <a:avLst/>
          </a:prstGeom>
          <a:solidFill>
            <a:schemeClr val="accent1">
              <a:lumMod val="40000"/>
              <a:lumOff val="6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CreateMission</a:t>
            </a:r>
            <a:endParaRPr b="0" lang="en-US" sz="1200" spc="-1" strike="noStrike">
              <a:solidFill>
                <a:srgbClr val="000000"/>
              </a:solidFill>
              <a:latin typeface="Arial"/>
            </a:endParaRPr>
          </a:p>
        </p:txBody>
      </p:sp>
      <p:cxnSp>
        <p:nvCxnSpPr>
          <p:cNvPr id="617" name="Google Shape;340;p39"/>
          <p:cNvCxnSpPr>
            <a:stCxn id="616" idx="2"/>
          </p:cNvCxnSpPr>
          <p:nvPr/>
        </p:nvCxnSpPr>
        <p:spPr>
          <a:xfrm>
            <a:off x="3997080" y="1825920"/>
            <a:ext cx="3960" cy="4349160"/>
          </a:xfrm>
          <a:prstGeom prst="straightConnector1">
            <a:avLst/>
          </a:prstGeom>
          <a:ln w="38100">
            <a:solidFill>
              <a:srgbClr val="4f81bd"/>
            </a:solidFill>
            <a:prstDash val="dot"/>
            <a:round/>
          </a:ln>
        </p:spPr>
      </p:cxnSp>
      <p:sp>
        <p:nvSpPr>
          <p:cNvPr id="618" name="Google Shape;344;p39"/>
          <p:cNvSpPr/>
          <p:nvPr/>
        </p:nvSpPr>
        <p:spPr>
          <a:xfrm>
            <a:off x="5445360" y="1447920"/>
            <a:ext cx="1034280" cy="378360"/>
          </a:xfrm>
          <a:prstGeom prst="rect">
            <a:avLst/>
          </a:prstGeom>
          <a:solidFill>
            <a:schemeClr val="accent1">
              <a:lumMod val="40000"/>
              <a:lumOff val="6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MissionDAO</a:t>
            </a:r>
            <a:endParaRPr b="0" lang="en-US" sz="1200" spc="-1" strike="noStrike">
              <a:solidFill>
                <a:srgbClr val="000000"/>
              </a:solidFill>
              <a:latin typeface="Arial"/>
            </a:endParaRPr>
          </a:p>
        </p:txBody>
      </p:sp>
      <p:cxnSp>
        <p:nvCxnSpPr>
          <p:cNvPr id="619" name="Google Shape;345;p39"/>
          <p:cNvCxnSpPr>
            <a:stCxn id="618" idx="2"/>
          </p:cNvCxnSpPr>
          <p:nvPr/>
        </p:nvCxnSpPr>
        <p:spPr>
          <a:xfrm flipH="1">
            <a:off x="5947560" y="1826280"/>
            <a:ext cx="15120" cy="4349160"/>
          </a:xfrm>
          <a:prstGeom prst="straightConnector1">
            <a:avLst/>
          </a:prstGeom>
          <a:ln w="38100">
            <a:solidFill>
              <a:srgbClr val="4f81bd"/>
            </a:solidFill>
            <a:prstDash val="dot"/>
            <a:round/>
          </a:ln>
        </p:spPr>
      </p:cxnSp>
      <p:cxnSp>
        <p:nvCxnSpPr>
          <p:cNvPr id="620" name="Google Shape;346;p39"/>
          <p:cNvCxnSpPr/>
          <p:nvPr/>
        </p:nvCxnSpPr>
        <p:spPr>
          <a:xfrm flipV="1">
            <a:off x="4100760" y="3347640"/>
            <a:ext cx="1675080" cy="13320"/>
          </a:xfrm>
          <a:prstGeom prst="straightConnector1">
            <a:avLst/>
          </a:prstGeom>
          <a:ln w="25400">
            <a:solidFill>
              <a:srgbClr val="4f81bd"/>
            </a:solidFill>
            <a:round/>
            <a:tailEnd len="med" type="stealth" w="med"/>
          </a:ln>
        </p:spPr>
      </p:cxnSp>
      <p:sp>
        <p:nvSpPr>
          <p:cNvPr id="621" name="Google Shape;347;p39"/>
          <p:cNvSpPr/>
          <p:nvPr/>
        </p:nvSpPr>
        <p:spPr>
          <a:xfrm>
            <a:off x="4131000" y="2886840"/>
            <a:ext cx="1621080" cy="5418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createMission</a:t>
            </a:r>
            <a:br>
              <a:rPr sz="1200"/>
            </a:br>
            <a:r>
              <a:rPr b="0" lang="es-419" sz="1200" spc="-1" strike="noStrike">
                <a:solidFill>
                  <a:schemeClr val="dk1"/>
                </a:solidFill>
                <a:latin typeface="Calibri"/>
                <a:ea typeface="Calibri"/>
              </a:rPr>
              <a:t>(place, date, days, …,)</a:t>
            </a:r>
            <a:endParaRPr b="0" lang="en-US" sz="1200" spc="-1" strike="noStrike">
              <a:solidFill>
                <a:srgbClr val="000000"/>
              </a:solidFill>
              <a:latin typeface="Arial"/>
            </a:endParaRPr>
          </a:p>
        </p:txBody>
      </p:sp>
      <p:sp>
        <p:nvSpPr>
          <p:cNvPr id="622" name="Google Shape;348;p39"/>
          <p:cNvSpPr/>
          <p:nvPr/>
        </p:nvSpPr>
        <p:spPr>
          <a:xfrm>
            <a:off x="5782680" y="2766600"/>
            <a:ext cx="327240" cy="1392480"/>
          </a:xfrm>
          <a:prstGeom prst="rect">
            <a:avLst/>
          </a:prstGeom>
          <a:solidFill>
            <a:schemeClr val="accent1">
              <a:lumMod val="40000"/>
              <a:lumOff val="6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sp>
        <p:nvSpPr>
          <p:cNvPr id="623" name="Google Shape;349;p39"/>
          <p:cNvSpPr/>
          <p:nvPr/>
        </p:nvSpPr>
        <p:spPr>
          <a:xfrm>
            <a:off x="6837480" y="1196280"/>
            <a:ext cx="870480" cy="6296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Page</a:t>
            </a:r>
            <a:br>
              <a:rPr sz="1200"/>
            </a:br>
            <a:r>
              <a:rPr b="0" lang="es-419" sz="1200" spc="-1" strike="noStrike">
                <a:solidFill>
                  <a:schemeClr val="dk1"/>
                </a:solidFill>
                <a:latin typeface="Calibri"/>
                <a:ea typeface="Calibri"/>
              </a:rPr>
              <a:t>Orchestrator</a:t>
            </a:r>
            <a:endParaRPr b="0" lang="en-US" sz="1200" spc="-1" strike="noStrike">
              <a:solidFill>
                <a:srgbClr val="000000"/>
              </a:solidFill>
              <a:latin typeface="Arial"/>
            </a:endParaRPr>
          </a:p>
        </p:txBody>
      </p:sp>
      <p:cxnSp>
        <p:nvCxnSpPr>
          <p:cNvPr id="624" name="Google Shape;350;p39"/>
          <p:cNvCxnSpPr>
            <a:stCxn id="623" idx="2"/>
          </p:cNvCxnSpPr>
          <p:nvPr/>
        </p:nvCxnSpPr>
        <p:spPr>
          <a:xfrm flipH="1">
            <a:off x="7246800" y="1825920"/>
            <a:ext cx="26280" cy="4349520"/>
          </a:xfrm>
          <a:prstGeom prst="straightConnector1">
            <a:avLst/>
          </a:prstGeom>
          <a:ln w="38100">
            <a:solidFill>
              <a:srgbClr val="4f81bd"/>
            </a:solidFill>
            <a:prstDash val="dot"/>
            <a:round/>
          </a:ln>
        </p:spPr>
      </p:cxnSp>
      <p:sp>
        <p:nvSpPr>
          <p:cNvPr id="625" name="Google Shape;353;p39"/>
          <p:cNvSpPr/>
          <p:nvPr/>
        </p:nvSpPr>
        <p:spPr>
          <a:xfrm>
            <a:off x="2929320" y="3634200"/>
            <a:ext cx="905040" cy="33552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missionid</a:t>
            </a:r>
            <a:endParaRPr b="0" lang="en-US" sz="1400" spc="-1" strike="noStrike">
              <a:solidFill>
                <a:srgbClr val="000000"/>
              </a:solidFill>
              <a:latin typeface="Arial"/>
            </a:endParaRPr>
          </a:p>
        </p:txBody>
      </p:sp>
      <p:sp>
        <p:nvSpPr>
          <p:cNvPr id="626" name="Google Shape;354;p39"/>
          <p:cNvSpPr/>
          <p:nvPr/>
        </p:nvSpPr>
        <p:spPr>
          <a:xfrm>
            <a:off x="1434600" y="3069720"/>
            <a:ext cx="1563840" cy="8920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AJAX POST</a:t>
            </a:r>
            <a:endParaRPr b="0" lang="en-US" sz="16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/CreateMission</a:t>
            </a:r>
            <a:endParaRPr b="0" lang="en-US" sz="1200" spc="-1" strike="noStrike">
              <a:solidFill>
                <a:srgbClr val="000000"/>
              </a:solidFill>
              <a:latin typeface="Arial"/>
            </a:endParaRPr>
          </a:p>
          <a:p>
            <a:pPr>
              <a:lnSpc>
                <a:spcPct val="100000"/>
              </a:lnSpc>
            </a:pPr>
            <a:r>
              <a:rPr b="0" lang="en-US" sz="1200" spc="-1" strike="noStrike">
                <a:solidFill>
                  <a:schemeClr val="dk1"/>
                </a:solidFill>
                <a:latin typeface="Calibri"/>
                <a:ea typeface="Calibri"/>
              </a:rPr>
              <a:t>P</a:t>
            </a:r>
            <a:r>
              <a:rPr b="0" lang="es-419" sz="1200" spc="-1" strike="noStrike">
                <a:solidFill>
                  <a:schemeClr val="dk1"/>
                </a:solidFill>
                <a:latin typeface="Calibri"/>
                <a:ea typeface="Calibri"/>
              </a:rPr>
              <a:t>lace, date, days</a:t>
            </a: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a:t>
            </a:r>
            <a:endParaRPr b="0" lang="en-US" sz="1200" spc="-1" strike="noStrike">
              <a:solidFill>
                <a:srgbClr val="000000"/>
              </a:solidFill>
              <a:latin typeface="Arial"/>
            </a:endParaRPr>
          </a:p>
        </p:txBody>
      </p:sp>
      <p:cxnSp>
        <p:nvCxnSpPr>
          <p:cNvPr id="627" name="Google Shape;357;p39"/>
          <p:cNvCxnSpPr/>
          <p:nvPr/>
        </p:nvCxnSpPr>
        <p:spPr>
          <a:xfrm>
            <a:off x="1288440" y="4511520"/>
            <a:ext cx="5765040" cy="6480"/>
          </a:xfrm>
          <a:prstGeom prst="straightConnector1">
            <a:avLst/>
          </a:prstGeom>
          <a:ln w="25400">
            <a:solidFill>
              <a:srgbClr val="4f81bd"/>
            </a:solidFill>
            <a:round/>
            <a:tailEnd len="med" type="stealth" w="med"/>
          </a:ln>
        </p:spPr>
      </p:cxnSp>
      <p:cxnSp>
        <p:nvCxnSpPr>
          <p:cNvPr id="628" name="Google Shape;312;p38"/>
          <p:cNvCxnSpPr/>
          <p:nvPr/>
        </p:nvCxnSpPr>
        <p:spPr>
          <a:xfrm>
            <a:off x="1149480" y="3061080"/>
            <a:ext cx="2647080" cy="22680"/>
          </a:xfrm>
          <a:prstGeom prst="straightConnector1">
            <a:avLst/>
          </a:prstGeom>
          <a:ln w="25400">
            <a:solidFill>
              <a:srgbClr val="4f81bd"/>
            </a:solidFill>
            <a:round/>
            <a:tailEnd len="med" type="stealth" w="med"/>
          </a:ln>
        </p:spPr>
      </p:cxnSp>
      <p:cxnSp>
        <p:nvCxnSpPr>
          <p:cNvPr id="629" name="Straight Connector 24"/>
          <p:cNvCxnSpPr/>
          <p:nvPr/>
        </p:nvCxnSpPr>
        <p:spPr>
          <a:xfrm>
            <a:off x="1079280" y="2039400"/>
            <a:ext cx="2880" cy="4429080"/>
          </a:xfrm>
          <a:prstGeom prst="straightConnector1">
            <a:avLst/>
          </a:prstGeom>
          <a:ln w="38100">
            <a:solidFill>
              <a:srgbClr val="4f81bd"/>
            </a:solidFill>
            <a:prstDash val="dot"/>
            <a:round/>
          </a:ln>
        </p:spPr>
      </p:cxnSp>
      <p:sp>
        <p:nvSpPr>
          <p:cNvPr id="630" name="Google Shape;290;p37"/>
          <p:cNvSpPr/>
          <p:nvPr/>
        </p:nvSpPr>
        <p:spPr>
          <a:xfrm>
            <a:off x="657360" y="1373760"/>
            <a:ext cx="81612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Wizard</a:t>
            </a:r>
            <a:endParaRPr b="0" lang="en-US" sz="1200" spc="-1" strike="noStrike">
              <a:solidFill>
                <a:srgbClr val="000000"/>
              </a:solidFill>
              <a:latin typeface="Arial"/>
            </a:endParaRPr>
          </a:p>
        </p:txBody>
      </p:sp>
      <p:sp>
        <p:nvSpPr>
          <p:cNvPr id="631" name="Google Shape;292;p37"/>
          <p:cNvSpPr/>
          <p:nvPr/>
        </p:nvSpPr>
        <p:spPr>
          <a:xfrm>
            <a:off x="908640" y="2146680"/>
            <a:ext cx="339120" cy="38145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632" name="Google Shape;317;p38"/>
          <p:cNvCxnSpPr/>
          <p:nvPr/>
        </p:nvCxnSpPr>
        <p:spPr>
          <a:xfrm flipH="1">
            <a:off x="1255320" y="3967920"/>
            <a:ext cx="2848320" cy="2880"/>
          </a:xfrm>
          <a:prstGeom prst="straightConnector1">
            <a:avLst/>
          </a:prstGeom>
          <a:ln w="25400">
            <a:solidFill>
              <a:srgbClr val="4f81bd"/>
            </a:solidFill>
            <a:prstDash val="sysDash"/>
            <a:round/>
            <a:tailEnd len="med" type="stealth" w="med"/>
          </a:ln>
        </p:spPr>
      </p:cxnSp>
      <p:grpSp>
        <p:nvGrpSpPr>
          <p:cNvPr id="633" name="Group 28"/>
          <p:cNvGrpSpPr/>
          <p:nvPr/>
        </p:nvGrpSpPr>
        <p:grpSpPr>
          <a:xfrm>
            <a:off x="1271160" y="2272680"/>
            <a:ext cx="384840" cy="365040"/>
            <a:chOff x="1271160" y="2272680"/>
            <a:chExt cx="384840" cy="365040"/>
          </a:xfrm>
        </p:grpSpPr>
        <p:cxnSp>
          <p:nvCxnSpPr>
            <p:cNvPr id="634" name="Straight Connector 29"/>
            <p:cNvCxnSpPr/>
            <p:nvPr/>
          </p:nvCxnSpPr>
          <p:spPr>
            <a:xfrm>
              <a:off x="1271160" y="2272680"/>
              <a:ext cx="385200" cy="2880"/>
            </a:xfrm>
            <a:prstGeom prst="straightConnector1">
              <a:avLst/>
            </a:prstGeom>
            <a:ln w="28575">
              <a:solidFill>
                <a:srgbClr val="0070c0"/>
              </a:solidFill>
              <a:round/>
            </a:ln>
          </p:spPr>
        </p:cxnSp>
        <p:cxnSp>
          <p:nvCxnSpPr>
            <p:cNvPr id="635" name="Straight Connector 30"/>
            <p:cNvCxnSpPr/>
            <p:nvPr/>
          </p:nvCxnSpPr>
          <p:spPr>
            <a:xfrm>
              <a:off x="1653480" y="2272680"/>
              <a:ext cx="2880" cy="364320"/>
            </a:xfrm>
            <a:prstGeom prst="straightConnector1">
              <a:avLst/>
            </a:prstGeom>
            <a:ln w="28575">
              <a:solidFill>
                <a:srgbClr val="0070c0"/>
              </a:solidFill>
              <a:round/>
            </a:ln>
          </p:spPr>
        </p:cxnSp>
        <p:cxnSp>
          <p:nvCxnSpPr>
            <p:cNvPr id="636" name="Straight Arrow Connector 31"/>
            <p:cNvCxnSpPr/>
            <p:nvPr/>
          </p:nvCxnSpPr>
          <p:spPr>
            <a:xfrm flipH="1">
              <a:off x="1271160" y="2635200"/>
              <a:ext cx="385200" cy="2880"/>
            </a:xfrm>
            <a:prstGeom prst="straightConnector1">
              <a:avLst/>
            </a:prstGeom>
            <a:ln w="28575">
              <a:solidFill>
                <a:srgbClr val="0070c0"/>
              </a:solidFill>
              <a:round/>
              <a:tailEnd len="med" type="arrow" w="med"/>
            </a:ln>
          </p:spPr>
        </p:cxnSp>
      </p:grpSp>
      <p:sp>
        <p:nvSpPr>
          <p:cNvPr id="637" name="TextBox 1"/>
          <p:cNvSpPr/>
          <p:nvPr/>
        </p:nvSpPr>
        <p:spPr>
          <a:xfrm>
            <a:off x="1654560" y="1985760"/>
            <a:ext cx="2170080" cy="8197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200" spc="-1" strike="noStrike">
                <a:solidFill>
                  <a:srgbClr val="000000"/>
                </a:solidFill>
                <a:latin typeface="Arial"/>
                <a:ea typeface="Arial"/>
              </a:rPr>
              <a:t>[next.clicked OR </a:t>
            </a:r>
            <a:br>
              <a:rPr sz="1200"/>
            </a:br>
            <a:r>
              <a:rPr b="0" lang="en-US" sz="1200" spc="-1" strike="noStrike">
                <a:solidFill>
                  <a:srgbClr val="000000"/>
                </a:solidFill>
                <a:latin typeface="Arial"/>
                <a:ea typeface="Arial"/>
              </a:rPr>
              <a:t>previous.clicked] changeStep</a:t>
            </a:r>
            <a:endParaRPr b="0" lang="en-US" sz="1200" spc="-1" strike="noStrike">
              <a:solidFill>
                <a:srgbClr val="000000"/>
              </a:solidFill>
              <a:latin typeface="Arial"/>
            </a:endParaRPr>
          </a:p>
          <a:p>
            <a:pPr>
              <a:lnSpc>
                <a:spcPct val="100000"/>
              </a:lnSpc>
            </a:pPr>
            <a:br>
              <a:rPr sz="1200"/>
            </a:br>
            <a:r>
              <a:rPr b="0" lang="en-US" sz="1200" spc="-1" strike="noStrike">
                <a:solidFill>
                  <a:srgbClr val="000000"/>
                </a:solidFill>
                <a:latin typeface="Arial"/>
                <a:ea typeface="Arial"/>
              </a:rPr>
              <a:t>[cancel.clicked]  reset()</a:t>
            </a:r>
            <a:endParaRPr b="0" lang="en-US" sz="1200" spc="-1" strike="noStrike">
              <a:solidFill>
                <a:srgbClr val="000000"/>
              </a:solidFill>
              <a:latin typeface="Arial"/>
            </a:endParaRPr>
          </a:p>
        </p:txBody>
      </p:sp>
      <p:sp>
        <p:nvSpPr>
          <p:cNvPr id="638" name="Google Shape;353;p39"/>
          <p:cNvSpPr/>
          <p:nvPr/>
        </p:nvSpPr>
        <p:spPr>
          <a:xfrm>
            <a:off x="1458720" y="4233240"/>
            <a:ext cx="1824840" cy="33552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n-US" sz="1400" spc="-1" strike="noStrike">
                <a:solidFill>
                  <a:schemeClr val="dk1"/>
                </a:solidFill>
                <a:latin typeface="Calibri"/>
                <a:ea typeface="Calibri"/>
              </a:rPr>
              <a:t>r</a:t>
            </a:r>
            <a:r>
              <a:rPr b="0" lang="es-419" sz="1400" spc="-1" strike="noStrike">
                <a:solidFill>
                  <a:schemeClr val="dk1"/>
                </a:solidFill>
                <a:latin typeface="Calibri"/>
                <a:ea typeface="Calibri"/>
              </a:rPr>
              <a:t>efresh(missionid)</a:t>
            </a:r>
            <a:endParaRPr b="0" lang="en-US" sz="1400" spc="-1" strike="noStrike">
              <a:solidFill>
                <a:srgbClr val="000000"/>
              </a:solidFill>
              <a:latin typeface="Arial"/>
            </a:endParaRPr>
          </a:p>
        </p:txBody>
      </p:sp>
      <p:sp>
        <p:nvSpPr>
          <p:cNvPr id="639" name="TextBox 7"/>
          <p:cNvSpPr/>
          <p:nvPr/>
        </p:nvSpPr>
        <p:spPr>
          <a:xfrm>
            <a:off x="1288440" y="6006600"/>
            <a:ext cx="4502520" cy="8197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600" spc="-1" strike="noStrike">
                <a:solidFill>
                  <a:srgbClr val="000000"/>
                </a:solidFill>
                <a:latin typeface="Arial"/>
                <a:ea typeface="Arial"/>
              </a:rPr>
              <a:t>Per brevità si omette la gestione degli errori</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Arial"/>
                <a:ea typeface="Arial"/>
              </a:rPr>
              <a:t>MissionList.show missionDetails.show come da diagrammi precedenti</a:t>
            </a:r>
            <a:endParaRPr b="0" lang="en-US" sz="1600" spc="-1" strike="noStrike">
              <a:solidFill>
                <a:srgbClr val="000000"/>
              </a:solidFill>
              <a:latin typeface="Arial"/>
            </a:endParaRPr>
          </a:p>
        </p:txBody>
      </p:sp>
      <p:cxnSp>
        <p:nvCxnSpPr>
          <p:cNvPr id="640" name="Straight Arrow Connector 11"/>
          <p:cNvCxnSpPr/>
          <p:nvPr/>
        </p:nvCxnSpPr>
        <p:spPr>
          <a:xfrm>
            <a:off x="198720" y="2287440"/>
            <a:ext cx="712440" cy="2880"/>
          </a:xfrm>
          <a:prstGeom prst="straightConnector1">
            <a:avLst/>
          </a:prstGeom>
          <a:ln w="25400">
            <a:solidFill>
              <a:srgbClr val="4f81bd"/>
            </a:solidFill>
            <a:round/>
            <a:tailEnd len="med" type="stealth" w="med"/>
          </a:ln>
        </p:spPr>
      </p:cxnSp>
      <p:sp>
        <p:nvSpPr>
          <p:cNvPr id="641" name="TextBox 45"/>
          <p:cNvSpPr/>
          <p:nvPr/>
        </p:nvSpPr>
        <p:spPr>
          <a:xfrm>
            <a:off x="-48600" y="2302200"/>
            <a:ext cx="1095480" cy="1002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200" spc="-1" strike="noStrike">
                <a:solidFill>
                  <a:srgbClr val="000000"/>
                </a:solidFill>
                <a:latin typeface="Arial"/>
                <a:ea typeface="Arial"/>
              </a:rPr>
              <a:t>next.click </a:t>
            </a:r>
            <a:endParaRPr b="0" lang="en-US" sz="1200" spc="-1" strike="noStrike">
              <a:solidFill>
                <a:srgbClr val="000000"/>
              </a:solidFill>
              <a:latin typeface="Arial"/>
            </a:endParaRPr>
          </a:p>
          <a:p>
            <a:pPr>
              <a:lnSpc>
                <a:spcPct val="100000"/>
              </a:lnSpc>
            </a:pPr>
            <a:r>
              <a:rPr b="0" lang="en-US" sz="1200" spc="-1" strike="noStrike">
                <a:solidFill>
                  <a:srgbClr val="000000"/>
                </a:solidFill>
                <a:latin typeface="Arial"/>
                <a:ea typeface="Arial"/>
              </a:rPr>
              <a:t>previous.click</a:t>
            </a:r>
            <a:endParaRPr b="0" lang="en-US" sz="1200" spc="-1" strike="noStrike">
              <a:solidFill>
                <a:srgbClr val="000000"/>
              </a:solidFill>
              <a:latin typeface="Arial"/>
            </a:endParaRPr>
          </a:p>
          <a:p>
            <a:pPr>
              <a:lnSpc>
                <a:spcPct val="100000"/>
              </a:lnSpc>
            </a:pPr>
            <a:r>
              <a:rPr b="0" lang="en-US" sz="1200" spc="-1" strike="noStrike">
                <a:solidFill>
                  <a:srgbClr val="000000"/>
                </a:solidFill>
                <a:latin typeface="Arial"/>
                <a:ea typeface="Arial"/>
              </a:rPr>
              <a:t>cancel.click</a:t>
            </a:r>
            <a:endParaRPr b="0" lang="en-US" sz="1200" spc="-1" strike="noStrike">
              <a:solidFill>
                <a:srgbClr val="000000"/>
              </a:solidFill>
              <a:latin typeface="Arial"/>
            </a:endParaRPr>
          </a:p>
          <a:p>
            <a:pPr>
              <a:lnSpc>
                <a:spcPct val="100000"/>
              </a:lnSpc>
            </a:pPr>
            <a:r>
              <a:rPr b="0" lang="en-US" sz="1200" spc="-1" strike="noStrike">
                <a:solidFill>
                  <a:srgbClr val="000000"/>
                </a:solidFill>
                <a:latin typeface="Arial"/>
                <a:ea typeface="Arial"/>
              </a:rPr>
              <a:t>submit.click</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p:txBody>
      </p:sp>
      <p:cxnSp>
        <p:nvCxnSpPr>
          <p:cNvPr id="642" name="Google Shape;317;p38"/>
          <p:cNvCxnSpPr/>
          <p:nvPr/>
        </p:nvCxnSpPr>
        <p:spPr>
          <a:xfrm flipH="1">
            <a:off x="4137120" y="3815640"/>
            <a:ext cx="1602360" cy="2880"/>
          </a:xfrm>
          <a:prstGeom prst="straightConnector1">
            <a:avLst/>
          </a:prstGeom>
          <a:ln w="25400">
            <a:solidFill>
              <a:srgbClr val="4f81bd"/>
            </a:solidFill>
            <a:prstDash val="sysDash"/>
            <a:round/>
            <a:tailEnd len="med" type="stealth" w="med"/>
          </a:ln>
        </p:spPr>
      </p:cxnSp>
      <p:sp>
        <p:nvSpPr>
          <p:cNvPr id="643" name="Google Shape;290;p37"/>
          <p:cNvSpPr/>
          <p:nvPr/>
        </p:nvSpPr>
        <p:spPr>
          <a:xfrm>
            <a:off x="7931520" y="1196280"/>
            <a:ext cx="81612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MissionsList</a:t>
            </a:r>
            <a:endParaRPr b="0" lang="en-US" sz="1200" spc="-1" strike="noStrike">
              <a:solidFill>
                <a:srgbClr val="000000"/>
              </a:solidFill>
              <a:latin typeface="Arial"/>
            </a:endParaRPr>
          </a:p>
        </p:txBody>
      </p:sp>
      <p:grpSp>
        <p:nvGrpSpPr>
          <p:cNvPr id="644" name="Group 39"/>
          <p:cNvGrpSpPr/>
          <p:nvPr/>
        </p:nvGrpSpPr>
        <p:grpSpPr>
          <a:xfrm>
            <a:off x="7806600" y="5467680"/>
            <a:ext cx="487080" cy="267840"/>
            <a:chOff x="7806600" y="5467680"/>
            <a:chExt cx="487080" cy="267840"/>
          </a:xfrm>
        </p:grpSpPr>
        <p:cxnSp>
          <p:nvCxnSpPr>
            <p:cNvPr id="645" name="Straight Connector 40"/>
            <p:cNvCxnSpPr/>
            <p:nvPr/>
          </p:nvCxnSpPr>
          <p:spPr>
            <a:xfrm flipH="1">
              <a:off x="7806600" y="5467680"/>
              <a:ext cx="487440" cy="2880"/>
            </a:xfrm>
            <a:prstGeom prst="straightConnector1">
              <a:avLst/>
            </a:prstGeom>
            <a:ln w="28575">
              <a:solidFill>
                <a:srgbClr val="0070c0"/>
              </a:solidFill>
              <a:round/>
            </a:ln>
          </p:spPr>
        </p:cxnSp>
        <p:cxnSp>
          <p:nvCxnSpPr>
            <p:cNvPr id="646" name="Straight Connector 41"/>
            <p:cNvCxnSpPr/>
            <p:nvPr/>
          </p:nvCxnSpPr>
          <p:spPr>
            <a:xfrm>
              <a:off x="7806600" y="5467680"/>
              <a:ext cx="2880" cy="267480"/>
            </a:xfrm>
            <a:prstGeom prst="straightConnector1">
              <a:avLst/>
            </a:prstGeom>
            <a:ln w="28575">
              <a:solidFill>
                <a:srgbClr val="0070c0"/>
              </a:solidFill>
              <a:round/>
            </a:ln>
          </p:spPr>
        </p:cxnSp>
        <p:cxnSp>
          <p:nvCxnSpPr>
            <p:cNvPr id="647" name="Straight Arrow Connector 42"/>
            <p:cNvCxnSpPr/>
            <p:nvPr/>
          </p:nvCxnSpPr>
          <p:spPr>
            <a:xfrm>
              <a:off x="7806600" y="5733000"/>
              <a:ext cx="487440" cy="2880"/>
            </a:xfrm>
            <a:prstGeom prst="straightConnector1">
              <a:avLst/>
            </a:prstGeom>
            <a:ln w="28575">
              <a:solidFill>
                <a:srgbClr val="0070c0"/>
              </a:solidFill>
              <a:round/>
              <a:tailEnd len="med" type="arrow" w="med"/>
            </a:ln>
          </p:spPr>
        </p:cxnSp>
      </p:grpSp>
      <p:sp>
        <p:nvSpPr>
          <p:cNvPr id="648" name="Google Shape;318;p38"/>
          <p:cNvSpPr/>
          <p:nvPr/>
        </p:nvSpPr>
        <p:spPr>
          <a:xfrm>
            <a:off x="7561080" y="5113440"/>
            <a:ext cx="768240" cy="3088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update</a:t>
            </a:r>
            <a:endParaRPr b="0" lang="en-US" sz="1400" spc="-1" strike="noStrike">
              <a:solidFill>
                <a:srgbClr val="000000"/>
              </a:solidFill>
              <a:latin typeface="Arial"/>
            </a:endParaRPr>
          </a:p>
        </p:txBody>
      </p:sp>
      <p:grpSp>
        <p:nvGrpSpPr>
          <p:cNvPr id="649" name="Group 44"/>
          <p:cNvGrpSpPr/>
          <p:nvPr/>
        </p:nvGrpSpPr>
        <p:grpSpPr>
          <a:xfrm>
            <a:off x="7808760" y="6002280"/>
            <a:ext cx="487080" cy="267840"/>
            <a:chOff x="7808760" y="6002280"/>
            <a:chExt cx="487080" cy="267840"/>
          </a:xfrm>
        </p:grpSpPr>
        <p:cxnSp>
          <p:nvCxnSpPr>
            <p:cNvPr id="650" name="Straight Connector 47"/>
            <p:cNvCxnSpPr/>
            <p:nvPr/>
          </p:nvCxnSpPr>
          <p:spPr>
            <a:xfrm flipH="1">
              <a:off x="7808760" y="6002280"/>
              <a:ext cx="487440" cy="2880"/>
            </a:xfrm>
            <a:prstGeom prst="straightConnector1">
              <a:avLst/>
            </a:prstGeom>
            <a:ln w="28575">
              <a:solidFill>
                <a:srgbClr val="0070c0"/>
              </a:solidFill>
              <a:round/>
            </a:ln>
          </p:spPr>
        </p:cxnSp>
        <p:cxnSp>
          <p:nvCxnSpPr>
            <p:cNvPr id="651" name="Straight Connector 48"/>
            <p:cNvCxnSpPr/>
            <p:nvPr/>
          </p:nvCxnSpPr>
          <p:spPr>
            <a:xfrm>
              <a:off x="7808760" y="6002280"/>
              <a:ext cx="2880" cy="267480"/>
            </a:xfrm>
            <a:prstGeom prst="straightConnector1">
              <a:avLst/>
            </a:prstGeom>
            <a:ln w="28575">
              <a:solidFill>
                <a:srgbClr val="0070c0"/>
              </a:solidFill>
              <a:round/>
            </a:ln>
          </p:spPr>
        </p:cxnSp>
        <p:cxnSp>
          <p:nvCxnSpPr>
            <p:cNvPr id="652" name="Straight Arrow Connector 49"/>
            <p:cNvCxnSpPr/>
            <p:nvPr/>
          </p:nvCxnSpPr>
          <p:spPr>
            <a:xfrm>
              <a:off x="7808760" y="6267600"/>
              <a:ext cx="487440" cy="2880"/>
            </a:xfrm>
            <a:prstGeom prst="straightConnector1">
              <a:avLst/>
            </a:prstGeom>
            <a:ln w="28575">
              <a:solidFill>
                <a:srgbClr val="0070c0"/>
              </a:solidFill>
              <a:round/>
              <a:tailEnd len="med" type="arrow" w="med"/>
            </a:ln>
          </p:spPr>
        </p:cxnSp>
      </p:grpSp>
      <p:sp>
        <p:nvSpPr>
          <p:cNvPr id="653" name="Google Shape;318;p38"/>
          <p:cNvSpPr/>
          <p:nvPr/>
        </p:nvSpPr>
        <p:spPr>
          <a:xfrm>
            <a:off x="6702480" y="6103080"/>
            <a:ext cx="1192320" cy="489240"/>
          </a:xfrm>
          <a:prstGeom prst="rect">
            <a:avLst/>
          </a:prstGeom>
          <a:noFill/>
          <a:ln w="0">
            <a:noFill/>
          </a:ln>
        </p:spPr>
        <p:style>
          <a:lnRef idx="0"/>
          <a:fillRef idx="0"/>
          <a:effectRef idx="0"/>
          <a:fontRef idx="minor"/>
        </p:style>
        <p:txBody>
          <a:bodyPr lIns="107280" rIns="107280" tIns="53640" bIns="53640" anchor="t">
            <a:noAutofit/>
          </a:bodyPr>
          <a:p>
            <a:pPr algn="r">
              <a:lnSpc>
                <a:spcPct val="100000"/>
              </a:lnSpc>
            </a:pPr>
            <a:r>
              <a:rPr b="0" lang="es-419" sz="1400" spc="-1" strike="noStrike">
                <a:solidFill>
                  <a:srgbClr val="ff0000"/>
                </a:solidFill>
                <a:latin typeface="Calibri"/>
                <a:ea typeface="Calibri"/>
              </a:rPr>
              <a:t>autoclick (missionid)</a:t>
            </a:r>
            <a:endParaRPr b="0" lang="en-US" sz="1400" spc="-1" strike="noStrike">
              <a:solidFill>
                <a:srgbClr val="000000"/>
              </a:solidFill>
              <a:latin typeface="Arial"/>
            </a:endParaRPr>
          </a:p>
        </p:txBody>
      </p:sp>
      <p:sp>
        <p:nvSpPr>
          <p:cNvPr id="654" name="Google Shape;343;p39"/>
          <p:cNvSpPr/>
          <p:nvPr/>
        </p:nvSpPr>
        <p:spPr>
          <a:xfrm>
            <a:off x="3841560" y="2044800"/>
            <a:ext cx="315720" cy="2140200"/>
          </a:xfrm>
          <a:prstGeom prst="rect">
            <a:avLst/>
          </a:prstGeom>
          <a:solidFill>
            <a:schemeClr val="accent1">
              <a:lumMod val="40000"/>
              <a:lumOff val="6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cxnSp>
        <p:nvCxnSpPr>
          <p:cNvPr id="655" name="Google Shape;275;p37"/>
          <p:cNvCxnSpPr/>
          <p:nvPr/>
        </p:nvCxnSpPr>
        <p:spPr>
          <a:xfrm>
            <a:off x="7410600" y="4665960"/>
            <a:ext cx="842400" cy="2880"/>
          </a:xfrm>
          <a:prstGeom prst="straightConnector1">
            <a:avLst/>
          </a:prstGeom>
          <a:ln w="25400">
            <a:solidFill>
              <a:srgbClr val="4f81bd"/>
            </a:solidFill>
            <a:round/>
            <a:tailEnd len="med" type="stealth" w="med"/>
          </a:ln>
        </p:spPr>
      </p:cxnSp>
      <p:sp>
        <p:nvSpPr>
          <p:cNvPr id="656" name="Google Shape;294;p37"/>
          <p:cNvSpPr/>
          <p:nvPr/>
        </p:nvSpPr>
        <p:spPr>
          <a:xfrm>
            <a:off x="7425000" y="4365000"/>
            <a:ext cx="913320" cy="969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Show (mission</a:t>
            </a:r>
            <a:br>
              <a:rPr sz="1400"/>
            </a:br>
            <a:r>
              <a:rPr b="0" lang="it-IT" sz="1400" spc="-1" strike="noStrike">
                <a:solidFill>
                  <a:schemeClr val="dk1"/>
                </a:solidFill>
                <a:latin typeface="Calibri"/>
                <a:ea typeface="Calibri"/>
              </a:rPr>
              <a:t>id)</a:t>
            </a:r>
            <a:endParaRPr b="0" lang="en-US" sz="1400" spc="-1" strike="noStrike">
              <a:solidFill>
                <a:srgbClr val="000000"/>
              </a:solidFill>
              <a:latin typeface="Arial"/>
            </a:endParaRPr>
          </a:p>
        </p:txBody>
      </p:sp>
      <p:sp>
        <p:nvSpPr>
          <p:cNvPr id="657" name="Google Shape;351;p39"/>
          <p:cNvSpPr/>
          <p:nvPr/>
        </p:nvSpPr>
        <p:spPr>
          <a:xfrm>
            <a:off x="7050600" y="4252680"/>
            <a:ext cx="357120" cy="1212120"/>
          </a:xfrm>
          <a:prstGeom prst="rect">
            <a:avLst/>
          </a:prstGeom>
          <a:solidFill>
            <a:schemeClr val="bg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cxnSp>
        <p:nvCxnSpPr>
          <p:cNvPr id="658" name="Google Shape;350;p39"/>
          <p:cNvCxnSpPr>
            <a:stCxn id="643" idx="2"/>
          </p:cNvCxnSpPr>
          <p:nvPr/>
        </p:nvCxnSpPr>
        <p:spPr>
          <a:xfrm flipH="1">
            <a:off x="8327160" y="1844640"/>
            <a:ext cx="12600" cy="4319280"/>
          </a:xfrm>
          <a:prstGeom prst="straightConnector1">
            <a:avLst/>
          </a:prstGeom>
          <a:ln w="38100">
            <a:solidFill>
              <a:srgbClr val="4f81bd"/>
            </a:solidFill>
            <a:prstDash val="dot"/>
            <a:round/>
          </a:ln>
        </p:spPr>
      </p:cxnSp>
      <p:cxnSp>
        <p:nvCxnSpPr>
          <p:cNvPr id="659" name="Straight Connector 60"/>
          <p:cNvCxnSpPr/>
          <p:nvPr/>
        </p:nvCxnSpPr>
        <p:spPr>
          <a:xfrm>
            <a:off x="9488880" y="1850400"/>
            <a:ext cx="2880" cy="4429080"/>
          </a:xfrm>
          <a:prstGeom prst="straightConnector1">
            <a:avLst/>
          </a:prstGeom>
          <a:ln w="38100">
            <a:solidFill>
              <a:srgbClr val="4f81bd"/>
            </a:solidFill>
            <a:prstDash val="dot"/>
            <a:round/>
          </a:ln>
        </p:spPr>
      </p:cxnSp>
      <p:sp>
        <p:nvSpPr>
          <p:cNvPr id="660" name="Google Shape;290;p37"/>
          <p:cNvSpPr/>
          <p:nvPr/>
        </p:nvSpPr>
        <p:spPr>
          <a:xfrm>
            <a:off x="9066600" y="1185120"/>
            <a:ext cx="81612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MissionsDetails</a:t>
            </a:r>
            <a:endParaRPr b="0" lang="en-US" sz="1200" spc="-1" strike="noStrike">
              <a:solidFill>
                <a:srgbClr val="000000"/>
              </a:solidFill>
              <a:latin typeface="Arial"/>
            </a:endParaRPr>
          </a:p>
        </p:txBody>
      </p:sp>
      <p:sp>
        <p:nvSpPr>
          <p:cNvPr id="661" name="Google Shape;292;p37"/>
          <p:cNvSpPr/>
          <p:nvPr/>
        </p:nvSpPr>
        <p:spPr>
          <a:xfrm>
            <a:off x="9317880" y="5433120"/>
            <a:ext cx="339120" cy="12708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662" name="Google Shape;275;p37"/>
          <p:cNvCxnSpPr/>
          <p:nvPr/>
        </p:nvCxnSpPr>
        <p:spPr>
          <a:xfrm>
            <a:off x="8490960" y="6537960"/>
            <a:ext cx="842760" cy="2880"/>
          </a:xfrm>
          <a:prstGeom prst="straightConnector1">
            <a:avLst/>
          </a:prstGeom>
          <a:ln w="25400">
            <a:solidFill>
              <a:srgbClr val="4f81bd"/>
            </a:solidFill>
            <a:round/>
            <a:tailEnd len="med" type="stealth" w="med"/>
          </a:ln>
        </p:spPr>
      </p:cxnSp>
      <p:sp>
        <p:nvSpPr>
          <p:cNvPr id="663" name="Google Shape;294;p37"/>
          <p:cNvSpPr/>
          <p:nvPr/>
        </p:nvSpPr>
        <p:spPr>
          <a:xfrm>
            <a:off x="8587440" y="5841360"/>
            <a:ext cx="780120" cy="88524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Show</a:t>
            </a:r>
            <a:endParaRPr b="0" lang="en-US" sz="1400" spc="-1" strike="noStrike">
              <a:solidFill>
                <a:srgbClr val="000000"/>
              </a:solidFill>
              <a:latin typeface="Arial"/>
            </a:endParaRPr>
          </a:p>
          <a:p>
            <a:pPr>
              <a:lnSpc>
                <a:spcPct val="100000"/>
              </a:lnSpc>
            </a:pPr>
            <a:r>
              <a:rPr b="0" lang="it-IT" sz="1400" spc="-1" strike="noStrike">
                <a:solidFill>
                  <a:schemeClr val="dk1"/>
                </a:solidFill>
                <a:latin typeface="Calibri"/>
                <a:ea typeface="Calibri"/>
              </a:rPr>
              <a:t>missionid</a:t>
            </a:r>
            <a:endParaRPr b="0" lang="en-US" sz="1400" spc="-1" strike="noStrike">
              <a:solidFill>
                <a:srgbClr val="000000"/>
              </a:solidFill>
              <a:latin typeface="Arial"/>
            </a:endParaRPr>
          </a:p>
        </p:txBody>
      </p:sp>
      <p:sp>
        <p:nvSpPr>
          <p:cNvPr id="664" name="Google Shape;292;p37"/>
          <p:cNvSpPr/>
          <p:nvPr/>
        </p:nvSpPr>
        <p:spPr>
          <a:xfrm>
            <a:off x="8251200" y="4161600"/>
            <a:ext cx="339120" cy="2472120"/>
          </a:xfrm>
          <a:prstGeom prst="rect">
            <a:avLst/>
          </a:prstGeom>
          <a:solidFill>
            <a:schemeClr val="bg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665" name="Rectangle 2"/>
          <p:cNvSpPr/>
          <p:nvPr/>
        </p:nvSpPr>
        <p:spPr>
          <a:xfrm>
            <a:off x="1444320" y="2793240"/>
            <a:ext cx="126612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200" spc="-1" strike="noStrike">
                <a:solidFill>
                  <a:srgbClr val="000000"/>
                </a:solidFill>
                <a:latin typeface="Arial"/>
                <a:ea typeface="Arial"/>
              </a:rPr>
              <a:t>[submit.clicked] </a:t>
            </a:r>
            <a:endParaRPr b="0" lang="en-US" sz="1200" spc="-1" strike="noStrike">
              <a:solidFill>
                <a:srgbClr val="000000"/>
              </a:solidFill>
              <a:latin typeface="Arial"/>
            </a:endParaRPr>
          </a:p>
        </p:txBody>
      </p:sp>
      <p:sp>
        <p:nvSpPr>
          <p:cNvPr id="666" name=""/>
          <p:cNvSpPr/>
          <p:nvPr/>
        </p:nvSpPr>
        <p:spPr>
          <a:xfrm rot="1816200">
            <a:off x="8269560" y="524160"/>
            <a:ext cx="1840320" cy="65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i="1" lang="en-US" sz="4000" spc="-1" strike="noStrike">
                <a:solidFill>
                  <a:srgbClr val="c9211e"/>
                </a:solidFill>
                <a:latin typeface="Arial"/>
              </a:rPr>
              <a:t>TO DO</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
          <p:cNvSpPr/>
          <p:nvPr/>
        </p:nvSpPr>
        <p:spPr>
          <a:xfrm>
            <a:off x="247320" y="914040"/>
            <a:ext cx="9353880" cy="57153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it-IT" sz="1500" spc="-1" strike="noStrike">
                <a:solidFill>
                  <a:schemeClr val="dk1"/>
                </a:solidFill>
                <a:latin typeface="Calibri"/>
                <a:ea typeface="Calibri"/>
              </a:rPr>
              <a:t>Un’applicazione web consente la gestione di </a:t>
            </a:r>
            <a:r>
              <a:rPr b="0" lang="it-IT" sz="1500" spc="-1" strike="noStrike">
                <a:solidFill>
                  <a:srgbClr val="c9211e"/>
                </a:solidFill>
                <a:latin typeface="Calibri"/>
                <a:ea typeface="Calibri"/>
              </a:rPr>
              <a:t>gruppi di lavoro</a:t>
            </a:r>
            <a:r>
              <a:rPr b="0" lang="it-IT" sz="1500" spc="-1" strike="noStrike">
                <a:solidFill>
                  <a:schemeClr val="dk1"/>
                </a:solidFill>
                <a:latin typeface="Calibri"/>
                <a:ea typeface="Calibri"/>
              </a:rPr>
              <a:t>. L’applicazione supporta registrazione e login mediante una pagina pubblica con opportune form. La registrazione controlla la validità sintattica dell’indirizzo di </a:t>
            </a:r>
            <a:r>
              <a:rPr b="0" lang="it-IT" sz="1500" spc="-1" strike="noStrike">
                <a:solidFill>
                  <a:srgbClr val="00a933"/>
                </a:solidFill>
                <a:latin typeface="Calibri"/>
                <a:ea typeface="Calibri"/>
              </a:rPr>
              <a:t>email</a:t>
            </a:r>
            <a:r>
              <a:rPr b="0" lang="it-IT" sz="1500" spc="-1" strike="noStrike">
                <a:solidFill>
                  <a:schemeClr val="dk1"/>
                </a:solidFill>
                <a:latin typeface="Calibri"/>
                <a:ea typeface="Calibri"/>
              </a:rPr>
              <a:t> e l’uguaglianza tra i campi “</a:t>
            </a:r>
            <a:r>
              <a:rPr b="0" lang="it-IT" sz="1500" spc="-1" strike="noStrike">
                <a:solidFill>
                  <a:srgbClr val="00a933"/>
                </a:solidFill>
                <a:latin typeface="Calibri"/>
                <a:ea typeface="Calibri"/>
              </a:rPr>
              <a:t>password</a:t>
            </a:r>
            <a:r>
              <a:rPr b="0" lang="it-IT" sz="1500" spc="-1" strike="noStrike">
                <a:solidFill>
                  <a:schemeClr val="dk1"/>
                </a:solidFill>
                <a:latin typeface="Calibri"/>
                <a:ea typeface="Calibri"/>
              </a:rPr>
              <a:t>” e “</a:t>
            </a:r>
            <a:r>
              <a:rPr b="0" lang="it-IT" sz="1500" spc="-1" strike="noStrike">
                <a:solidFill>
                  <a:srgbClr val="00a933"/>
                </a:solidFill>
                <a:latin typeface="Calibri"/>
                <a:ea typeface="Calibri"/>
              </a:rPr>
              <a:t>ripeti password</a:t>
            </a:r>
            <a:r>
              <a:rPr b="0" lang="it-IT" sz="1500" spc="-1" strike="noStrike">
                <a:solidFill>
                  <a:schemeClr val="dk1"/>
                </a:solidFill>
                <a:latin typeface="Calibri"/>
                <a:ea typeface="Calibri"/>
              </a:rPr>
              <a:t>”. La registrazione controlla l’unicità dello </a:t>
            </a:r>
            <a:r>
              <a:rPr b="0" lang="it-IT" sz="1500" spc="-1" strike="noStrike">
                <a:solidFill>
                  <a:srgbClr val="00a933"/>
                </a:solidFill>
                <a:latin typeface="Calibri"/>
                <a:ea typeface="Calibri"/>
              </a:rPr>
              <a:t>username</a:t>
            </a:r>
            <a:r>
              <a:rPr b="0" lang="it-IT" sz="1500" spc="-1" strike="noStrike">
                <a:solidFill>
                  <a:schemeClr val="dk1"/>
                </a:solidFill>
                <a:latin typeface="Calibri"/>
                <a:ea typeface="Calibri"/>
              </a:rPr>
              <a:t>. </a:t>
            </a:r>
            <a:endParaRPr b="0" lang="en-US" sz="1500" spc="-1" strike="noStrike">
              <a:solidFill>
                <a:srgbClr val="000000"/>
              </a:solidFill>
              <a:latin typeface="Arial"/>
            </a:endParaRPr>
          </a:p>
          <a:p>
            <a:pPr>
              <a:lnSpc>
                <a:spcPct val="100000"/>
              </a:lnSpc>
              <a:tabLst>
                <a:tab algn="l" pos="0"/>
              </a:tabLst>
            </a:pPr>
            <a:r>
              <a:rPr b="0" lang="it-IT" sz="1500" spc="-1" strike="noStrike">
                <a:solidFill>
                  <a:schemeClr val="dk1"/>
                </a:solidFill>
                <a:latin typeface="Calibri"/>
                <a:ea typeface="Calibri"/>
              </a:rPr>
              <a:t>Un </a:t>
            </a:r>
            <a:r>
              <a:rPr b="0" lang="it-IT" sz="1500" spc="-1" strike="noStrike">
                <a:solidFill>
                  <a:srgbClr val="c9211e"/>
                </a:solidFill>
                <a:latin typeface="Calibri"/>
                <a:ea typeface="Calibri"/>
              </a:rPr>
              <a:t>gruppo</a:t>
            </a:r>
            <a:r>
              <a:rPr b="0" lang="it-IT" sz="1500" spc="-1" strike="noStrike">
                <a:solidFill>
                  <a:schemeClr val="dk1"/>
                </a:solidFill>
                <a:latin typeface="Calibri"/>
                <a:ea typeface="Calibri"/>
              </a:rPr>
              <a:t> ha un </a:t>
            </a:r>
            <a:r>
              <a:rPr b="0" lang="it-IT" sz="1500" spc="-1" strike="noStrike">
                <a:solidFill>
                  <a:srgbClr val="00a933"/>
                </a:solidFill>
                <a:latin typeface="Calibri"/>
                <a:ea typeface="Calibri"/>
              </a:rPr>
              <a:t>titolo</a:t>
            </a:r>
            <a:r>
              <a:rPr b="0" lang="it-IT" sz="1500" spc="-1" strike="noStrike">
                <a:solidFill>
                  <a:schemeClr val="dk1"/>
                </a:solidFill>
                <a:latin typeface="Calibri"/>
                <a:ea typeface="Calibri"/>
              </a:rPr>
              <a:t>, una </a:t>
            </a:r>
            <a:r>
              <a:rPr b="0" lang="it-IT" sz="1500" spc="-1" strike="noStrike">
                <a:solidFill>
                  <a:srgbClr val="00a933"/>
                </a:solidFill>
                <a:latin typeface="Calibri"/>
                <a:ea typeface="Calibri"/>
              </a:rPr>
              <a:t>data di creazione</a:t>
            </a:r>
            <a:r>
              <a:rPr b="0" lang="it-IT" sz="1500" spc="-1" strike="noStrike">
                <a:solidFill>
                  <a:schemeClr val="dk1"/>
                </a:solidFill>
                <a:latin typeface="Calibri"/>
                <a:ea typeface="Calibri"/>
              </a:rPr>
              <a:t>, una </a:t>
            </a:r>
            <a:r>
              <a:rPr b="0" lang="it-IT" sz="1500" spc="-1" strike="noStrike">
                <a:solidFill>
                  <a:srgbClr val="00a933"/>
                </a:solidFill>
                <a:latin typeface="Calibri"/>
                <a:ea typeface="Calibri"/>
              </a:rPr>
              <a:t>durata</a:t>
            </a:r>
            <a:r>
              <a:rPr b="0" lang="it-IT" sz="1500" spc="-1" strike="noStrike">
                <a:solidFill>
                  <a:schemeClr val="dk1"/>
                </a:solidFill>
                <a:latin typeface="Calibri"/>
                <a:ea typeface="Calibri"/>
              </a:rPr>
              <a:t> dell’attività in giorni e un numero </a:t>
            </a:r>
            <a:r>
              <a:rPr b="0" lang="it-IT" sz="1500" spc="-1" strike="noStrike">
                <a:solidFill>
                  <a:srgbClr val="00a933"/>
                </a:solidFill>
                <a:latin typeface="Calibri"/>
                <a:ea typeface="Calibri"/>
              </a:rPr>
              <a:t>minimo</a:t>
            </a:r>
            <a:r>
              <a:rPr b="0" lang="it-IT" sz="1500" spc="-1" strike="noStrike">
                <a:solidFill>
                  <a:schemeClr val="dk1"/>
                </a:solidFill>
                <a:latin typeface="Calibri"/>
                <a:ea typeface="Calibri"/>
              </a:rPr>
              <a:t> e </a:t>
            </a:r>
            <a:r>
              <a:rPr b="0" lang="it-IT" sz="1500" spc="-1" strike="noStrike">
                <a:solidFill>
                  <a:srgbClr val="00a933"/>
                </a:solidFill>
                <a:latin typeface="Calibri"/>
                <a:ea typeface="Calibri"/>
              </a:rPr>
              <a:t>massimo di partecipanti</a:t>
            </a:r>
            <a:r>
              <a:rPr b="0" lang="it-IT" sz="1500" spc="-1" strike="noStrike">
                <a:solidFill>
                  <a:schemeClr val="dk1"/>
                </a:solidFill>
                <a:latin typeface="Calibri"/>
                <a:ea typeface="Calibri"/>
              </a:rPr>
              <a:t>. </a:t>
            </a:r>
            <a:r>
              <a:rPr b="0" lang="it-IT" sz="1500" spc="-1" strike="noStrike">
                <a:solidFill>
                  <a:srgbClr val="000000"/>
                </a:solidFill>
                <a:latin typeface="Calibri"/>
                <a:ea typeface="Calibri"/>
              </a:rPr>
              <a:t>L’utente fa il login e, se autenticato, accede all’HOME page che mostra l’elenco dei </a:t>
            </a:r>
            <a:r>
              <a:rPr b="0" lang="it-IT" sz="1500" spc="-1" strike="noStrike">
                <a:solidFill>
                  <a:srgbClr val="c9211e"/>
                </a:solidFill>
                <a:latin typeface="Calibri"/>
                <a:ea typeface="Calibri"/>
              </a:rPr>
              <a:t>gruppi</a:t>
            </a:r>
            <a:r>
              <a:rPr b="0" lang="it-IT" sz="1500" spc="-1" strike="noStrike">
                <a:solidFill>
                  <a:srgbClr val="000000"/>
                </a:solidFill>
                <a:latin typeface="Calibri"/>
                <a:ea typeface="Calibri"/>
              </a:rPr>
              <a:t> </a:t>
            </a:r>
            <a:r>
              <a:rPr b="0" lang="it-IT" sz="1500" spc="-1" strike="noStrike">
                <a:solidFill>
                  <a:srgbClr val="00a933"/>
                </a:solidFill>
                <a:latin typeface="Calibri"/>
                <a:ea typeface="Calibri"/>
              </a:rPr>
              <a:t>creati da lui </a:t>
            </a:r>
            <a:r>
              <a:rPr b="0" lang="it-IT" sz="1500" spc="-1" strike="noStrike">
                <a:solidFill>
                  <a:srgbClr val="000000"/>
                </a:solidFill>
                <a:latin typeface="Calibri"/>
                <a:ea typeface="Calibri"/>
              </a:rPr>
              <a:t>e ancora attivi, l’elenco delle </a:t>
            </a:r>
            <a:r>
              <a:rPr b="0" lang="it-IT" sz="1500" spc="-1" strike="noStrike">
                <a:solidFill>
                  <a:srgbClr val="c9211e"/>
                </a:solidFill>
                <a:latin typeface="Calibri"/>
                <a:ea typeface="Calibri"/>
              </a:rPr>
              <a:t>gruppi</a:t>
            </a:r>
            <a:r>
              <a:rPr b="0" lang="it-IT" sz="1500" spc="-1" strike="noStrike">
                <a:solidFill>
                  <a:srgbClr val="000000"/>
                </a:solidFill>
                <a:latin typeface="Calibri"/>
                <a:ea typeface="Calibri"/>
              </a:rPr>
              <a:t> </a:t>
            </a:r>
            <a:r>
              <a:rPr b="0" lang="it-IT" sz="1500" spc="-1" strike="noStrike">
                <a:solidFill>
                  <a:srgbClr val="c9211e"/>
                </a:solidFill>
                <a:latin typeface="Calibri"/>
                <a:ea typeface="Calibri"/>
              </a:rPr>
              <a:t>cui (l’utente)</a:t>
            </a:r>
            <a:r>
              <a:rPr b="0" lang="it-IT" sz="1500" spc="-1" strike="noStrike">
                <a:solidFill>
                  <a:srgbClr val="366092"/>
                </a:solidFill>
                <a:latin typeface="Calibri"/>
                <a:ea typeface="Calibri"/>
              </a:rPr>
              <a:t> è stato invitato</a:t>
            </a:r>
            <a:r>
              <a:rPr b="0" lang="it-IT" sz="1500" spc="-1" strike="noStrike">
                <a:solidFill>
                  <a:srgbClr val="000000"/>
                </a:solidFill>
                <a:latin typeface="Calibri"/>
                <a:ea typeface="Calibri"/>
              </a:rPr>
              <a:t> e ancora attivi, e una form </a:t>
            </a:r>
            <a:r>
              <a:rPr b="0" lang="it-IT" sz="1500" spc="-1" strike="noStrike">
                <a:solidFill>
                  <a:srgbClr val="366092"/>
                </a:solidFill>
                <a:latin typeface="Calibri"/>
                <a:ea typeface="Calibri"/>
              </a:rPr>
              <a:t>per creare</a:t>
            </a:r>
            <a:r>
              <a:rPr b="0" lang="it-IT" sz="1500" spc="-1" strike="noStrike">
                <a:solidFill>
                  <a:srgbClr val="000000"/>
                </a:solidFill>
                <a:latin typeface="Calibri"/>
                <a:ea typeface="Calibri"/>
              </a:rPr>
              <a:t> un nuovo </a:t>
            </a:r>
            <a:r>
              <a:rPr b="0" lang="it-IT" sz="1500" spc="-1" strike="noStrike">
                <a:solidFill>
                  <a:srgbClr val="c9211e"/>
                </a:solidFill>
                <a:latin typeface="Calibri"/>
                <a:ea typeface="Calibri"/>
              </a:rPr>
              <a:t>gruppo</a:t>
            </a:r>
            <a:r>
              <a:rPr b="0" lang="it-IT" sz="1500" spc="-1" strike="noStrike">
                <a:solidFill>
                  <a:srgbClr val="000000"/>
                </a:solidFill>
                <a:latin typeface="Calibri"/>
                <a:ea typeface="Calibri"/>
              </a:rPr>
              <a:t>. Quando l’utente seleziona un gruppo compare una pagina DETTAGLI GRUPPO che mostra i dati del gruppo e la lista degli utenti partecipanti identificati da </a:t>
            </a:r>
            <a:r>
              <a:rPr b="0" lang="it-IT" sz="1500" spc="-1" strike="noStrike">
                <a:solidFill>
                  <a:srgbClr val="00a933"/>
                </a:solidFill>
                <a:latin typeface="Calibri"/>
                <a:ea typeface="Calibri"/>
              </a:rPr>
              <a:t>nome</a:t>
            </a:r>
            <a:r>
              <a:rPr b="0" lang="it-IT" sz="1500" spc="-1" strike="noStrike">
                <a:solidFill>
                  <a:srgbClr val="000000"/>
                </a:solidFill>
                <a:latin typeface="Calibri"/>
                <a:ea typeface="Calibri"/>
              </a:rPr>
              <a:t> e </a:t>
            </a:r>
            <a:r>
              <a:rPr b="0" lang="it-IT" sz="1500" spc="-1" strike="noStrike">
                <a:solidFill>
                  <a:srgbClr val="00a933"/>
                </a:solidFill>
                <a:latin typeface="Calibri"/>
                <a:ea typeface="Calibri"/>
              </a:rPr>
              <a:t>cognome</a:t>
            </a:r>
            <a:r>
              <a:rPr b="0" lang="it-IT" sz="1500" spc="-1" strike="noStrike">
                <a:solidFill>
                  <a:schemeClr val="dk1"/>
                </a:solidFill>
                <a:latin typeface="Calibri"/>
                <a:ea typeface="Calibri"/>
              </a:rPr>
              <a:t>. Quando l’utente inoltra la form di creazione di un nuovo gruppo con il bottone INVIA, appare una pagina ANAGRAFICA con l’elenco degli utenti registrati identificati da nome e cognome e ordinata alfabeticamente per cognome crescente. </a:t>
            </a:r>
            <a:r>
              <a:rPr b="0" lang="it-IT" sz="1500" spc="-1" strike="noStrike">
                <a:solidFill>
                  <a:srgbClr val="c9211e"/>
                </a:solidFill>
                <a:latin typeface="Calibri"/>
                <a:ea typeface="Calibri"/>
              </a:rPr>
              <a:t>L’utente</a:t>
            </a:r>
            <a:r>
              <a:rPr b="0" lang="it-IT" sz="1500" spc="-1" strike="noStrike">
                <a:solidFill>
                  <a:schemeClr val="dk1"/>
                </a:solidFill>
                <a:latin typeface="Calibri"/>
                <a:ea typeface="Calibri"/>
              </a:rPr>
              <a:t> può scegliere uno o più partecipanti dall’elenco e premere il bottone </a:t>
            </a:r>
            <a:r>
              <a:rPr b="0" lang="it-IT" sz="1500" spc="-1" strike="noStrike">
                <a:solidFill>
                  <a:srgbClr val="366092"/>
                </a:solidFill>
                <a:latin typeface="Calibri"/>
                <a:ea typeface="Calibri"/>
              </a:rPr>
              <a:t>INVITA</a:t>
            </a:r>
            <a:r>
              <a:rPr b="0" lang="it-IT" sz="1500" spc="-1" strike="noStrike">
                <a:solidFill>
                  <a:schemeClr val="dk1"/>
                </a:solidFill>
                <a:latin typeface="Calibri"/>
                <a:ea typeface="Calibri"/>
              </a:rPr>
              <a:t> per invitarli al </a:t>
            </a:r>
            <a:r>
              <a:rPr b="0" lang="it-IT" sz="1500" spc="-1" strike="noStrike">
                <a:solidFill>
                  <a:srgbClr val="c9211e"/>
                </a:solidFill>
                <a:latin typeface="Calibri"/>
                <a:ea typeface="Calibri"/>
              </a:rPr>
              <a:t>gruppo</a:t>
            </a:r>
            <a:r>
              <a:rPr b="0" lang="it-IT" sz="1500" spc="-1" strike="noStrike">
                <a:solidFill>
                  <a:schemeClr val="dk1"/>
                </a:solidFill>
                <a:latin typeface="Calibri"/>
                <a:ea typeface="Calibri"/>
              </a:rPr>
              <a:t>. Se il numero d’invitati è inferiore di X unità rispetto al minimo ammissibile, appare di nuovo la pagina ANAGRAFICA con un messaggio “Troppo pochi utenti selezionati, aggiungerne almeno X”. Gli utenti precedentemente selezionati devono rimanere selezionati, ma possono essere sostituiti, in tutto o in parte, da altri utenti.</a:t>
            </a:r>
            <a:endParaRPr b="0" lang="en-US" sz="1500" spc="-1" strike="noStrike">
              <a:solidFill>
                <a:srgbClr val="000000"/>
              </a:solidFill>
              <a:latin typeface="Arial"/>
            </a:endParaRPr>
          </a:p>
          <a:p>
            <a:pPr>
              <a:lnSpc>
                <a:spcPct val="100000"/>
              </a:lnSpc>
              <a:tabLst>
                <a:tab algn="l" pos="0"/>
              </a:tabLst>
            </a:pPr>
            <a:r>
              <a:rPr b="0" lang="it-IT" sz="1500" spc="-1" strike="noStrike">
                <a:solidFill>
                  <a:schemeClr val="dk1"/>
                </a:solidFill>
                <a:latin typeface="Calibri"/>
                <a:ea typeface="Calibri"/>
              </a:rPr>
              <a:t>Se il numero d’invitati è superiore di X unità rispetto al massimo ammissibile, appare di nuovo la pagina ANAGRAFICA con un messaggio “Troppi utenti selezionati, eliminarne almeno X”. In questo caso, la pagina evidenzia nell’elenco gli utenti scelti in precedenza come preselezionati, in modo che l’utente possa deselezionarne alcuni. Se alla pressione del bottone INVITA il numero d’invitati rispetta i vincoli, il gruppo è memorizzato nella base di dati e associato agli utenti invitati e l’utente è rimandato alla HOME PAGE. Al terzo tentativo scorretto di assegnare un numero errato di invitati a un gruppo appare una pagina CANCELLAZIONE con un messaggio “Tre tentativi di definire un gruppo con un numero di partecipanti errato, il gruppo non sarà creato” e un link per tornare all’HOME PAGE. In questo caso il gruppo NON è memorizzato nella base di dati. L’applicazione non deve registrare nella base di dati gruppi con numero errato di partecipanti. L’applicazione consente il logout dell’utente.</a:t>
            </a:r>
            <a:endParaRPr b="0" lang="en-US" sz="1500" spc="-1" strike="noStrike">
              <a:solidFill>
                <a:srgbClr val="000000"/>
              </a:solidFill>
              <a:latin typeface="Arial"/>
            </a:endParaRPr>
          </a:p>
        </p:txBody>
      </p:sp>
      <p:sp>
        <p:nvSpPr>
          <p:cNvPr id="292" name=""/>
          <p:cNvSpPr/>
          <p:nvPr/>
        </p:nvSpPr>
        <p:spPr>
          <a:xfrm>
            <a:off x="495000" y="452160"/>
            <a:ext cx="3959640" cy="458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I. Specifica &amp; analisi dei dati</a:t>
            </a:r>
            <a:endParaRPr b="0" lang="en-US" sz="1800" spc="-1" strike="noStrike">
              <a:solidFill>
                <a:srgbClr val="000000"/>
              </a:solidFill>
              <a:latin typeface="Arial"/>
            </a:endParaRPr>
          </a:p>
        </p:txBody>
      </p:sp>
      <p:sp>
        <p:nvSpPr>
          <p:cNvPr id="293" name=""/>
          <p:cNvSpPr/>
          <p:nvPr/>
        </p:nvSpPr>
        <p:spPr>
          <a:xfrm>
            <a:off x="5136480" y="487440"/>
            <a:ext cx="4272840" cy="424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 sz="1800" spc="-1" strike="noStrike">
                <a:solidFill>
                  <a:srgbClr val="ff0000"/>
                </a:solidFill>
                <a:latin typeface="Calibri"/>
                <a:ea typeface="Calibri"/>
              </a:rPr>
              <a:t>Entities</a:t>
            </a:r>
            <a:r>
              <a:rPr b="1" lang="es" sz="1800" spc="-1" strike="noStrike">
                <a:solidFill>
                  <a:schemeClr val="dk1"/>
                </a:solidFill>
                <a:latin typeface="Calibri"/>
                <a:ea typeface="Calibri"/>
              </a:rPr>
              <a:t>, </a:t>
            </a:r>
            <a:r>
              <a:rPr b="1" lang="es" sz="1800" spc="-1" strike="noStrike">
                <a:solidFill>
                  <a:srgbClr val="00b050"/>
                </a:solidFill>
                <a:latin typeface="Calibri"/>
                <a:ea typeface="Calibri"/>
              </a:rPr>
              <a:t>attributes</a:t>
            </a:r>
            <a:r>
              <a:rPr b="1" lang="es" sz="1800" spc="-1" strike="noStrike">
                <a:solidFill>
                  <a:schemeClr val="dk1"/>
                </a:solidFill>
                <a:latin typeface="Calibri"/>
                <a:ea typeface="Calibri"/>
              </a:rPr>
              <a:t>, </a:t>
            </a:r>
            <a:r>
              <a:rPr b="1" lang="es" sz="1800" spc="-1" strike="noStrike">
                <a:solidFill>
                  <a:srgbClr val="366092"/>
                </a:solidFill>
                <a:latin typeface="Calibri"/>
                <a:ea typeface="Calibri"/>
              </a:rPr>
              <a:t>relationships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7" name="Google Shape;429;p41"/>
          <p:cNvSpPr/>
          <p:nvPr/>
        </p:nvSpPr>
        <p:spPr>
          <a:xfrm>
            <a:off x="5227200" y="2939040"/>
            <a:ext cx="1577160" cy="76428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200" spc="-1" strike="noStrike">
                <a:solidFill>
                  <a:schemeClr val="dk1"/>
                </a:solidFill>
                <a:latin typeface="Calibri"/>
                <a:ea typeface="Calibri"/>
              </a:rPr>
              <a:t>changeMissionStatus</a:t>
            </a:r>
            <a:br>
              <a:rPr sz="1200"/>
            </a:br>
            <a:r>
              <a:rPr b="0" lang="es-419" sz="1200" spc="-1" strike="noStrike">
                <a:solidFill>
                  <a:schemeClr val="dk1"/>
                </a:solidFill>
                <a:latin typeface="Calibri"/>
                <a:ea typeface="Calibri"/>
              </a:rPr>
              <a:t>(missionid, </a:t>
            </a:r>
            <a:br>
              <a:rPr sz="1200"/>
            </a:br>
            <a:r>
              <a:rPr b="0" lang="es-419" sz="1200" spc="-1" strike="noStrike">
                <a:solidFill>
                  <a:schemeClr val="dk1"/>
                </a:solidFill>
                <a:latin typeface="Calibri"/>
                <a:ea typeface="Calibri"/>
              </a:rPr>
              <a:t> “reported”)</a:t>
            </a:r>
            <a:endParaRPr b="0" lang="en-US" sz="1200" spc="-1" strike="noStrike">
              <a:solidFill>
                <a:srgbClr val="000000"/>
              </a:solidFill>
              <a:latin typeface="Arial"/>
            </a:endParaRPr>
          </a:p>
        </p:txBody>
      </p:sp>
      <p:sp>
        <p:nvSpPr>
          <p:cNvPr id="668" name="PlaceHolder 1"/>
          <p:cNvSpPr>
            <a:spLocks noGrp="1"/>
          </p:cNvSpPr>
          <p:nvPr>
            <p:ph type="title"/>
          </p:nvPr>
        </p:nvSpPr>
        <p:spPr>
          <a:xfrm>
            <a:off x="495360" y="274680"/>
            <a:ext cx="8912520" cy="114048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inserimento delle spese</a:t>
            </a:r>
            <a:endParaRPr b="0" lang="en-US" sz="4400" spc="-1" strike="noStrike">
              <a:solidFill>
                <a:srgbClr val="000000"/>
              </a:solidFill>
              <a:latin typeface="Arial"/>
            </a:endParaRPr>
          </a:p>
        </p:txBody>
      </p:sp>
      <p:sp>
        <p:nvSpPr>
          <p:cNvPr id="669" name="Google Shape;403;p41"/>
          <p:cNvSpPr/>
          <p:nvPr/>
        </p:nvSpPr>
        <p:spPr>
          <a:xfrm>
            <a:off x="2688480" y="1403640"/>
            <a:ext cx="938880" cy="5558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CreateExpensesReport</a:t>
            </a:r>
            <a:endParaRPr b="0" lang="en-US" sz="1200" spc="-1" strike="noStrike">
              <a:solidFill>
                <a:srgbClr val="000000"/>
              </a:solidFill>
              <a:latin typeface="Arial"/>
            </a:endParaRPr>
          </a:p>
        </p:txBody>
      </p:sp>
      <p:cxnSp>
        <p:nvCxnSpPr>
          <p:cNvPr id="670" name="Google Shape;404;p41"/>
          <p:cNvCxnSpPr>
            <a:stCxn id="669" idx="2"/>
          </p:cNvCxnSpPr>
          <p:nvPr/>
        </p:nvCxnSpPr>
        <p:spPr>
          <a:xfrm flipH="1">
            <a:off x="3147120" y="1959480"/>
            <a:ext cx="11160" cy="4260240"/>
          </a:xfrm>
          <a:prstGeom prst="straightConnector1">
            <a:avLst/>
          </a:prstGeom>
          <a:ln w="38100">
            <a:solidFill>
              <a:srgbClr val="4f81bd"/>
            </a:solidFill>
            <a:prstDash val="dot"/>
            <a:round/>
          </a:ln>
        </p:spPr>
      </p:cxnSp>
      <p:cxnSp>
        <p:nvCxnSpPr>
          <p:cNvPr id="671" name="Google Shape;405;p41"/>
          <p:cNvCxnSpPr/>
          <p:nvPr/>
        </p:nvCxnSpPr>
        <p:spPr>
          <a:xfrm>
            <a:off x="1676160" y="2877840"/>
            <a:ext cx="1283040" cy="9000"/>
          </a:xfrm>
          <a:prstGeom prst="straightConnector1">
            <a:avLst/>
          </a:prstGeom>
          <a:ln w="25400">
            <a:solidFill>
              <a:srgbClr val="4f81bd"/>
            </a:solidFill>
            <a:round/>
            <a:tailEnd len="med" type="stealth" w="med"/>
          </a:ln>
        </p:spPr>
      </p:cxnSp>
      <p:sp>
        <p:nvSpPr>
          <p:cNvPr id="672" name="Google Shape;408;p41"/>
          <p:cNvSpPr/>
          <p:nvPr/>
        </p:nvSpPr>
        <p:spPr>
          <a:xfrm>
            <a:off x="1749240" y="2517840"/>
            <a:ext cx="926280" cy="2121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n-US" sz="1200" spc="-1" strike="noStrike">
                <a:solidFill>
                  <a:schemeClr val="dk1"/>
                </a:solidFill>
                <a:latin typeface="Calibri"/>
                <a:ea typeface="Calibri"/>
              </a:rPr>
              <a:t>AJAX POST</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/Create</a:t>
            </a:r>
            <a:br>
              <a:rPr sz="1200"/>
            </a:br>
            <a:r>
              <a:rPr b="0" lang="es-419" sz="1200" spc="-1" strike="noStrike">
                <a:solidFill>
                  <a:schemeClr val="dk1"/>
                </a:solidFill>
                <a:latin typeface="Calibri"/>
                <a:ea typeface="Calibri"/>
              </a:rPr>
              <a:t>Expenses</a:t>
            </a:r>
            <a:br>
              <a:rPr sz="1200"/>
            </a:br>
            <a:r>
              <a:rPr b="0" lang="es-419" sz="1200" spc="-1" strike="noStrike">
                <a:solidFill>
                  <a:schemeClr val="dk1"/>
                </a:solidFill>
                <a:latin typeface="Calibri"/>
                <a:ea typeface="Calibri"/>
              </a:rPr>
              <a:t>Report</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missionid</a:t>
            </a: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food</a:t>
            </a: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accomod</a:t>
            </a: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travel</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p:txBody>
      </p:sp>
      <p:sp>
        <p:nvSpPr>
          <p:cNvPr id="673" name="Google Shape;409;p41"/>
          <p:cNvSpPr/>
          <p:nvPr/>
        </p:nvSpPr>
        <p:spPr>
          <a:xfrm>
            <a:off x="4370760" y="1492200"/>
            <a:ext cx="1316520" cy="3783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ExpensesDAO</a:t>
            </a:r>
            <a:endParaRPr b="0" lang="en-US" sz="1200" spc="-1" strike="noStrike">
              <a:solidFill>
                <a:srgbClr val="000000"/>
              </a:solidFill>
              <a:latin typeface="Arial"/>
            </a:endParaRPr>
          </a:p>
        </p:txBody>
      </p:sp>
      <p:cxnSp>
        <p:nvCxnSpPr>
          <p:cNvPr id="674" name="Google Shape;410;p41"/>
          <p:cNvCxnSpPr/>
          <p:nvPr/>
        </p:nvCxnSpPr>
        <p:spPr>
          <a:xfrm flipH="1">
            <a:off x="4993920" y="1851840"/>
            <a:ext cx="35280" cy="4515120"/>
          </a:xfrm>
          <a:prstGeom prst="straightConnector1">
            <a:avLst/>
          </a:prstGeom>
          <a:ln w="38100">
            <a:solidFill>
              <a:srgbClr val="4f81bd"/>
            </a:solidFill>
            <a:prstDash val="dot"/>
            <a:round/>
          </a:ln>
        </p:spPr>
      </p:cxnSp>
      <p:sp>
        <p:nvSpPr>
          <p:cNvPr id="675" name="Google Shape;411;p41"/>
          <p:cNvSpPr/>
          <p:nvPr/>
        </p:nvSpPr>
        <p:spPr>
          <a:xfrm>
            <a:off x="4865400" y="2223000"/>
            <a:ext cx="327240" cy="228888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200" spc="-1" strike="noStrike">
              <a:solidFill>
                <a:schemeClr val="dk1"/>
              </a:solidFill>
              <a:latin typeface="Calibri"/>
              <a:ea typeface="Calibri"/>
            </a:endParaRPr>
          </a:p>
        </p:txBody>
      </p:sp>
      <p:cxnSp>
        <p:nvCxnSpPr>
          <p:cNvPr id="676" name="Google Shape;412;p41"/>
          <p:cNvCxnSpPr/>
          <p:nvPr/>
        </p:nvCxnSpPr>
        <p:spPr>
          <a:xfrm>
            <a:off x="3335760" y="3250440"/>
            <a:ext cx="1531800" cy="8280"/>
          </a:xfrm>
          <a:prstGeom prst="straightConnector1">
            <a:avLst/>
          </a:prstGeom>
          <a:ln w="25400">
            <a:solidFill>
              <a:srgbClr val="4f81bd"/>
            </a:solidFill>
            <a:round/>
            <a:tailEnd len="med" type="stealth" w="med"/>
          </a:ln>
        </p:spPr>
      </p:cxnSp>
      <p:sp>
        <p:nvSpPr>
          <p:cNvPr id="677" name="Google Shape;413;p41"/>
          <p:cNvSpPr/>
          <p:nvPr/>
        </p:nvSpPr>
        <p:spPr>
          <a:xfrm>
            <a:off x="3329280" y="2343240"/>
            <a:ext cx="1678680" cy="9147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addExpenseReport(</a:t>
            </a:r>
            <a:br>
              <a:rPr sz="1200"/>
            </a:br>
            <a:r>
              <a:rPr b="0" lang="es-419" sz="1200" spc="-1" strike="noStrike">
                <a:solidFill>
                  <a:schemeClr val="dk1"/>
                </a:solidFill>
                <a:latin typeface="Calibri"/>
                <a:ea typeface="Calibri"/>
              </a:rPr>
              <a:t>missionid,</a:t>
            </a:r>
            <a:br>
              <a:rPr sz="1200"/>
            </a:br>
            <a:r>
              <a:rPr b="0" lang="es-419" sz="1200" spc="-1" strike="noStrike">
                <a:solidFill>
                  <a:schemeClr val="dk1"/>
                </a:solidFill>
                <a:latin typeface="Calibri"/>
                <a:ea typeface="Calibri"/>
              </a:rPr>
              <a:t> food, accomod, transport)</a:t>
            </a:r>
            <a:endParaRPr b="0" lang="en-US" sz="1200" spc="-1" strike="noStrike">
              <a:solidFill>
                <a:srgbClr val="000000"/>
              </a:solidFill>
              <a:latin typeface="Arial"/>
            </a:endParaRPr>
          </a:p>
        </p:txBody>
      </p:sp>
      <p:sp>
        <p:nvSpPr>
          <p:cNvPr id="678" name="Google Shape;418;p41"/>
          <p:cNvSpPr/>
          <p:nvPr/>
        </p:nvSpPr>
        <p:spPr>
          <a:xfrm>
            <a:off x="7700760" y="1379520"/>
            <a:ext cx="1316520" cy="6314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PageOrchestrator</a:t>
            </a:r>
            <a:endParaRPr b="0" lang="en-US" sz="1200" spc="-1" strike="noStrike">
              <a:solidFill>
                <a:srgbClr val="000000"/>
              </a:solidFill>
              <a:latin typeface="Arial"/>
            </a:endParaRPr>
          </a:p>
        </p:txBody>
      </p:sp>
      <p:cxnSp>
        <p:nvCxnSpPr>
          <p:cNvPr id="679" name="Google Shape;419;p41"/>
          <p:cNvCxnSpPr>
            <a:stCxn id="678" idx="2"/>
          </p:cNvCxnSpPr>
          <p:nvPr/>
        </p:nvCxnSpPr>
        <p:spPr>
          <a:xfrm>
            <a:off x="8358840" y="2010960"/>
            <a:ext cx="20160" cy="4445640"/>
          </a:xfrm>
          <a:prstGeom prst="straightConnector1">
            <a:avLst/>
          </a:prstGeom>
          <a:ln w="38100">
            <a:solidFill>
              <a:srgbClr val="4f81bd"/>
            </a:solidFill>
            <a:prstDash val="dot"/>
            <a:round/>
          </a:ln>
        </p:spPr>
      </p:cxnSp>
      <p:sp>
        <p:nvSpPr>
          <p:cNvPr id="680" name="Google Shape;417;p41"/>
          <p:cNvSpPr/>
          <p:nvPr/>
        </p:nvSpPr>
        <p:spPr>
          <a:xfrm>
            <a:off x="8218080" y="5068800"/>
            <a:ext cx="327240" cy="11588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200" spc="-1" strike="noStrike">
              <a:solidFill>
                <a:schemeClr val="dk1"/>
              </a:solidFill>
              <a:latin typeface="Calibri"/>
              <a:ea typeface="Calibri"/>
            </a:endParaRPr>
          </a:p>
        </p:txBody>
      </p:sp>
      <p:sp>
        <p:nvSpPr>
          <p:cNvPr id="681" name="Google Shape;423;p41"/>
          <p:cNvSpPr/>
          <p:nvPr/>
        </p:nvSpPr>
        <p:spPr>
          <a:xfrm>
            <a:off x="6318360" y="1492200"/>
            <a:ext cx="1205280" cy="3783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MissionDAO</a:t>
            </a:r>
            <a:endParaRPr b="0" lang="en-US" sz="1200" spc="-1" strike="noStrike">
              <a:solidFill>
                <a:srgbClr val="000000"/>
              </a:solidFill>
              <a:latin typeface="Arial"/>
            </a:endParaRPr>
          </a:p>
        </p:txBody>
      </p:sp>
      <p:cxnSp>
        <p:nvCxnSpPr>
          <p:cNvPr id="682" name="Google Shape;424;p41"/>
          <p:cNvCxnSpPr/>
          <p:nvPr/>
        </p:nvCxnSpPr>
        <p:spPr>
          <a:xfrm>
            <a:off x="5226840" y="3630960"/>
            <a:ext cx="1541880" cy="2880"/>
          </a:xfrm>
          <a:prstGeom prst="straightConnector1">
            <a:avLst/>
          </a:prstGeom>
          <a:ln w="25400">
            <a:solidFill>
              <a:srgbClr val="4f81bd"/>
            </a:solidFill>
            <a:round/>
            <a:tailEnd len="med" type="stealth" w="med"/>
          </a:ln>
        </p:spPr>
      </p:cxnSp>
      <p:cxnSp>
        <p:nvCxnSpPr>
          <p:cNvPr id="683" name="Google Shape;427;p41"/>
          <p:cNvCxnSpPr>
            <a:stCxn id="681" idx="2"/>
          </p:cNvCxnSpPr>
          <p:nvPr/>
        </p:nvCxnSpPr>
        <p:spPr>
          <a:xfrm>
            <a:off x="6921000" y="1870560"/>
            <a:ext cx="65520" cy="4551840"/>
          </a:xfrm>
          <a:prstGeom prst="straightConnector1">
            <a:avLst/>
          </a:prstGeom>
          <a:ln w="38100">
            <a:solidFill>
              <a:srgbClr val="4f81bd"/>
            </a:solidFill>
            <a:prstDash val="dot"/>
            <a:round/>
          </a:ln>
        </p:spPr>
      </p:cxnSp>
      <p:sp>
        <p:nvSpPr>
          <p:cNvPr id="684" name="Google Shape;428;p41"/>
          <p:cNvSpPr/>
          <p:nvPr/>
        </p:nvSpPr>
        <p:spPr>
          <a:xfrm>
            <a:off x="6787800" y="2975400"/>
            <a:ext cx="327240" cy="139248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200" spc="-1" strike="noStrike">
              <a:solidFill>
                <a:schemeClr val="dk1"/>
              </a:solidFill>
              <a:latin typeface="Calibri"/>
              <a:ea typeface="Calibri"/>
            </a:endParaRPr>
          </a:p>
        </p:txBody>
      </p:sp>
      <p:cxnSp>
        <p:nvCxnSpPr>
          <p:cNvPr id="685" name="Straight Connector 29"/>
          <p:cNvCxnSpPr/>
          <p:nvPr/>
        </p:nvCxnSpPr>
        <p:spPr>
          <a:xfrm>
            <a:off x="1504800" y="2055240"/>
            <a:ext cx="2880" cy="4429080"/>
          </a:xfrm>
          <a:prstGeom prst="straightConnector1">
            <a:avLst/>
          </a:prstGeom>
          <a:ln w="38100">
            <a:solidFill>
              <a:srgbClr val="4f81bd"/>
            </a:solidFill>
            <a:prstDash val="dot"/>
            <a:round/>
          </a:ln>
        </p:spPr>
      </p:cxnSp>
      <p:sp>
        <p:nvSpPr>
          <p:cNvPr id="686" name="Google Shape;290;p37"/>
          <p:cNvSpPr/>
          <p:nvPr/>
        </p:nvSpPr>
        <p:spPr>
          <a:xfrm>
            <a:off x="1082520" y="1357200"/>
            <a:ext cx="81612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Missions Details</a:t>
            </a:r>
            <a:endParaRPr b="0" lang="en-US" sz="1200" spc="-1" strike="noStrike">
              <a:solidFill>
                <a:srgbClr val="000000"/>
              </a:solidFill>
              <a:latin typeface="Arial"/>
            </a:endParaRPr>
          </a:p>
        </p:txBody>
      </p:sp>
      <p:sp>
        <p:nvSpPr>
          <p:cNvPr id="687" name="Google Shape;292;p37"/>
          <p:cNvSpPr/>
          <p:nvPr/>
        </p:nvSpPr>
        <p:spPr>
          <a:xfrm>
            <a:off x="1333800" y="2280600"/>
            <a:ext cx="339120" cy="3933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688" name="Google Shape;294;p37"/>
          <p:cNvSpPr/>
          <p:nvPr/>
        </p:nvSpPr>
        <p:spPr>
          <a:xfrm>
            <a:off x="436680" y="2576520"/>
            <a:ext cx="992160" cy="7621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200" spc="-1" strike="noStrike">
                <a:solidFill>
                  <a:schemeClr val="dk1"/>
                </a:solidFill>
                <a:latin typeface="Calibri"/>
                <a:ea typeface="Calibri"/>
              </a:rPr>
              <a:t>Click </a:t>
            </a:r>
            <a:br>
              <a:rPr sz="1200"/>
            </a:br>
            <a:r>
              <a:rPr b="0" lang="it-IT" sz="1200" spc="-1" strike="noStrike">
                <a:solidFill>
                  <a:schemeClr val="dk1"/>
                </a:solidFill>
                <a:latin typeface="Calibri"/>
                <a:ea typeface="Calibri"/>
              </a:rPr>
              <a:t>button</a:t>
            </a:r>
            <a:endParaRPr b="0" lang="en-US" sz="1200" spc="-1" strike="noStrike">
              <a:solidFill>
                <a:srgbClr val="000000"/>
              </a:solidFill>
              <a:latin typeface="Arial"/>
            </a:endParaRPr>
          </a:p>
          <a:p>
            <a:pPr>
              <a:lnSpc>
                <a:spcPct val="100000"/>
              </a:lnSpc>
            </a:pPr>
            <a:r>
              <a:rPr b="0" lang="it-IT" sz="1200" spc="-1" strike="noStrike">
                <a:solidFill>
                  <a:schemeClr val="dk1"/>
                </a:solidFill>
                <a:latin typeface="Calibri"/>
                <a:ea typeface="Calibri"/>
              </a:rPr>
              <a:t>submit expenses</a:t>
            </a:r>
            <a:endParaRPr b="0" lang="en-US" sz="1200" spc="-1" strike="noStrike">
              <a:solidFill>
                <a:srgbClr val="000000"/>
              </a:solidFill>
              <a:latin typeface="Arial"/>
            </a:endParaRPr>
          </a:p>
        </p:txBody>
      </p:sp>
      <p:cxnSp>
        <p:nvCxnSpPr>
          <p:cNvPr id="689" name="Straight Arrow Connector 33"/>
          <p:cNvCxnSpPr/>
          <p:nvPr/>
        </p:nvCxnSpPr>
        <p:spPr>
          <a:xfrm>
            <a:off x="999720" y="2508480"/>
            <a:ext cx="339120" cy="2880"/>
          </a:xfrm>
          <a:prstGeom prst="straightConnector1">
            <a:avLst/>
          </a:prstGeom>
          <a:ln w="25400">
            <a:solidFill>
              <a:srgbClr val="4f81bd"/>
            </a:solidFill>
            <a:round/>
            <a:tailEnd len="med" type="stealth" w="med"/>
          </a:ln>
        </p:spPr>
      </p:cxnSp>
      <p:sp>
        <p:nvSpPr>
          <p:cNvPr id="690" name="Google Shape;353;p39"/>
          <p:cNvSpPr/>
          <p:nvPr/>
        </p:nvSpPr>
        <p:spPr>
          <a:xfrm>
            <a:off x="2001240" y="4876200"/>
            <a:ext cx="905040" cy="33552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missionid</a:t>
            </a:r>
            <a:endParaRPr b="0" lang="en-US" sz="1400" spc="-1" strike="noStrike">
              <a:solidFill>
                <a:srgbClr val="000000"/>
              </a:solidFill>
              <a:latin typeface="Arial"/>
            </a:endParaRPr>
          </a:p>
        </p:txBody>
      </p:sp>
      <p:cxnSp>
        <p:nvCxnSpPr>
          <p:cNvPr id="691" name="Google Shape;317;p38"/>
          <p:cNvCxnSpPr/>
          <p:nvPr/>
        </p:nvCxnSpPr>
        <p:spPr>
          <a:xfrm flipH="1">
            <a:off x="1675800" y="4879080"/>
            <a:ext cx="1456560" cy="2880"/>
          </a:xfrm>
          <a:prstGeom prst="straightConnector1">
            <a:avLst/>
          </a:prstGeom>
          <a:ln w="25400">
            <a:solidFill>
              <a:srgbClr val="4f81bd"/>
            </a:solidFill>
            <a:prstDash val="sysDash"/>
            <a:round/>
            <a:tailEnd len="med" type="stealth" w="med"/>
          </a:ln>
        </p:spPr>
      </p:cxnSp>
      <p:cxnSp>
        <p:nvCxnSpPr>
          <p:cNvPr id="692" name="Google Shape;412;p41"/>
          <p:cNvCxnSpPr/>
          <p:nvPr/>
        </p:nvCxnSpPr>
        <p:spPr>
          <a:xfrm>
            <a:off x="1723320" y="5958360"/>
            <a:ext cx="6497640" cy="8280"/>
          </a:xfrm>
          <a:prstGeom prst="straightConnector1">
            <a:avLst/>
          </a:prstGeom>
          <a:ln w="25400">
            <a:solidFill>
              <a:srgbClr val="4f81bd"/>
            </a:solidFill>
            <a:round/>
            <a:tailEnd len="med" type="stealth" w="med"/>
          </a:ln>
        </p:spPr>
      </p:cxnSp>
      <p:sp>
        <p:nvSpPr>
          <p:cNvPr id="693" name="Google Shape;407;p41"/>
          <p:cNvSpPr/>
          <p:nvPr/>
        </p:nvSpPr>
        <p:spPr>
          <a:xfrm>
            <a:off x="2995560" y="2072880"/>
            <a:ext cx="329400" cy="36770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200" spc="-1" strike="noStrike">
              <a:solidFill>
                <a:schemeClr val="dk1"/>
              </a:solidFill>
              <a:latin typeface="Calibri"/>
              <a:ea typeface="Calibri"/>
            </a:endParaRPr>
          </a:p>
        </p:txBody>
      </p:sp>
      <p:sp>
        <p:nvSpPr>
          <p:cNvPr id="694" name="Google Shape;353;p39"/>
          <p:cNvSpPr/>
          <p:nvPr/>
        </p:nvSpPr>
        <p:spPr>
          <a:xfrm>
            <a:off x="5128920" y="5588280"/>
            <a:ext cx="1637640" cy="33552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n-US" sz="1400" spc="-1" strike="noStrike">
                <a:solidFill>
                  <a:schemeClr val="dk1"/>
                </a:solidFill>
                <a:latin typeface="Calibri"/>
                <a:ea typeface="Calibri"/>
              </a:rPr>
              <a:t>r</a:t>
            </a:r>
            <a:r>
              <a:rPr b="0" lang="es-419" sz="1400" spc="-1" strike="noStrike">
                <a:solidFill>
                  <a:schemeClr val="dk1"/>
                </a:solidFill>
                <a:latin typeface="Calibri"/>
                <a:ea typeface="Calibri"/>
              </a:rPr>
              <a:t>efresh(missionid)</a:t>
            </a:r>
            <a:endParaRPr b="0" lang="en-US" sz="1400" spc="-1" strike="noStrike">
              <a:solidFill>
                <a:srgbClr val="000000"/>
              </a:solidFill>
              <a:latin typeface="Arial"/>
            </a:endParaRPr>
          </a:p>
        </p:txBody>
      </p:sp>
      <p:cxnSp>
        <p:nvCxnSpPr>
          <p:cNvPr id="695" name="Google Shape;317;p38"/>
          <p:cNvCxnSpPr/>
          <p:nvPr/>
        </p:nvCxnSpPr>
        <p:spPr>
          <a:xfrm flipH="1">
            <a:off x="3356280" y="4277520"/>
            <a:ext cx="1456560" cy="2880"/>
          </a:xfrm>
          <a:prstGeom prst="straightConnector1">
            <a:avLst/>
          </a:prstGeom>
          <a:ln w="25400">
            <a:solidFill>
              <a:srgbClr val="4f81bd"/>
            </a:solidFill>
            <a:prstDash val="sysDash"/>
            <a:round/>
            <a:tailEnd len="med" type="stealth" w="med"/>
          </a:ln>
        </p:spPr>
      </p:cxnSp>
      <p:cxnSp>
        <p:nvCxnSpPr>
          <p:cNvPr id="696" name="Google Shape;442;p42"/>
          <p:cNvCxnSpPr/>
          <p:nvPr/>
        </p:nvCxnSpPr>
        <p:spPr>
          <a:xfrm flipH="1" flipV="1">
            <a:off x="5200560" y="4015440"/>
            <a:ext cx="1568160" cy="17280"/>
          </a:xfrm>
          <a:prstGeom prst="straightConnector1">
            <a:avLst/>
          </a:prstGeom>
          <a:ln w="25400">
            <a:solidFill>
              <a:srgbClr val="4f81bd"/>
            </a:solidFill>
            <a:prstDash val="dash"/>
            <a:round/>
            <a:tailEnd len="med" type="stealth" w="med"/>
          </a:ln>
        </p:spPr>
      </p:cxnSp>
      <p:sp>
        <p:nvSpPr>
          <p:cNvPr id="697" name=""/>
          <p:cNvSpPr/>
          <p:nvPr/>
        </p:nvSpPr>
        <p:spPr>
          <a:xfrm rot="1816200">
            <a:off x="8269560" y="524160"/>
            <a:ext cx="1840320" cy="65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i="1" lang="en-US" sz="4000" spc="-1" strike="noStrike">
                <a:solidFill>
                  <a:srgbClr val="c9211e"/>
                </a:solidFill>
                <a:latin typeface="Arial"/>
              </a:rPr>
              <a:t>TO DO</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8" name="PlaceHolder 1"/>
          <p:cNvSpPr>
            <a:spLocks noGrp="1"/>
          </p:cNvSpPr>
          <p:nvPr>
            <p:ph type="title"/>
          </p:nvPr>
        </p:nvSpPr>
        <p:spPr>
          <a:xfrm>
            <a:off x="495360" y="274680"/>
            <a:ext cx="8912520" cy="114048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chiusura di una missione</a:t>
            </a:r>
            <a:endParaRPr b="0" lang="en-US" sz="4400" spc="-1" strike="noStrike">
              <a:solidFill>
                <a:srgbClr val="000000"/>
              </a:solidFill>
              <a:latin typeface="Arial"/>
            </a:endParaRPr>
          </a:p>
        </p:txBody>
      </p:sp>
      <p:sp>
        <p:nvSpPr>
          <p:cNvPr id="699" name="Google Shape;435;p42"/>
          <p:cNvSpPr/>
          <p:nvPr/>
        </p:nvSpPr>
        <p:spPr>
          <a:xfrm>
            <a:off x="3365280" y="1447560"/>
            <a:ext cx="1663560" cy="3783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CloseMission</a:t>
            </a:r>
            <a:endParaRPr b="0" lang="en-US" sz="1400" spc="-1" strike="noStrike">
              <a:solidFill>
                <a:srgbClr val="000000"/>
              </a:solidFill>
              <a:latin typeface="Arial"/>
            </a:endParaRPr>
          </a:p>
        </p:txBody>
      </p:sp>
      <p:cxnSp>
        <p:nvCxnSpPr>
          <p:cNvPr id="700" name="Google Shape;436;p42"/>
          <p:cNvCxnSpPr>
            <a:stCxn id="699" idx="2"/>
          </p:cNvCxnSpPr>
          <p:nvPr/>
        </p:nvCxnSpPr>
        <p:spPr>
          <a:xfrm flipH="1">
            <a:off x="4191840" y="1825920"/>
            <a:ext cx="5400" cy="4788360"/>
          </a:xfrm>
          <a:prstGeom prst="straightConnector1">
            <a:avLst/>
          </a:prstGeom>
          <a:ln w="38100">
            <a:solidFill>
              <a:srgbClr val="4f81bd"/>
            </a:solidFill>
            <a:prstDash val="dot"/>
            <a:round/>
          </a:ln>
        </p:spPr>
      </p:cxnSp>
      <p:cxnSp>
        <p:nvCxnSpPr>
          <p:cNvPr id="701" name="Google Shape;437;p42"/>
          <p:cNvCxnSpPr/>
          <p:nvPr/>
        </p:nvCxnSpPr>
        <p:spPr>
          <a:xfrm>
            <a:off x="1675800" y="2958840"/>
            <a:ext cx="2253240" cy="2880"/>
          </a:xfrm>
          <a:prstGeom prst="straightConnector1">
            <a:avLst/>
          </a:prstGeom>
          <a:ln w="25400">
            <a:solidFill>
              <a:srgbClr val="4f81bd"/>
            </a:solidFill>
            <a:round/>
            <a:tailEnd len="med" type="stealth" w="med"/>
          </a:ln>
        </p:spPr>
      </p:cxnSp>
      <p:sp>
        <p:nvSpPr>
          <p:cNvPr id="702" name="Google Shape;438;p42"/>
          <p:cNvSpPr/>
          <p:nvPr/>
        </p:nvSpPr>
        <p:spPr>
          <a:xfrm>
            <a:off x="2961360" y="2602440"/>
            <a:ext cx="988920" cy="366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doPost</a:t>
            </a:r>
            <a:endParaRPr b="0" lang="en-US" sz="1400" spc="-1" strike="noStrike">
              <a:solidFill>
                <a:srgbClr val="000000"/>
              </a:solidFill>
              <a:latin typeface="Arial"/>
            </a:endParaRPr>
          </a:p>
        </p:txBody>
      </p:sp>
      <p:sp>
        <p:nvSpPr>
          <p:cNvPr id="703" name="Google Shape;439;p42"/>
          <p:cNvSpPr/>
          <p:nvPr/>
        </p:nvSpPr>
        <p:spPr>
          <a:xfrm>
            <a:off x="4032360" y="2044800"/>
            <a:ext cx="344880" cy="20840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sp>
        <p:nvSpPr>
          <p:cNvPr id="704" name="Google Shape;440;p42"/>
          <p:cNvSpPr/>
          <p:nvPr/>
        </p:nvSpPr>
        <p:spPr>
          <a:xfrm>
            <a:off x="6014160" y="1447560"/>
            <a:ext cx="1205280" cy="3783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MissionDAO</a:t>
            </a:r>
            <a:endParaRPr b="0" lang="en-US" sz="1400" spc="-1" strike="noStrike">
              <a:solidFill>
                <a:srgbClr val="000000"/>
              </a:solidFill>
              <a:latin typeface="Arial"/>
            </a:endParaRPr>
          </a:p>
        </p:txBody>
      </p:sp>
      <p:cxnSp>
        <p:nvCxnSpPr>
          <p:cNvPr id="705" name="Google Shape;441;p42"/>
          <p:cNvCxnSpPr>
            <a:stCxn id="704" idx="2"/>
          </p:cNvCxnSpPr>
          <p:nvPr/>
        </p:nvCxnSpPr>
        <p:spPr>
          <a:xfrm flipH="1">
            <a:off x="6569640" y="1825920"/>
            <a:ext cx="47520" cy="4611240"/>
          </a:xfrm>
          <a:prstGeom prst="straightConnector1">
            <a:avLst/>
          </a:prstGeom>
          <a:ln w="38100">
            <a:solidFill>
              <a:srgbClr val="4f81bd"/>
            </a:solidFill>
            <a:prstDash val="dot"/>
            <a:round/>
          </a:ln>
        </p:spPr>
      </p:cxnSp>
      <p:sp>
        <p:nvSpPr>
          <p:cNvPr id="706" name="Google Shape;443;p42"/>
          <p:cNvSpPr/>
          <p:nvPr/>
        </p:nvSpPr>
        <p:spPr>
          <a:xfrm>
            <a:off x="4404960" y="2156400"/>
            <a:ext cx="1933200" cy="50364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changeMissionStatus(missionid, “closed”)</a:t>
            </a:r>
            <a:endParaRPr b="0" lang="en-US" sz="1400" spc="-1" strike="noStrike">
              <a:solidFill>
                <a:srgbClr val="000000"/>
              </a:solidFill>
              <a:latin typeface="Arial"/>
            </a:endParaRPr>
          </a:p>
        </p:txBody>
      </p:sp>
      <p:sp>
        <p:nvSpPr>
          <p:cNvPr id="707" name="Google Shape;444;p42"/>
          <p:cNvSpPr/>
          <p:nvPr/>
        </p:nvSpPr>
        <p:spPr>
          <a:xfrm>
            <a:off x="6453000" y="2274120"/>
            <a:ext cx="327240" cy="139248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sp>
        <p:nvSpPr>
          <p:cNvPr id="708" name="Google Shape;445;p42"/>
          <p:cNvSpPr/>
          <p:nvPr/>
        </p:nvSpPr>
        <p:spPr>
          <a:xfrm>
            <a:off x="2161080" y="2957040"/>
            <a:ext cx="1293120" cy="9025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POST</a:t>
            </a:r>
            <a:endParaRPr b="0" lang="en-US" sz="1400" spc="-1" strike="noStrike">
              <a:solidFill>
                <a:srgbClr val="000000"/>
              </a:solidFill>
              <a:latin typeface="Arial"/>
            </a:endParaRPr>
          </a:p>
          <a:p>
            <a:pPr>
              <a:lnSpc>
                <a:spcPct val="100000"/>
              </a:lnSpc>
            </a:pPr>
            <a:r>
              <a:rPr b="0" lang="es-419" sz="1400" spc="-1" strike="noStrike">
                <a:solidFill>
                  <a:schemeClr val="dk1"/>
                </a:solidFill>
                <a:latin typeface="Calibri"/>
                <a:ea typeface="Calibri"/>
              </a:rPr>
              <a:t>/CloseMission</a:t>
            </a:r>
            <a:endParaRPr b="0" lang="en-US" sz="1400" spc="-1" strike="noStrike">
              <a:solidFill>
                <a:srgbClr val="000000"/>
              </a:solidFill>
              <a:latin typeface="Arial"/>
            </a:endParaRPr>
          </a:p>
          <a:p>
            <a:pPr>
              <a:lnSpc>
                <a:spcPct val="100000"/>
              </a:lnSpc>
            </a:pPr>
            <a:r>
              <a:rPr b="0" lang="es-419" sz="1400" spc="-1" strike="noStrike">
                <a:solidFill>
                  <a:schemeClr val="dk1"/>
                </a:solidFill>
                <a:latin typeface="Calibri"/>
                <a:ea typeface="Calibri"/>
              </a:rPr>
              <a:t>missionid</a:t>
            </a:r>
            <a:endParaRPr b="0" lang="en-US" sz="1400" spc="-1" strike="noStrike">
              <a:solidFill>
                <a:srgbClr val="000000"/>
              </a:solidFill>
              <a:latin typeface="Arial"/>
            </a:endParaRPr>
          </a:p>
        </p:txBody>
      </p:sp>
      <p:cxnSp>
        <p:nvCxnSpPr>
          <p:cNvPr id="709" name="Google Shape;448;p42"/>
          <p:cNvCxnSpPr/>
          <p:nvPr/>
        </p:nvCxnSpPr>
        <p:spPr>
          <a:xfrm flipV="1">
            <a:off x="1675800" y="5501160"/>
            <a:ext cx="6545160" cy="10800"/>
          </a:xfrm>
          <a:prstGeom prst="straightConnector1">
            <a:avLst/>
          </a:prstGeom>
          <a:ln w="25400">
            <a:solidFill>
              <a:srgbClr val="4f81bd"/>
            </a:solidFill>
            <a:round/>
            <a:tailEnd len="med" type="stealth" w="med"/>
          </a:ln>
        </p:spPr>
      </p:cxnSp>
      <p:sp>
        <p:nvSpPr>
          <p:cNvPr id="710" name="Google Shape;452;p42"/>
          <p:cNvSpPr/>
          <p:nvPr/>
        </p:nvSpPr>
        <p:spPr>
          <a:xfrm>
            <a:off x="2210400" y="5055120"/>
            <a:ext cx="1663560" cy="43416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 </a:t>
            </a:r>
            <a:r>
              <a:rPr b="0" lang="es-419" sz="1400" spc="-1" strike="noStrike">
                <a:solidFill>
                  <a:schemeClr val="dk1"/>
                </a:solidFill>
                <a:latin typeface="Calibri"/>
                <a:ea typeface="Calibri"/>
              </a:rPr>
              <a:t>refresh(missionid)</a:t>
            </a:r>
            <a:endParaRPr b="0" lang="en-US" sz="1400" spc="-1" strike="noStrike">
              <a:solidFill>
                <a:srgbClr val="000000"/>
              </a:solidFill>
              <a:latin typeface="Arial"/>
            </a:endParaRPr>
          </a:p>
        </p:txBody>
      </p:sp>
      <p:cxnSp>
        <p:nvCxnSpPr>
          <p:cNvPr id="711" name="Straight Connector 22"/>
          <p:cNvCxnSpPr/>
          <p:nvPr/>
        </p:nvCxnSpPr>
        <p:spPr>
          <a:xfrm>
            <a:off x="1504800" y="2055240"/>
            <a:ext cx="2880" cy="4429080"/>
          </a:xfrm>
          <a:prstGeom prst="straightConnector1">
            <a:avLst/>
          </a:prstGeom>
          <a:ln w="38100">
            <a:solidFill>
              <a:srgbClr val="4f81bd"/>
            </a:solidFill>
            <a:prstDash val="dot"/>
            <a:round/>
          </a:ln>
        </p:spPr>
      </p:cxnSp>
      <p:sp>
        <p:nvSpPr>
          <p:cNvPr id="712" name="Google Shape;290;p37"/>
          <p:cNvSpPr/>
          <p:nvPr/>
        </p:nvSpPr>
        <p:spPr>
          <a:xfrm>
            <a:off x="1082520" y="1357200"/>
            <a:ext cx="81612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Missions Details</a:t>
            </a:r>
            <a:endParaRPr b="0" lang="en-US" sz="1200" spc="-1" strike="noStrike">
              <a:solidFill>
                <a:srgbClr val="000000"/>
              </a:solidFill>
              <a:latin typeface="Arial"/>
            </a:endParaRPr>
          </a:p>
        </p:txBody>
      </p:sp>
      <p:sp>
        <p:nvSpPr>
          <p:cNvPr id="713" name="Google Shape;292;p37"/>
          <p:cNvSpPr/>
          <p:nvPr/>
        </p:nvSpPr>
        <p:spPr>
          <a:xfrm>
            <a:off x="1333800" y="2280600"/>
            <a:ext cx="339120" cy="3933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714" name="Google Shape;294;p37"/>
          <p:cNvSpPr/>
          <p:nvPr/>
        </p:nvSpPr>
        <p:spPr>
          <a:xfrm>
            <a:off x="436680" y="2576520"/>
            <a:ext cx="992160" cy="7621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200" spc="-1" strike="noStrike">
                <a:solidFill>
                  <a:schemeClr val="dk1"/>
                </a:solidFill>
                <a:latin typeface="Calibri"/>
                <a:ea typeface="Calibri"/>
              </a:rPr>
              <a:t>Click </a:t>
            </a:r>
            <a:br>
              <a:rPr sz="1200"/>
            </a:br>
            <a:r>
              <a:rPr b="0" lang="it-IT" sz="1200" spc="-1" strike="noStrike">
                <a:solidFill>
                  <a:schemeClr val="dk1"/>
                </a:solidFill>
                <a:latin typeface="Calibri"/>
                <a:ea typeface="Calibri"/>
              </a:rPr>
              <a:t>button </a:t>
            </a:r>
            <a:endParaRPr b="0" lang="en-US" sz="1200" spc="-1" strike="noStrike">
              <a:solidFill>
                <a:srgbClr val="000000"/>
              </a:solidFill>
              <a:latin typeface="Arial"/>
            </a:endParaRPr>
          </a:p>
          <a:p>
            <a:pPr>
              <a:lnSpc>
                <a:spcPct val="100000"/>
              </a:lnSpc>
            </a:pPr>
            <a:r>
              <a:rPr b="0" lang="it-IT" sz="1200" spc="-1" strike="noStrike">
                <a:solidFill>
                  <a:schemeClr val="dk1"/>
                </a:solidFill>
                <a:latin typeface="Calibri"/>
                <a:ea typeface="Calibri"/>
              </a:rPr>
              <a:t>close  mission </a:t>
            </a:r>
            <a:endParaRPr b="0" lang="en-US" sz="1200" spc="-1" strike="noStrike">
              <a:solidFill>
                <a:srgbClr val="000000"/>
              </a:solidFill>
              <a:latin typeface="Arial"/>
            </a:endParaRPr>
          </a:p>
        </p:txBody>
      </p:sp>
      <p:cxnSp>
        <p:nvCxnSpPr>
          <p:cNvPr id="715" name="Straight Arrow Connector 26"/>
          <p:cNvCxnSpPr/>
          <p:nvPr/>
        </p:nvCxnSpPr>
        <p:spPr>
          <a:xfrm>
            <a:off x="999720" y="2508480"/>
            <a:ext cx="339120" cy="2880"/>
          </a:xfrm>
          <a:prstGeom prst="straightConnector1">
            <a:avLst/>
          </a:prstGeom>
          <a:ln w="25400">
            <a:solidFill>
              <a:srgbClr val="4f81bd"/>
            </a:solidFill>
            <a:round/>
            <a:tailEnd len="med" type="stealth" w="med"/>
          </a:ln>
        </p:spPr>
      </p:cxnSp>
      <p:sp>
        <p:nvSpPr>
          <p:cNvPr id="716" name="Google Shape;418;p41"/>
          <p:cNvSpPr/>
          <p:nvPr/>
        </p:nvSpPr>
        <p:spPr>
          <a:xfrm>
            <a:off x="7700760" y="1365840"/>
            <a:ext cx="1316520" cy="6314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PageOrchestrator</a:t>
            </a:r>
            <a:endParaRPr b="0" lang="en-US" sz="1200" spc="-1" strike="noStrike">
              <a:solidFill>
                <a:srgbClr val="000000"/>
              </a:solidFill>
              <a:latin typeface="Arial"/>
            </a:endParaRPr>
          </a:p>
        </p:txBody>
      </p:sp>
      <p:cxnSp>
        <p:nvCxnSpPr>
          <p:cNvPr id="717" name="Google Shape;419;p41"/>
          <p:cNvCxnSpPr>
            <a:stCxn id="716" idx="2"/>
          </p:cNvCxnSpPr>
          <p:nvPr/>
        </p:nvCxnSpPr>
        <p:spPr>
          <a:xfrm>
            <a:off x="8358840" y="1997280"/>
            <a:ext cx="20160" cy="4445640"/>
          </a:xfrm>
          <a:prstGeom prst="straightConnector1">
            <a:avLst/>
          </a:prstGeom>
          <a:ln w="38100">
            <a:solidFill>
              <a:srgbClr val="4f81bd"/>
            </a:solidFill>
            <a:prstDash val="dot"/>
            <a:round/>
          </a:ln>
        </p:spPr>
      </p:cxnSp>
      <p:sp>
        <p:nvSpPr>
          <p:cNvPr id="718" name="Google Shape;417;p41"/>
          <p:cNvSpPr/>
          <p:nvPr/>
        </p:nvSpPr>
        <p:spPr>
          <a:xfrm>
            <a:off x="8218080" y="5273640"/>
            <a:ext cx="327240" cy="94032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200" spc="-1" strike="noStrike">
              <a:solidFill>
                <a:schemeClr val="dk1"/>
              </a:solidFill>
              <a:latin typeface="Calibri"/>
              <a:ea typeface="Calibri"/>
            </a:endParaRPr>
          </a:p>
        </p:txBody>
      </p:sp>
      <p:cxnSp>
        <p:nvCxnSpPr>
          <p:cNvPr id="719" name="Google Shape;442;p42"/>
          <p:cNvCxnSpPr/>
          <p:nvPr/>
        </p:nvCxnSpPr>
        <p:spPr>
          <a:xfrm>
            <a:off x="4426560" y="2956680"/>
            <a:ext cx="2016360" cy="17640"/>
          </a:xfrm>
          <a:prstGeom prst="straightConnector1">
            <a:avLst/>
          </a:prstGeom>
          <a:ln w="25400">
            <a:solidFill>
              <a:srgbClr val="4f81bd"/>
            </a:solidFill>
            <a:round/>
            <a:tailEnd len="med" type="stealth" w="med"/>
          </a:ln>
        </p:spPr>
      </p:cxnSp>
      <p:cxnSp>
        <p:nvCxnSpPr>
          <p:cNvPr id="720" name="Google Shape;442;p42"/>
          <p:cNvCxnSpPr/>
          <p:nvPr/>
        </p:nvCxnSpPr>
        <p:spPr>
          <a:xfrm flipH="1">
            <a:off x="4404600" y="3409560"/>
            <a:ext cx="2050920" cy="2880"/>
          </a:xfrm>
          <a:prstGeom prst="straightConnector1">
            <a:avLst/>
          </a:prstGeom>
          <a:ln w="25400">
            <a:solidFill>
              <a:srgbClr val="4f81bd"/>
            </a:solidFill>
            <a:prstDash val="dash"/>
            <a:round/>
            <a:tailEnd len="med" type="stealth" w="med"/>
          </a:ln>
        </p:spPr>
      </p:cxnSp>
      <p:cxnSp>
        <p:nvCxnSpPr>
          <p:cNvPr id="721" name="Google Shape;442;p42"/>
          <p:cNvCxnSpPr/>
          <p:nvPr/>
        </p:nvCxnSpPr>
        <p:spPr>
          <a:xfrm flipH="1" flipV="1">
            <a:off x="1839600" y="3926160"/>
            <a:ext cx="2057400" cy="32040"/>
          </a:xfrm>
          <a:prstGeom prst="straightConnector1">
            <a:avLst/>
          </a:prstGeom>
          <a:ln w="25400">
            <a:solidFill>
              <a:srgbClr val="4f81bd"/>
            </a:solidFill>
            <a:prstDash val="dash"/>
            <a:round/>
            <a:tailEnd len="med" type="stealth" w="med"/>
          </a:ln>
        </p:spPr>
      </p:cxnSp>
      <p:sp>
        <p:nvSpPr>
          <p:cNvPr id="722" name="Rectangle 3"/>
          <p:cNvSpPr/>
          <p:nvPr/>
        </p:nvSpPr>
        <p:spPr>
          <a:xfrm>
            <a:off x="2215440" y="4051080"/>
            <a:ext cx="86544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400" spc="-1" strike="noStrike">
                <a:solidFill>
                  <a:schemeClr val="dk1"/>
                </a:solidFill>
                <a:latin typeface="Calibri"/>
                <a:ea typeface="Calibri"/>
              </a:rPr>
              <a:t>missionid</a:t>
            </a:r>
            <a:endParaRPr b="0" lang="en-US" sz="1400" spc="-1" strike="noStrike">
              <a:solidFill>
                <a:srgbClr val="000000"/>
              </a:solidFill>
              <a:latin typeface="Arial"/>
            </a:endParaRPr>
          </a:p>
        </p:txBody>
      </p:sp>
      <p:sp>
        <p:nvSpPr>
          <p:cNvPr id="723" name=""/>
          <p:cNvSpPr/>
          <p:nvPr/>
        </p:nvSpPr>
        <p:spPr>
          <a:xfrm rot="1816200">
            <a:off x="8269560" y="524160"/>
            <a:ext cx="1840320" cy="65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i="1" lang="en-US" sz="4000" spc="-1" strike="noStrike">
                <a:solidFill>
                  <a:srgbClr val="c9211e"/>
                </a:solidFill>
                <a:latin typeface="Arial"/>
              </a:rPr>
              <a:t>TO DO</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4" name="PlaceHolder 1"/>
          <p:cNvSpPr>
            <a:spLocks noGrp="1"/>
          </p:cNvSpPr>
          <p:nvPr>
            <p:ph type="title"/>
          </p:nvPr>
        </p:nvSpPr>
        <p:spPr>
          <a:xfrm>
            <a:off x="495360" y="274680"/>
            <a:ext cx="8912520" cy="10051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logout</a:t>
            </a:r>
            <a:endParaRPr b="0" lang="en-US" sz="4400" spc="-1" strike="noStrike">
              <a:solidFill>
                <a:srgbClr val="000000"/>
              </a:solidFill>
              <a:latin typeface="Arial"/>
            </a:endParaRPr>
          </a:p>
        </p:txBody>
      </p:sp>
      <p:sp>
        <p:nvSpPr>
          <p:cNvPr id="725" name="Google Shape;460;p43"/>
          <p:cNvSpPr/>
          <p:nvPr/>
        </p:nvSpPr>
        <p:spPr>
          <a:xfrm>
            <a:off x="3588840" y="1428120"/>
            <a:ext cx="1421280" cy="3783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600" spc="-1" strike="noStrike">
                <a:solidFill>
                  <a:schemeClr val="dk1"/>
                </a:solidFill>
                <a:latin typeface="Calibri"/>
                <a:ea typeface="Calibri"/>
              </a:rPr>
              <a:t>Logout</a:t>
            </a:r>
            <a:endParaRPr b="0" lang="en-US" sz="1600" spc="-1" strike="noStrike">
              <a:solidFill>
                <a:srgbClr val="000000"/>
              </a:solidFill>
              <a:latin typeface="Arial"/>
            </a:endParaRPr>
          </a:p>
        </p:txBody>
      </p:sp>
      <p:cxnSp>
        <p:nvCxnSpPr>
          <p:cNvPr id="726" name="Google Shape;461;p43"/>
          <p:cNvCxnSpPr>
            <a:stCxn id="725" idx="2"/>
          </p:cNvCxnSpPr>
          <p:nvPr/>
        </p:nvCxnSpPr>
        <p:spPr>
          <a:xfrm flipH="1">
            <a:off x="4274280" y="1806480"/>
            <a:ext cx="25560" cy="4492800"/>
          </a:xfrm>
          <a:prstGeom prst="straightConnector1">
            <a:avLst/>
          </a:prstGeom>
          <a:ln w="38100">
            <a:solidFill>
              <a:srgbClr val="4f81bd"/>
            </a:solidFill>
            <a:prstDash val="dot"/>
            <a:round/>
          </a:ln>
        </p:spPr>
      </p:cxnSp>
      <p:sp>
        <p:nvSpPr>
          <p:cNvPr id="727" name="Google Shape;463;p43"/>
          <p:cNvSpPr/>
          <p:nvPr/>
        </p:nvSpPr>
        <p:spPr>
          <a:xfrm>
            <a:off x="2564280" y="2738160"/>
            <a:ext cx="1127520" cy="366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doPOST</a:t>
            </a:r>
            <a:endParaRPr b="0" lang="en-US" sz="1600" spc="-1" strike="noStrike">
              <a:solidFill>
                <a:srgbClr val="000000"/>
              </a:solidFill>
              <a:latin typeface="Arial"/>
            </a:endParaRPr>
          </a:p>
        </p:txBody>
      </p:sp>
      <p:sp>
        <p:nvSpPr>
          <p:cNvPr id="728" name="Google Shape;464;p43"/>
          <p:cNvSpPr/>
          <p:nvPr/>
        </p:nvSpPr>
        <p:spPr>
          <a:xfrm>
            <a:off x="4102920" y="2025000"/>
            <a:ext cx="352440" cy="281700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729" name="Google Shape;465;p43"/>
          <p:cNvSpPr/>
          <p:nvPr/>
        </p:nvSpPr>
        <p:spPr>
          <a:xfrm>
            <a:off x="5770440" y="1428120"/>
            <a:ext cx="1063080" cy="3783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600" spc="-1" strike="noStrike">
                <a:solidFill>
                  <a:schemeClr val="dk1"/>
                </a:solidFill>
                <a:latin typeface="Calibri"/>
                <a:ea typeface="Calibri"/>
              </a:rPr>
              <a:t>Session</a:t>
            </a:r>
            <a:endParaRPr b="0" lang="en-US" sz="1600" spc="-1" strike="noStrike">
              <a:solidFill>
                <a:srgbClr val="000000"/>
              </a:solidFill>
              <a:latin typeface="Arial"/>
            </a:endParaRPr>
          </a:p>
        </p:txBody>
      </p:sp>
      <p:cxnSp>
        <p:nvCxnSpPr>
          <p:cNvPr id="730" name="Google Shape;466;p43"/>
          <p:cNvCxnSpPr/>
          <p:nvPr/>
        </p:nvCxnSpPr>
        <p:spPr>
          <a:xfrm flipH="1">
            <a:off x="6330240" y="1809000"/>
            <a:ext cx="35640" cy="4346280"/>
          </a:xfrm>
          <a:prstGeom prst="straightConnector1">
            <a:avLst/>
          </a:prstGeom>
          <a:ln w="38100">
            <a:solidFill>
              <a:srgbClr val="4f81bd"/>
            </a:solidFill>
            <a:prstDash val="dot"/>
            <a:round/>
          </a:ln>
        </p:spPr>
      </p:cxnSp>
      <p:cxnSp>
        <p:nvCxnSpPr>
          <p:cNvPr id="731" name="Google Shape;467;p43"/>
          <p:cNvCxnSpPr/>
          <p:nvPr/>
        </p:nvCxnSpPr>
        <p:spPr>
          <a:xfrm>
            <a:off x="4434840" y="2494800"/>
            <a:ext cx="1731600" cy="2880"/>
          </a:xfrm>
          <a:prstGeom prst="straightConnector1">
            <a:avLst/>
          </a:prstGeom>
          <a:ln w="25400">
            <a:solidFill>
              <a:srgbClr val="4f81bd"/>
            </a:solidFill>
            <a:round/>
            <a:tailEnd len="med" type="stealth" w="med"/>
          </a:ln>
        </p:spPr>
      </p:cxnSp>
      <p:sp>
        <p:nvSpPr>
          <p:cNvPr id="732" name="Google Shape;468;p43"/>
          <p:cNvSpPr/>
          <p:nvPr/>
        </p:nvSpPr>
        <p:spPr>
          <a:xfrm>
            <a:off x="6196680" y="2041920"/>
            <a:ext cx="327240" cy="7664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733" name="Google Shape;469;p43"/>
          <p:cNvSpPr/>
          <p:nvPr/>
        </p:nvSpPr>
        <p:spPr>
          <a:xfrm>
            <a:off x="7083000" y="1428120"/>
            <a:ext cx="1141200" cy="37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600" spc="-1" strike="noStrike">
                <a:solidFill>
                  <a:schemeClr val="dk1"/>
                </a:solidFill>
                <a:latin typeface="Calibri"/>
                <a:ea typeface="Calibri"/>
              </a:rPr>
              <a:t>index.html</a:t>
            </a:r>
            <a:endParaRPr b="0" lang="en-US" sz="1600" spc="-1" strike="noStrike">
              <a:solidFill>
                <a:srgbClr val="000000"/>
              </a:solidFill>
              <a:latin typeface="Arial"/>
            </a:endParaRPr>
          </a:p>
        </p:txBody>
      </p:sp>
      <p:cxnSp>
        <p:nvCxnSpPr>
          <p:cNvPr id="734" name="Google Shape;470;p43"/>
          <p:cNvCxnSpPr>
            <a:stCxn id="733" idx="2"/>
          </p:cNvCxnSpPr>
          <p:nvPr/>
        </p:nvCxnSpPr>
        <p:spPr>
          <a:xfrm flipH="1">
            <a:off x="7622280" y="1806480"/>
            <a:ext cx="31680" cy="4349160"/>
          </a:xfrm>
          <a:prstGeom prst="straightConnector1">
            <a:avLst/>
          </a:prstGeom>
          <a:ln w="38100">
            <a:solidFill>
              <a:srgbClr val="4f81bd"/>
            </a:solidFill>
            <a:prstDash val="dot"/>
            <a:round/>
          </a:ln>
        </p:spPr>
      </p:cxnSp>
      <p:sp>
        <p:nvSpPr>
          <p:cNvPr id="735" name="Google Shape;471;p43"/>
          <p:cNvSpPr/>
          <p:nvPr/>
        </p:nvSpPr>
        <p:spPr>
          <a:xfrm>
            <a:off x="7485120" y="3331800"/>
            <a:ext cx="327240" cy="8838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736" name="Google Shape;472;p43"/>
          <p:cNvCxnSpPr/>
          <p:nvPr/>
        </p:nvCxnSpPr>
        <p:spPr>
          <a:xfrm>
            <a:off x="4458240" y="3868920"/>
            <a:ext cx="3009240" cy="6480"/>
          </a:xfrm>
          <a:prstGeom prst="straightConnector1">
            <a:avLst/>
          </a:prstGeom>
          <a:ln w="25400">
            <a:solidFill>
              <a:srgbClr val="4f81bd"/>
            </a:solidFill>
            <a:round/>
            <a:tailEnd len="med" type="stealth" w="med"/>
          </a:ln>
        </p:spPr>
      </p:cxnSp>
      <p:sp>
        <p:nvSpPr>
          <p:cNvPr id="737" name="Google Shape;473;p43"/>
          <p:cNvSpPr/>
          <p:nvPr/>
        </p:nvSpPr>
        <p:spPr>
          <a:xfrm>
            <a:off x="2579400" y="3139560"/>
            <a:ext cx="1252800" cy="6796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POST</a:t>
            </a:r>
            <a:endParaRPr b="0" lang="en-US" sz="1600" spc="-1" strike="noStrike">
              <a:solidFill>
                <a:srgbClr val="000000"/>
              </a:solidFill>
              <a:latin typeface="Arial"/>
            </a:endParaRPr>
          </a:p>
          <a:p>
            <a:pPr>
              <a:lnSpc>
                <a:spcPct val="100000"/>
              </a:lnSpc>
            </a:pPr>
            <a:r>
              <a:rPr b="0" lang="es-419" sz="1600" spc="-1" strike="noStrike">
                <a:solidFill>
                  <a:schemeClr val="dk1"/>
                </a:solidFill>
                <a:latin typeface="Calibri"/>
                <a:ea typeface="Calibri"/>
              </a:rPr>
              <a:t>/Logout</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p:txBody>
      </p:sp>
      <p:sp>
        <p:nvSpPr>
          <p:cNvPr id="738" name="Google Shape;474;p43"/>
          <p:cNvSpPr/>
          <p:nvPr/>
        </p:nvSpPr>
        <p:spPr>
          <a:xfrm>
            <a:off x="4627440" y="3483720"/>
            <a:ext cx="2291040" cy="33552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600" spc="-1" strike="noStrike">
                <a:solidFill>
                  <a:schemeClr val="dk1"/>
                </a:solidFill>
                <a:latin typeface="Calibri"/>
                <a:ea typeface="Calibri"/>
              </a:rPr>
              <a:t>redirect</a:t>
            </a:r>
            <a:endParaRPr b="0" lang="en-US" sz="1600" spc="-1" strike="noStrike">
              <a:solidFill>
                <a:srgbClr val="000000"/>
              </a:solidFill>
              <a:latin typeface="Arial"/>
            </a:endParaRPr>
          </a:p>
        </p:txBody>
      </p:sp>
      <p:sp>
        <p:nvSpPr>
          <p:cNvPr id="739" name="Google Shape;475;p43"/>
          <p:cNvSpPr/>
          <p:nvPr/>
        </p:nvSpPr>
        <p:spPr>
          <a:xfrm>
            <a:off x="4627440" y="2083680"/>
            <a:ext cx="1737000" cy="3045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invalidate()</a:t>
            </a:r>
            <a:endParaRPr b="0" lang="en-US" sz="1600" spc="-1" strike="noStrike">
              <a:solidFill>
                <a:srgbClr val="000000"/>
              </a:solidFill>
              <a:latin typeface="Arial"/>
            </a:endParaRPr>
          </a:p>
        </p:txBody>
      </p:sp>
      <p:sp>
        <p:nvSpPr>
          <p:cNvPr id="740" name="Google Shape;469;p43"/>
          <p:cNvSpPr/>
          <p:nvPr/>
        </p:nvSpPr>
        <p:spPr>
          <a:xfrm>
            <a:off x="44280" y="1430280"/>
            <a:ext cx="1141200" cy="37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Home.html</a:t>
            </a:r>
            <a:endParaRPr b="0" lang="en-US" sz="1400" spc="-1" strike="noStrike">
              <a:solidFill>
                <a:srgbClr val="000000"/>
              </a:solidFill>
              <a:latin typeface="Arial"/>
            </a:endParaRPr>
          </a:p>
        </p:txBody>
      </p:sp>
      <p:cxnSp>
        <p:nvCxnSpPr>
          <p:cNvPr id="741" name="Google Shape;470;p43"/>
          <p:cNvCxnSpPr>
            <a:stCxn id="740" idx="2"/>
          </p:cNvCxnSpPr>
          <p:nvPr/>
        </p:nvCxnSpPr>
        <p:spPr>
          <a:xfrm flipH="1">
            <a:off x="583200" y="1808640"/>
            <a:ext cx="32040" cy="4349160"/>
          </a:xfrm>
          <a:prstGeom prst="straightConnector1">
            <a:avLst/>
          </a:prstGeom>
          <a:ln w="38100">
            <a:solidFill>
              <a:srgbClr val="4f81bd"/>
            </a:solidFill>
            <a:prstDash val="dot"/>
            <a:round/>
          </a:ln>
        </p:spPr>
      </p:cxnSp>
      <p:sp>
        <p:nvSpPr>
          <p:cNvPr id="742" name="Google Shape;471;p43"/>
          <p:cNvSpPr/>
          <p:nvPr/>
        </p:nvSpPr>
        <p:spPr>
          <a:xfrm>
            <a:off x="446400" y="2083680"/>
            <a:ext cx="332640" cy="16444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743" name="Google Shape;295;p37"/>
          <p:cNvCxnSpPr/>
          <p:nvPr/>
        </p:nvCxnSpPr>
        <p:spPr>
          <a:xfrm>
            <a:off x="2215440" y="1920600"/>
            <a:ext cx="12600" cy="4234680"/>
          </a:xfrm>
          <a:prstGeom prst="straightConnector1">
            <a:avLst/>
          </a:prstGeom>
          <a:ln w="38100">
            <a:solidFill>
              <a:srgbClr val="4f81bd"/>
            </a:solidFill>
            <a:prstDash val="dot"/>
            <a:round/>
          </a:ln>
        </p:spPr>
      </p:cxnSp>
      <p:sp>
        <p:nvSpPr>
          <p:cNvPr id="744" name="Google Shape;296;p37"/>
          <p:cNvSpPr/>
          <p:nvPr/>
        </p:nvSpPr>
        <p:spPr>
          <a:xfrm>
            <a:off x="2069640" y="2275200"/>
            <a:ext cx="331200" cy="68292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sp>
        <p:nvSpPr>
          <p:cNvPr id="745" name="Google Shape;302;p37"/>
          <p:cNvSpPr/>
          <p:nvPr/>
        </p:nvSpPr>
        <p:spPr>
          <a:xfrm>
            <a:off x="1658160" y="1318680"/>
            <a:ext cx="1090800" cy="5130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Session storage</a:t>
            </a:r>
            <a:endParaRPr b="0" lang="en-US" sz="1200" spc="-1" strike="noStrike">
              <a:solidFill>
                <a:srgbClr val="000000"/>
              </a:solidFill>
              <a:latin typeface="Arial"/>
            </a:endParaRPr>
          </a:p>
        </p:txBody>
      </p:sp>
      <p:cxnSp>
        <p:nvCxnSpPr>
          <p:cNvPr id="746" name="Google Shape;467;p43"/>
          <p:cNvCxnSpPr/>
          <p:nvPr/>
        </p:nvCxnSpPr>
        <p:spPr>
          <a:xfrm>
            <a:off x="737640" y="2381760"/>
            <a:ext cx="1334880" cy="2880"/>
          </a:xfrm>
          <a:prstGeom prst="straightConnector1">
            <a:avLst/>
          </a:prstGeom>
          <a:ln w="25400">
            <a:solidFill>
              <a:srgbClr val="4f81bd"/>
            </a:solidFill>
            <a:round/>
            <a:tailEnd len="med" type="stealth" w="med"/>
          </a:ln>
        </p:spPr>
      </p:cxnSp>
      <p:cxnSp>
        <p:nvCxnSpPr>
          <p:cNvPr id="747" name="Google Shape;467;p43"/>
          <p:cNvCxnSpPr/>
          <p:nvPr/>
        </p:nvCxnSpPr>
        <p:spPr>
          <a:xfrm>
            <a:off x="781560" y="3139200"/>
            <a:ext cx="3324240" cy="2880"/>
          </a:xfrm>
          <a:prstGeom prst="straightConnector1">
            <a:avLst/>
          </a:prstGeom>
          <a:ln w="25400">
            <a:solidFill>
              <a:srgbClr val="4f81bd"/>
            </a:solidFill>
            <a:round/>
            <a:tailEnd len="med" type="stealth" w="med"/>
          </a:ln>
        </p:spPr>
      </p:cxnSp>
      <p:sp>
        <p:nvSpPr>
          <p:cNvPr id="748" name="Rectangle 4"/>
          <p:cNvSpPr/>
          <p:nvPr/>
        </p:nvSpPr>
        <p:spPr>
          <a:xfrm>
            <a:off x="763200" y="1959480"/>
            <a:ext cx="1060560" cy="45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it-IT" sz="1200" spc="-1" strike="noStrike">
                <a:solidFill>
                  <a:srgbClr val="000000"/>
                </a:solidFill>
                <a:latin typeface="Arial"/>
                <a:ea typeface="Arial"/>
              </a:rPr>
              <a:t>removeItem</a:t>
            </a:r>
            <a:br>
              <a:rPr sz="1200"/>
            </a:br>
            <a:r>
              <a:rPr b="0" lang="it-IT" sz="1200" spc="-1" strike="noStrike">
                <a:solidFill>
                  <a:srgbClr val="000000"/>
                </a:solidFill>
                <a:latin typeface="Arial"/>
                <a:ea typeface="Arial"/>
              </a:rPr>
              <a:t>('username');</a:t>
            </a:r>
            <a:endParaRPr b="0" lang="en-US" sz="1200" spc="-1" strike="noStrike">
              <a:solidFill>
                <a:srgbClr val="000000"/>
              </a:solidFill>
              <a:latin typeface="Arial"/>
            </a:endParaRPr>
          </a:p>
        </p:txBody>
      </p:sp>
      <p:sp>
        <p:nvSpPr>
          <p:cNvPr id="749" name=""/>
          <p:cNvSpPr/>
          <p:nvPr/>
        </p:nvSpPr>
        <p:spPr>
          <a:xfrm rot="1816200">
            <a:off x="8269560" y="524160"/>
            <a:ext cx="1840320" cy="65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i="1" lang="en-US" sz="4000" spc="-1" strike="noStrike">
                <a:solidFill>
                  <a:srgbClr val="c9211e"/>
                </a:solidFill>
                <a:latin typeface="Arial"/>
              </a:rPr>
              <a:t>TO DO</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0" name="PlaceHolder 1"/>
          <p:cNvSpPr>
            <a:spLocks noGrp="1"/>
          </p:cNvSpPr>
          <p:nvPr>
            <p:ph type="title"/>
          </p:nvPr>
        </p:nvSpPr>
        <p:spPr>
          <a:xfrm>
            <a:off x="495360" y="274680"/>
            <a:ext cx="8912520" cy="11401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it-IT" sz="4400" spc="-1" strike="noStrike">
                <a:solidFill>
                  <a:schemeClr val="dk1"/>
                </a:solidFill>
                <a:latin typeface="Calibri"/>
                <a:ea typeface="Calibri"/>
              </a:rPr>
              <a:t>Evento: riordino lista delle missioni</a:t>
            </a:r>
            <a:endParaRPr b="0" lang="en-US" sz="4400" spc="-1" strike="noStrike">
              <a:solidFill>
                <a:srgbClr val="000000"/>
              </a:solidFill>
              <a:latin typeface="Arial"/>
            </a:endParaRPr>
          </a:p>
        </p:txBody>
      </p:sp>
      <p:cxnSp>
        <p:nvCxnSpPr>
          <p:cNvPr id="751" name="Straight Connector 2"/>
          <p:cNvCxnSpPr/>
          <p:nvPr/>
        </p:nvCxnSpPr>
        <p:spPr>
          <a:xfrm>
            <a:off x="2255400" y="2055240"/>
            <a:ext cx="2880" cy="4429080"/>
          </a:xfrm>
          <a:prstGeom prst="straightConnector1">
            <a:avLst/>
          </a:prstGeom>
          <a:ln w="38100">
            <a:solidFill>
              <a:srgbClr val="4f81bd"/>
            </a:solidFill>
            <a:prstDash val="dot"/>
            <a:round/>
          </a:ln>
        </p:spPr>
      </p:cxnSp>
      <p:sp>
        <p:nvSpPr>
          <p:cNvPr id="752" name="Google Shape;290;p37"/>
          <p:cNvSpPr/>
          <p:nvPr/>
        </p:nvSpPr>
        <p:spPr>
          <a:xfrm>
            <a:off x="1833480" y="1357200"/>
            <a:ext cx="81612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Missions List</a:t>
            </a:r>
            <a:endParaRPr b="0" lang="en-US" sz="1200" spc="-1" strike="noStrike">
              <a:solidFill>
                <a:srgbClr val="000000"/>
              </a:solidFill>
              <a:latin typeface="Arial"/>
            </a:endParaRPr>
          </a:p>
        </p:txBody>
      </p:sp>
      <p:sp>
        <p:nvSpPr>
          <p:cNvPr id="753" name="Google Shape;292;p37"/>
          <p:cNvSpPr/>
          <p:nvPr/>
        </p:nvSpPr>
        <p:spPr>
          <a:xfrm>
            <a:off x="2084400" y="2280600"/>
            <a:ext cx="339120" cy="23295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754" name="Google Shape;294;p37"/>
          <p:cNvSpPr/>
          <p:nvPr/>
        </p:nvSpPr>
        <p:spPr>
          <a:xfrm>
            <a:off x="1187280" y="2576520"/>
            <a:ext cx="992160" cy="7621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200" spc="-1" strike="noStrike">
                <a:solidFill>
                  <a:schemeClr val="dk1"/>
                </a:solidFill>
                <a:latin typeface="Calibri"/>
                <a:ea typeface="Calibri"/>
              </a:rPr>
              <a:t>Click </a:t>
            </a:r>
            <a:br>
              <a:rPr sz="1200"/>
            </a:br>
            <a:r>
              <a:rPr b="0" lang="it-IT" sz="1200" spc="-1" strike="noStrike">
                <a:solidFill>
                  <a:schemeClr val="dk1"/>
                </a:solidFill>
                <a:latin typeface="Calibri"/>
                <a:ea typeface="Calibri"/>
              </a:rPr>
              <a:t>table header</a:t>
            </a:r>
            <a:endParaRPr b="0" lang="en-US" sz="1200" spc="-1" strike="noStrike">
              <a:solidFill>
                <a:srgbClr val="000000"/>
              </a:solidFill>
              <a:latin typeface="Arial"/>
            </a:endParaRPr>
          </a:p>
        </p:txBody>
      </p:sp>
      <p:cxnSp>
        <p:nvCxnSpPr>
          <p:cNvPr id="755" name="Straight Arrow Connector 6"/>
          <p:cNvCxnSpPr/>
          <p:nvPr/>
        </p:nvCxnSpPr>
        <p:spPr>
          <a:xfrm>
            <a:off x="1750320" y="2508480"/>
            <a:ext cx="339120" cy="2880"/>
          </a:xfrm>
          <a:prstGeom prst="straightConnector1">
            <a:avLst/>
          </a:prstGeom>
          <a:ln w="25400">
            <a:solidFill>
              <a:srgbClr val="4f81bd"/>
            </a:solidFill>
            <a:round/>
            <a:tailEnd len="med" type="stealth" w="med"/>
          </a:ln>
        </p:spPr>
      </p:cxnSp>
      <p:grpSp>
        <p:nvGrpSpPr>
          <p:cNvPr id="756" name="Group 7"/>
          <p:cNvGrpSpPr/>
          <p:nvPr/>
        </p:nvGrpSpPr>
        <p:grpSpPr>
          <a:xfrm>
            <a:off x="2426400" y="3529440"/>
            <a:ext cx="487440" cy="268200"/>
            <a:chOff x="2426400" y="3529440"/>
            <a:chExt cx="487440" cy="268200"/>
          </a:xfrm>
        </p:grpSpPr>
        <p:cxnSp>
          <p:nvCxnSpPr>
            <p:cNvPr id="757" name="Straight Connector 8"/>
            <p:cNvCxnSpPr/>
            <p:nvPr/>
          </p:nvCxnSpPr>
          <p:spPr>
            <a:xfrm>
              <a:off x="2426400" y="3529440"/>
              <a:ext cx="487800" cy="2880"/>
            </a:xfrm>
            <a:prstGeom prst="straightConnector1">
              <a:avLst/>
            </a:prstGeom>
            <a:ln w="28575">
              <a:solidFill>
                <a:srgbClr val="0070c0"/>
              </a:solidFill>
              <a:round/>
            </a:ln>
          </p:spPr>
        </p:cxnSp>
        <p:cxnSp>
          <p:nvCxnSpPr>
            <p:cNvPr id="758" name="Straight Connector 9"/>
            <p:cNvCxnSpPr/>
            <p:nvPr/>
          </p:nvCxnSpPr>
          <p:spPr>
            <a:xfrm>
              <a:off x="2911320" y="3529440"/>
              <a:ext cx="2880" cy="267840"/>
            </a:xfrm>
            <a:prstGeom prst="straightConnector1">
              <a:avLst/>
            </a:prstGeom>
            <a:ln w="28575">
              <a:solidFill>
                <a:srgbClr val="0070c0"/>
              </a:solidFill>
              <a:round/>
            </a:ln>
          </p:spPr>
        </p:cxnSp>
        <p:cxnSp>
          <p:nvCxnSpPr>
            <p:cNvPr id="759" name="Straight Arrow Connector 10"/>
            <p:cNvCxnSpPr/>
            <p:nvPr/>
          </p:nvCxnSpPr>
          <p:spPr>
            <a:xfrm flipH="1">
              <a:off x="2426400" y="3795120"/>
              <a:ext cx="487800" cy="2880"/>
            </a:xfrm>
            <a:prstGeom prst="straightConnector1">
              <a:avLst/>
            </a:prstGeom>
            <a:ln w="28575">
              <a:solidFill>
                <a:srgbClr val="0070c0"/>
              </a:solidFill>
              <a:round/>
              <a:tailEnd len="med" type="arrow" w="med"/>
            </a:ln>
          </p:spPr>
        </p:cxnSp>
      </p:grpSp>
      <p:sp>
        <p:nvSpPr>
          <p:cNvPr id="760" name="Google Shape;294;p37"/>
          <p:cNvSpPr/>
          <p:nvPr/>
        </p:nvSpPr>
        <p:spPr>
          <a:xfrm>
            <a:off x="2568240" y="3179160"/>
            <a:ext cx="636120" cy="37944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200" spc="-1" strike="noStrike">
                <a:solidFill>
                  <a:schemeClr val="dk1"/>
                </a:solidFill>
                <a:latin typeface="Calibri"/>
                <a:ea typeface="Calibri"/>
              </a:rPr>
              <a:t>sort</a:t>
            </a:r>
            <a:endParaRPr b="0" lang="en-US" sz="1200" spc="-1" strike="noStrike">
              <a:solidFill>
                <a:srgbClr val="000000"/>
              </a:solidFill>
              <a:latin typeface="Arial"/>
            </a:endParaRPr>
          </a:p>
        </p:txBody>
      </p:sp>
      <p:sp>
        <p:nvSpPr>
          <p:cNvPr id="761" name=""/>
          <p:cNvSpPr/>
          <p:nvPr/>
        </p:nvSpPr>
        <p:spPr>
          <a:xfrm rot="1816200">
            <a:off x="8269560" y="524160"/>
            <a:ext cx="1840320" cy="65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i="1" lang="en-US" sz="4000" spc="-1" strike="noStrike">
                <a:solidFill>
                  <a:srgbClr val="c9211e"/>
                </a:solidFill>
                <a:latin typeface="Arial"/>
              </a:rPr>
              <a:t>TO DO</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495000" y="274320"/>
            <a:ext cx="8913240" cy="114048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Database design</a:t>
            </a:r>
            <a:endParaRPr b="0" lang="en-US" sz="4400" spc="-1" strike="noStrike">
              <a:solidFill>
                <a:srgbClr val="000000"/>
              </a:solidFill>
              <a:latin typeface="Arial"/>
            </a:endParaRPr>
          </a:p>
        </p:txBody>
      </p:sp>
      <p:sp>
        <p:nvSpPr>
          <p:cNvPr id="295" name="Google Shape;149;p 2"/>
          <p:cNvSpPr/>
          <p:nvPr/>
        </p:nvSpPr>
        <p:spPr>
          <a:xfrm>
            <a:off x="152640" y="2780280"/>
            <a:ext cx="1453680" cy="17326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tabLst>
                <a:tab algn="l" pos="0"/>
              </a:tabLst>
            </a:pPr>
            <a:r>
              <a:rPr b="1" lang="es-419" sz="1600" spc="-1" strike="noStrike">
                <a:solidFill>
                  <a:schemeClr val="dk1"/>
                </a:solidFill>
                <a:latin typeface="Calibri"/>
                <a:ea typeface="Calibri"/>
              </a:rPr>
              <a:t>Username</a:t>
            </a:r>
            <a:endParaRPr b="0" lang="en-US" sz="1600" spc="-1" strike="noStrike">
              <a:solidFill>
                <a:srgbClr val="000000"/>
              </a:solidFill>
              <a:latin typeface="Arial"/>
            </a:endParaRPr>
          </a:p>
          <a:p>
            <a:pPr algn="r">
              <a:lnSpc>
                <a:spcPct val="100000"/>
              </a:lnSpc>
              <a:tabLst>
                <a:tab algn="l" pos="0"/>
              </a:tabLst>
            </a:pPr>
            <a:r>
              <a:rPr b="0" lang="es" sz="1600" spc="-1" strike="noStrike">
                <a:solidFill>
                  <a:schemeClr val="dk1"/>
                </a:solidFill>
                <a:latin typeface="Calibri"/>
                <a:ea typeface="Calibri"/>
              </a:rPr>
              <a:t>Name</a:t>
            </a:r>
            <a:endParaRPr b="0" lang="en-US" sz="1600" spc="-1" strike="noStrike">
              <a:solidFill>
                <a:srgbClr val="000000"/>
              </a:solidFill>
              <a:latin typeface="Arial"/>
            </a:endParaRPr>
          </a:p>
          <a:p>
            <a:pPr algn="r">
              <a:lnSpc>
                <a:spcPct val="100000"/>
              </a:lnSpc>
              <a:tabLst>
                <a:tab algn="l" pos="0"/>
              </a:tabLst>
            </a:pPr>
            <a:r>
              <a:rPr b="0" lang="es" sz="1600" spc="-1" strike="noStrike">
                <a:solidFill>
                  <a:schemeClr val="dk1"/>
                </a:solidFill>
                <a:latin typeface="Calibri"/>
                <a:ea typeface="Calibri"/>
              </a:rPr>
              <a:t>Surname</a:t>
            </a:r>
            <a:endParaRPr b="0" lang="en-US" sz="1600" spc="-1" strike="noStrike">
              <a:solidFill>
                <a:srgbClr val="000000"/>
              </a:solidFill>
              <a:latin typeface="Arial"/>
            </a:endParaRPr>
          </a:p>
          <a:p>
            <a:pPr algn="r">
              <a:lnSpc>
                <a:spcPct val="100000"/>
              </a:lnSpc>
              <a:tabLst>
                <a:tab algn="l" pos="0"/>
              </a:tabLst>
            </a:pPr>
            <a:r>
              <a:rPr b="0" lang="es" sz="1600" spc="-1" strike="noStrike">
                <a:solidFill>
                  <a:schemeClr val="dk1"/>
                </a:solidFill>
                <a:latin typeface="Calibri"/>
                <a:ea typeface="Calibri"/>
              </a:rPr>
              <a:t>Email</a:t>
            </a:r>
            <a:endParaRPr b="0" lang="en-US" sz="1600" spc="-1" strike="noStrike">
              <a:solidFill>
                <a:srgbClr val="000000"/>
              </a:solidFill>
              <a:latin typeface="Arial"/>
            </a:endParaRPr>
          </a:p>
          <a:p>
            <a:pPr algn="r">
              <a:lnSpc>
                <a:spcPct val="100000"/>
              </a:lnSpc>
              <a:tabLst>
                <a:tab algn="l" pos="0"/>
              </a:tabLst>
            </a:pPr>
            <a:r>
              <a:rPr b="0" lang="es-419" sz="1600" spc="-1" strike="noStrike">
                <a:solidFill>
                  <a:schemeClr val="dk1"/>
                </a:solidFill>
                <a:latin typeface="Calibri"/>
                <a:ea typeface="Calibri"/>
              </a:rPr>
              <a:t>Password</a:t>
            </a:r>
            <a:endParaRPr b="0" lang="en-US" sz="1600" spc="-1" strike="noStrike">
              <a:solidFill>
                <a:srgbClr val="000000"/>
              </a:solidFill>
              <a:latin typeface="Arial"/>
            </a:endParaRPr>
          </a:p>
        </p:txBody>
      </p:sp>
      <p:sp>
        <p:nvSpPr>
          <p:cNvPr id="296" name="Google Shape;150;p 2"/>
          <p:cNvSpPr/>
          <p:nvPr/>
        </p:nvSpPr>
        <p:spPr>
          <a:xfrm>
            <a:off x="1676520" y="2828520"/>
            <a:ext cx="1155240" cy="5241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User</a:t>
            </a:r>
            <a:endParaRPr b="0" lang="en-US" sz="1800" spc="-1" strike="noStrike">
              <a:solidFill>
                <a:srgbClr val="000000"/>
              </a:solidFill>
              <a:latin typeface="Arial"/>
            </a:endParaRPr>
          </a:p>
        </p:txBody>
      </p:sp>
      <p:sp>
        <p:nvSpPr>
          <p:cNvPr id="297" name="Google Shape;152;p 2"/>
          <p:cNvSpPr/>
          <p:nvPr/>
        </p:nvSpPr>
        <p:spPr>
          <a:xfrm>
            <a:off x="8006400" y="2695320"/>
            <a:ext cx="1820160" cy="22730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1" lang="es-419" sz="1800" spc="-1" strike="noStrike">
                <a:solidFill>
                  <a:schemeClr val="dk1"/>
                </a:solidFill>
                <a:latin typeface="Calibri"/>
                <a:ea typeface="Calibri"/>
              </a:rPr>
              <a:t>ID</a:t>
            </a:r>
            <a:endParaRPr b="0" lang="en-US" sz="18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Title</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CreationDate</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Duration</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MinParticipants</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MaxParticipants</a:t>
            </a:r>
            <a:endParaRPr b="0" lang="en-US" sz="1600" spc="-1" strike="noStrike">
              <a:solidFill>
                <a:srgbClr val="000000"/>
              </a:solidFill>
              <a:latin typeface="Arial"/>
            </a:endParaRPr>
          </a:p>
        </p:txBody>
      </p:sp>
      <p:sp>
        <p:nvSpPr>
          <p:cNvPr id="298" name="Google Shape;153;p 2"/>
          <p:cNvSpPr/>
          <p:nvPr/>
        </p:nvSpPr>
        <p:spPr>
          <a:xfrm>
            <a:off x="6360840" y="2762280"/>
            <a:ext cx="1545480" cy="6343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Group</a:t>
            </a:r>
            <a:endParaRPr b="0" lang="en-US" sz="1800" spc="-1" strike="noStrike">
              <a:solidFill>
                <a:srgbClr val="000000"/>
              </a:solidFill>
              <a:latin typeface="Arial"/>
            </a:endParaRPr>
          </a:p>
        </p:txBody>
      </p:sp>
      <p:sp>
        <p:nvSpPr>
          <p:cNvPr id="299" name="Google Shape;154;p 2"/>
          <p:cNvSpPr/>
          <p:nvPr/>
        </p:nvSpPr>
        <p:spPr>
          <a:xfrm>
            <a:off x="2902320" y="2628720"/>
            <a:ext cx="612000" cy="3056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0:N</a:t>
            </a:r>
            <a:endParaRPr b="0" lang="en-US" sz="1400" spc="-1" strike="noStrike">
              <a:solidFill>
                <a:srgbClr val="000000"/>
              </a:solidFill>
              <a:latin typeface="Arial"/>
            </a:endParaRPr>
          </a:p>
        </p:txBody>
      </p:sp>
      <p:sp>
        <p:nvSpPr>
          <p:cNvPr id="300" name="Google Shape;155;p 2"/>
          <p:cNvSpPr/>
          <p:nvPr/>
        </p:nvSpPr>
        <p:spPr>
          <a:xfrm>
            <a:off x="3767040" y="2424240"/>
            <a:ext cx="1616040" cy="3358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tabLst>
                <a:tab algn="l" pos="0"/>
              </a:tabLst>
            </a:pPr>
            <a:r>
              <a:rPr b="0" lang="es-419" sz="1600" spc="-1" strike="noStrike">
                <a:solidFill>
                  <a:schemeClr val="dk1"/>
                </a:solidFill>
                <a:latin typeface="Calibri"/>
                <a:ea typeface="Calibri"/>
              </a:rPr>
              <a:t>participating</a:t>
            </a:r>
            <a:endParaRPr b="0" lang="en-US" sz="1600" spc="-1" strike="noStrike">
              <a:solidFill>
                <a:srgbClr val="000000"/>
              </a:solidFill>
              <a:latin typeface="Arial"/>
            </a:endParaRPr>
          </a:p>
        </p:txBody>
      </p:sp>
      <p:sp>
        <p:nvSpPr>
          <p:cNvPr id="301" name="Google Shape;156;p 2"/>
          <p:cNvSpPr/>
          <p:nvPr/>
        </p:nvSpPr>
        <p:spPr>
          <a:xfrm>
            <a:off x="4326480" y="2807640"/>
            <a:ext cx="644400" cy="524160"/>
          </a:xfrm>
          <a:prstGeom prst="diamond">
            <a:avLst/>
          </a:prstGeom>
          <a:solidFill>
            <a:schemeClr val="lt1"/>
          </a:solidFill>
          <a:ln w="25400">
            <a:solidFill>
              <a:srgbClr val="f79646"/>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dk1"/>
              </a:solidFill>
              <a:latin typeface="Calibri"/>
              <a:ea typeface="Calibri"/>
            </a:endParaRPr>
          </a:p>
        </p:txBody>
      </p:sp>
      <p:cxnSp>
        <p:nvCxnSpPr>
          <p:cNvPr id="302" name="Google Shape;157;p 2"/>
          <p:cNvCxnSpPr>
            <a:stCxn id="296" idx="3"/>
            <a:endCxn id="301" idx="1"/>
          </p:cNvCxnSpPr>
          <p:nvPr/>
        </p:nvCxnSpPr>
        <p:spPr>
          <a:xfrm flipV="1">
            <a:off x="2831760" y="3069720"/>
            <a:ext cx="1495080" cy="21240"/>
          </a:xfrm>
          <a:prstGeom prst="straightConnector1">
            <a:avLst/>
          </a:prstGeom>
          <a:ln w="9525">
            <a:solidFill>
              <a:srgbClr val="4a7dba"/>
            </a:solidFill>
            <a:round/>
          </a:ln>
        </p:spPr>
      </p:cxnSp>
      <p:cxnSp>
        <p:nvCxnSpPr>
          <p:cNvPr id="303" name="Google Shape;158;p 2"/>
          <p:cNvCxnSpPr>
            <a:stCxn id="301" idx="3"/>
            <a:endCxn id="298" idx="1"/>
          </p:cNvCxnSpPr>
          <p:nvPr/>
        </p:nvCxnSpPr>
        <p:spPr>
          <a:xfrm>
            <a:off x="4970880" y="3069720"/>
            <a:ext cx="1390320" cy="10080"/>
          </a:xfrm>
          <a:prstGeom prst="straightConnector1">
            <a:avLst/>
          </a:prstGeom>
          <a:ln w="9525">
            <a:solidFill>
              <a:srgbClr val="4a7dba"/>
            </a:solidFill>
            <a:round/>
          </a:ln>
        </p:spPr>
      </p:cxnSp>
      <p:sp>
        <p:nvSpPr>
          <p:cNvPr id="304" name="Google Shape;159;p 2"/>
          <p:cNvSpPr/>
          <p:nvPr/>
        </p:nvSpPr>
        <p:spPr>
          <a:xfrm>
            <a:off x="8073360" y="4992480"/>
            <a:ext cx="198000" cy="9212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
        <p:nvSpPr>
          <p:cNvPr id="305" name="Google Shape;162;p 2"/>
          <p:cNvSpPr/>
          <p:nvPr/>
        </p:nvSpPr>
        <p:spPr>
          <a:xfrm>
            <a:off x="7103880" y="3588120"/>
            <a:ext cx="447840" cy="46620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0:1</a:t>
            </a:r>
            <a:endParaRPr b="0" lang="en-US" sz="1400" spc="-1" strike="noStrike">
              <a:solidFill>
                <a:srgbClr val="000000"/>
              </a:solidFill>
              <a:latin typeface="Arial"/>
            </a:endParaRPr>
          </a:p>
        </p:txBody>
      </p:sp>
      <p:sp>
        <p:nvSpPr>
          <p:cNvPr id="306" name="Google Shape;164;p 2"/>
          <p:cNvSpPr/>
          <p:nvPr/>
        </p:nvSpPr>
        <p:spPr>
          <a:xfrm>
            <a:off x="5418000" y="5728320"/>
            <a:ext cx="1183680" cy="3358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tabLst>
                <a:tab algn="l" pos="0"/>
              </a:tabLst>
            </a:pPr>
            <a:r>
              <a:rPr b="0" lang="es-419" sz="1600" spc="-1" strike="noStrike">
                <a:solidFill>
                  <a:schemeClr val="dk1"/>
                </a:solidFill>
                <a:latin typeface="Calibri"/>
                <a:ea typeface="Calibri"/>
              </a:rPr>
              <a:t>	</a:t>
            </a:r>
            <a:endParaRPr b="0" lang="en-US" sz="1600" spc="-1" strike="noStrike">
              <a:solidFill>
                <a:srgbClr val="000000"/>
              </a:solidFill>
              <a:latin typeface="Arial"/>
            </a:endParaRPr>
          </a:p>
        </p:txBody>
      </p:sp>
      <p:sp>
        <p:nvSpPr>
          <p:cNvPr id="307" name="Google Shape;165;p 2"/>
          <p:cNvSpPr/>
          <p:nvPr/>
        </p:nvSpPr>
        <p:spPr>
          <a:xfrm>
            <a:off x="5851800" y="2675880"/>
            <a:ext cx="494280" cy="3052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1:N</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title"/>
          </p:nvPr>
        </p:nvSpPr>
        <p:spPr>
          <a:xfrm>
            <a:off x="496080" y="-66600"/>
            <a:ext cx="8912160" cy="113868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Logical database schema</a:t>
            </a:r>
            <a:endParaRPr b="0" lang="en-US" sz="4400" spc="-1" strike="noStrike">
              <a:solidFill>
                <a:srgbClr val="000000"/>
              </a:solidFill>
              <a:latin typeface="Arial"/>
            </a:endParaRPr>
          </a:p>
        </p:txBody>
      </p:sp>
      <p:sp>
        <p:nvSpPr>
          <p:cNvPr id="309" name="PlaceHolder 2"/>
          <p:cNvSpPr>
            <a:spLocks noGrp="1"/>
          </p:cNvSpPr>
          <p:nvPr>
            <p:ph/>
          </p:nvPr>
        </p:nvSpPr>
        <p:spPr>
          <a:xfrm>
            <a:off x="288720" y="1264680"/>
            <a:ext cx="5442120" cy="2743560"/>
          </a:xfrm>
          <a:prstGeom prst="rect">
            <a:avLst/>
          </a:prstGeom>
          <a:noFill/>
          <a:ln w="0">
            <a:noFill/>
          </a:ln>
        </p:spPr>
        <p:txBody>
          <a:bodyPr lIns="0" rIns="0" tIns="0" bIns="0" anchor="t">
            <a:noAutofit/>
          </a:bodyPr>
          <a:p>
            <a:pPr indent="0">
              <a:lnSpc>
                <a:spcPct val="100000"/>
              </a:lnSpc>
              <a:buNone/>
              <a:tabLst>
                <a:tab algn="l" pos="0"/>
              </a:tabLst>
            </a:pPr>
            <a:r>
              <a:rPr b="0" lang="en-US" sz="1400" spc="-1" strike="noStrike">
                <a:solidFill>
                  <a:schemeClr val="dk1"/>
                </a:solidFill>
                <a:latin typeface="Courier New"/>
              </a:rPr>
              <a:t>CREATE TABLE `user` (</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rPr>
              <a:t>  </a:t>
            </a:r>
            <a:r>
              <a:rPr b="0" lang="en-US" sz="1400" spc="-1" strike="noStrike">
                <a:solidFill>
                  <a:schemeClr val="dk1"/>
                </a:solidFill>
                <a:latin typeface="Courier New"/>
              </a:rPr>
              <a:t>`username` varchar(45)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rPr>
              <a:t>  </a:t>
            </a:r>
            <a:r>
              <a:rPr b="0" lang="en-US" sz="1400" spc="-1" strike="noStrike">
                <a:solidFill>
                  <a:schemeClr val="dk1"/>
                </a:solidFill>
                <a:latin typeface="Courier New"/>
              </a:rPr>
              <a:t>`name` varchar(45)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rPr>
              <a:t>  </a:t>
            </a:r>
            <a:r>
              <a:rPr b="0" lang="en-US" sz="1400" spc="-1" strike="noStrike">
                <a:solidFill>
                  <a:schemeClr val="dk1"/>
                </a:solidFill>
                <a:latin typeface="Courier New"/>
              </a:rPr>
              <a:t>`surname` varchar(45)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rPr>
              <a:t>  </a:t>
            </a:r>
            <a:r>
              <a:rPr b="0" lang="en-US" sz="1400" spc="-1" strike="noStrike">
                <a:solidFill>
                  <a:schemeClr val="dk1"/>
                </a:solidFill>
                <a:latin typeface="Courier New"/>
              </a:rPr>
              <a:t>`email` varchar(45)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rPr>
              <a:t>  </a:t>
            </a:r>
            <a:r>
              <a:rPr b="0" lang="en-US" sz="1400" spc="-1" strike="noStrike">
                <a:solidFill>
                  <a:schemeClr val="dk1"/>
                </a:solidFill>
                <a:latin typeface="Courier New"/>
              </a:rPr>
              <a:t>`password` varchar(45)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rPr>
              <a:t>  </a:t>
            </a:r>
            <a:r>
              <a:rPr b="0" lang="en-US" sz="1400" spc="-1" strike="noStrike">
                <a:solidFill>
                  <a:schemeClr val="dk1"/>
                </a:solidFill>
                <a:latin typeface="Courier New"/>
              </a:rPr>
              <a:t>PRIMARY KEY (`username`),</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rPr>
              <a:t>  </a:t>
            </a:r>
            <a:r>
              <a:rPr b="0" lang="en-US" sz="1400" spc="-1" strike="noStrike">
                <a:solidFill>
                  <a:schemeClr val="dk1"/>
                </a:solidFill>
                <a:latin typeface="Courier New"/>
              </a:rPr>
              <a:t>UNIQUE KEY `username_UNIQUE` (`username`)</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rPr>
              <a:t>)</a:t>
            </a:r>
            <a:endParaRPr b="0" lang="en-US" sz="1400" spc="-1" strike="noStrike">
              <a:solidFill>
                <a:srgbClr val="000000"/>
              </a:solidFill>
              <a:latin typeface="Arial"/>
            </a:endParaRPr>
          </a:p>
        </p:txBody>
      </p:sp>
      <p:sp>
        <p:nvSpPr>
          <p:cNvPr id="310" name="PlaceHolder 3"/>
          <p:cNvSpPr>
            <a:spLocks noGrp="1"/>
          </p:cNvSpPr>
          <p:nvPr>
            <p:ph/>
          </p:nvPr>
        </p:nvSpPr>
        <p:spPr>
          <a:xfrm>
            <a:off x="5409360" y="1116720"/>
            <a:ext cx="4951800" cy="3381480"/>
          </a:xfrm>
          <a:prstGeom prst="rect">
            <a:avLst/>
          </a:prstGeom>
          <a:noFill/>
          <a:ln w="0">
            <a:noFill/>
          </a:ln>
        </p:spPr>
        <p:txBody>
          <a:bodyPr lIns="0" rIns="0" tIns="0" bIns="0" anchor="t">
            <a:noAutofit/>
          </a:bodyPr>
          <a:p>
            <a:pPr indent="0">
              <a:lnSpc>
                <a:spcPct val="100000"/>
              </a:lnSpc>
              <a:buNone/>
              <a:tabLst>
                <a:tab algn="l" pos="0"/>
              </a:tabLst>
            </a:pPr>
            <a:r>
              <a:rPr b="0" lang="en-US" sz="1400" spc="-1" strike="noStrike">
                <a:solidFill>
                  <a:schemeClr val="dk1"/>
                </a:solidFill>
                <a:latin typeface="Courier New"/>
                <a:ea typeface="Courier New"/>
              </a:rPr>
              <a:t>CREATE TABLE `groupTable` (</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`ID` int NOT NULL AUTO_INCREMENT,</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`title` varchar(45)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`creationDate` date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`howManyDays` int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`minParts` int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`maxParts` int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`creator` varchar(45)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PRIMARY KEY (`ID`),</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UNIQUE KEY `ID_UNIQUE` (`ID`)</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a:t>
            </a:r>
            <a:endParaRPr b="0" lang="en-US" sz="1400" spc="-1" strike="noStrike">
              <a:solidFill>
                <a:srgbClr val="000000"/>
              </a:solidFill>
              <a:latin typeface="Arial"/>
            </a:endParaRPr>
          </a:p>
        </p:txBody>
      </p:sp>
      <p:sp>
        <p:nvSpPr>
          <p:cNvPr id="311" name=""/>
          <p:cNvSpPr/>
          <p:nvPr/>
        </p:nvSpPr>
        <p:spPr>
          <a:xfrm>
            <a:off x="203400" y="4041000"/>
            <a:ext cx="9948960" cy="3532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400" spc="-1" strike="noStrike">
                <a:solidFill>
                  <a:schemeClr val="dk1"/>
                </a:solidFill>
                <a:latin typeface="Courier New"/>
                <a:ea typeface="Courier New"/>
              </a:rPr>
              <a:t>CREATE TABLE `user2group` (</a:t>
            </a:r>
            <a:endParaRPr b="0" lang="en-US" sz="1400" spc="-1" strike="noStrike">
              <a:solidFill>
                <a:srgbClr val="000000"/>
              </a:solidFill>
              <a:latin typeface="Arial"/>
            </a:endParaRPr>
          </a:p>
          <a:p>
            <a:pPr>
              <a:lnSpc>
                <a:spcPct val="100000"/>
              </a:lnSpc>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`IDgroup` int NOT NULL,</a:t>
            </a:r>
            <a:endParaRPr b="0" lang="en-US" sz="1400" spc="-1" strike="noStrike">
              <a:solidFill>
                <a:srgbClr val="000000"/>
              </a:solidFill>
              <a:latin typeface="Arial"/>
            </a:endParaRPr>
          </a:p>
          <a:p>
            <a:pPr>
              <a:lnSpc>
                <a:spcPct val="100000"/>
              </a:lnSpc>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`username` varchar(45) NOT NULL,</a:t>
            </a:r>
            <a:endParaRPr b="0" lang="en-US" sz="1400" spc="-1" strike="noStrike">
              <a:solidFill>
                <a:srgbClr val="000000"/>
              </a:solidFill>
              <a:latin typeface="Arial"/>
            </a:endParaRPr>
          </a:p>
          <a:p>
            <a:pPr>
              <a:lnSpc>
                <a:spcPct val="100000"/>
              </a:lnSpc>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PRIMARY KEY (`IDgroup`,`username`),</a:t>
            </a:r>
            <a:endParaRPr b="0" lang="en-US" sz="1400" spc="-1" strike="noStrike">
              <a:solidFill>
                <a:srgbClr val="000000"/>
              </a:solidFill>
              <a:latin typeface="Arial"/>
            </a:endParaRPr>
          </a:p>
          <a:p>
            <a:pPr>
              <a:lnSpc>
                <a:spcPct val="100000"/>
              </a:lnSpc>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KEY `username_idx` (`username`),</a:t>
            </a:r>
            <a:endParaRPr b="0" lang="en-US" sz="1400" spc="-1" strike="noStrike">
              <a:solidFill>
                <a:srgbClr val="000000"/>
              </a:solidFill>
              <a:latin typeface="Arial"/>
            </a:endParaRPr>
          </a:p>
          <a:p>
            <a:pPr>
              <a:lnSpc>
                <a:spcPct val="100000"/>
              </a:lnSpc>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CONSTRAINT `IDgroup` FOREIGN KEY (`IDgroup`) REFERENCES `groupTable` (`ID`) ON DELETE CASCADE ON UPDATE CASCADE,</a:t>
            </a:r>
            <a:endParaRPr b="0" lang="en-US" sz="1400" spc="-1" strike="noStrike">
              <a:solidFill>
                <a:srgbClr val="000000"/>
              </a:solidFill>
              <a:latin typeface="Arial"/>
            </a:endParaRPr>
          </a:p>
          <a:p>
            <a:pPr>
              <a:lnSpc>
                <a:spcPct val="100000"/>
              </a:lnSpc>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CONSTRAINT `username` FOREIGN KEY (`username`) REFERENCES `user` (`username`) ON DELETE CASCADE ON UPDATE CASCADE</a:t>
            </a:r>
            <a:endParaRPr b="0" lang="en-US" sz="1400" spc="-1" strike="noStrike">
              <a:solidFill>
                <a:srgbClr val="000000"/>
              </a:solidFill>
              <a:latin typeface="Arial"/>
            </a:endParaRPr>
          </a:p>
          <a:p>
            <a:pPr>
              <a:lnSpc>
                <a:spcPct val="100000"/>
              </a:lnSpc>
            </a:pPr>
            <a:r>
              <a:rPr b="0" lang="en-US" sz="1400" spc="-1" strike="noStrike">
                <a:solidFill>
                  <a:schemeClr val="dk1"/>
                </a:solidFill>
                <a:latin typeface="Courier New"/>
                <a:ea typeface="Courier New"/>
              </a:rPr>
              <a:t>)</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title"/>
          </p:nvPr>
        </p:nvSpPr>
        <p:spPr>
          <a:xfrm>
            <a:off x="745200" y="-129960"/>
            <a:ext cx="8664480" cy="1139040"/>
          </a:xfrm>
          <a:prstGeom prst="rect">
            <a:avLst/>
          </a:prstGeom>
          <a:noFill/>
          <a:ln w="0">
            <a:noFill/>
          </a:ln>
        </p:spPr>
        <p:txBody>
          <a:bodyPr lIns="90000" rIns="90000" tIns="45000" bIns="45000" anchor="ctr">
            <a:noAutofit/>
          </a:bodyPr>
          <a:p>
            <a:pPr indent="0" algn="ctr">
              <a:lnSpc>
                <a:spcPct val="100000"/>
              </a:lnSpc>
              <a:buNone/>
              <a:tabLst>
                <a:tab algn="l" pos="0"/>
              </a:tabLst>
            </a:pPr>
            <a:r>
              <a:rPr b="0" lang="es-419" sz="4000" spc="-1" strike="noStrike">
                <a:solidFill>
                  <a:schemeClr val="dk1"/>
                </a:solidFill>
                <a:latin typeface="Calibri"/>
                <a:ea typeface="Calibri"/>
              </a:rPr>
              <a:t>Application requirements analysis</a:t>
            </a:r>
            <a:endParaRPr b="0" lang="en-US" sz="4000" spc="-1" strike="noStrike">
              <a:solidFill>
                <a:srgbClr val="000000"/>
              </a:solidFill>
              <a:latin typeface="Arial"/>
            </a:endParaRPr>
          </a:p>
        </p:txBody>
      </p:sp>
      <p:sp>
        <p:nvSpPr>
          <p:cNvPr id="313" name="PlaceHolder 2"/>
          <p:cNvSpPr>
            <a:spLocks noGrp="1"/>
          </p:cNvSpPr>
          <p:nvPr>
            <p:ph/>
          </p:nvPr>
        </p:nvSpPr>
        <p:spPr>
          <a:xfrm>
            <a:off x="4457520" y="657360"/>
            <a:ext cx="5694840" cy="798120"/>
          </a:xfrm>
          <a:prstGeom prst="rect">
            <a:avLst/>
          </a:prstGeom>
          <a:noFill/>
          <a:ln w="0">
            <a:noFill/>
          </a:ln>
        </p:spPr>
        <p:txBody>
          <a:bodyPr lIns="90000" rIns="90000" tIns="45000" bIns="45000" anchor="t">
            <a:noAutofit/>
          </a:bodyPr>
          <a:p>
            <a:pPr indent="0">
              <a:lnSpc>
                <a:spcPct val="115000"/>
              </a:lnSpc>
              <a:spcAft>
                <a:spcPts val="1001"/>
              </a:spcAft>
              <a:buNone/>
              <a:tabLst>
                <a:tab algn="l" pos="0"/>
              </a:tabLst>
            </a:pPr>
            <a:r>
              <a:rPr b="1" lang="es-419" sz="1400" spc="-1" strike="noStrike">
                <a:solidFill>
                  <a:schemeClr val="dk1"/>
                </a:solidFill>
                <a:latin typeface="Calibri"/>
                <a:ea typeface="Calibri"/>
              </a:rPr>
              <a:t> </a:t>
            </a:r>
            <a:r>
              <a:rPr b="1" lang="es-419" sz="1800" spc="-1" strike="noStrike">
                <a:solidFill>
                  <a:srgbClr val="ff0000"/>
                </a:solidFill>
                <a:latin typeface="Calibri"/>
                <a:ea typeface="Calibri"/>
              </a:rPr>
              <a:t>Pages (views)</a:t>
            </a:r>
            <a:r>
              <a:rPr b="1" lang="es-419" sz="1800" spc="-1" strike="noStrike">
                <a:solidFill>
                  <a:schemeClr val="dk1"/>
                </a:solidFill>
                <a:latin typeface="Calibri"/>
                <a:ea typeface="Calibri"/>
              </a:rPr>
              <a:t>, </a:t>
            </a:r>
            <a:r>
              <a:rPr b="1" lang="es-419" sz="1800" spc="-1" strike="noStrike">
                <a:solidFill>
                  <a:srgbClr val="00b050"/>
                </a:solidFill>
                <a:latin typeface="Calibri"/>
                <a:ea typeface="Calibri"/>
              </a:rPr>
              <a:t>view components</a:t>
            </a:r>
            <a:r>
              <a:rPr b="1" lang="es-419" sz="1800" spc="-1" strike="noStrike">
                <a:solidFill>
                  <a:schemeClr val="dk1"/>
                </a:solidFill>
                <a:latin typeface="Calibri"/>
                <a:ea typeface="Calibri"/>
              </a:rPr>
              <a:t>, </a:t>
            </a:r>
            <a:r>
              <a:rPr b="1" lang="es-419" sz="1800" spc="-1" strike="noStrike">
                <a:solidFill>
                  <a:srgbClr val="0070c0"/>
                </a:solidFill>
                <a:latin typeface="Calibri"/>
                <a:ea typeface="Calibri"/>
              </a:rPr>
              <a:t>events</a:t>
            </a:r>
            <a:r>
              <a:rPr b="1" lang="es-419" sz="1800" spc="-1" strike="noStrike">
                <a:solidFill>
                  <a:schemeClr val="dk1"/>
                </a:solidFill>
                <a:latin typeface="Calibri"/>
                <a:ea typeface="Calibri"/>
              </a:rPr>
              <a:t>, </a:t>
            </a:r>
            <a:r>
              <a:rPr b="1" lang="es-419" sz="1800" spc="-1" strike="noStrike">
                <a:solidFill>
                  <a:srgbClr val="974806"/>
                </a:solidFill>
                <a:latin typeface="Calibri"/>
                <a:ea typeface="Calibri"/>
              </a:rPr>
              <a:t>actions</a:t>
            </a:r>
            <a:endParaRPr b="0" lang="en-US" sz="1800" spc="-1" strike="noStrike">
              <a:solidFill>
                <a:srgbClr val="000000"/>
              </a:solidFill>
              <a:latin typeface="Arial"/>
            </a:endParaRPr>
          </a:p>
        </p:txBody>
      </p:sp>
      <p:sp>
        <p:nvSpPr>
          <p:cNvPr id="314" name=""/>
          <p:cNvSpPr/>
          <p:nvPr/>
        </p:nvSpPr>
        <p:spPr>
          <a:xfrm>
            <a:off x="116280" y="1086480"/>
            <a:ext cx="9540720" cy="55522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it-IT" sz="1500" spc="-1" strike="noStrike">
                <a:solidFill>
                  <a:srgbClr val="000000"/>
                </a:solidFill>
                <a:latin typeface="Calibri"/>
                <a:ea typeface="Calibri"/>
              </a:rPr>
              <a:t>Un’applicazione web consente la gestione di gruppi di lavoro. L’applicazione supporta </a:t>
            </a:r>
            <a:r>
              <a:rPr b="0" lang="it-IT" sz="1500" spc="-1" strike="noStrike">
                <a:solidFill>
                  <a:srgbClr val="7b3d00"/>
                </a:solidFill>
                <a:latin typeface="Calibri"/>
                <a:ea typeface="Calibri"/>
              </a:rPr>
              <a:t>registrazione e login</a:t>
            </a:r>
            <a:r>
              <a:rPr b="0" lang="it-IT" sz="1500" spc="-1" strike="noStrike">
                <a:solidFill>
                  <a:srgbClr val="000000"/>
                </a:solidFill>
                <a:latin typeface="Calibri"/>
                <a:ea typeface="Calibri"/>
              </a:rPr>
              <a:t> mediante una </a:t>
            </a:r>
            <a:r>
              <a:rPr b="0" lang="it-IT" sz="1500" spc="-1" strike="noStrike">
                <a:solidFill>
                  <a:srgbClr val="c9211e"/>
                </a:solidFill>
                <a:latin typeface="Calibri"/>
                <a:ea typeface="Calibri"/>
              </a:rPr>
              <a:t>pagina pubblica</a:t>
            </a:r>
            <a:r>
              <a:rPr b="0" lang="it-IT" sz="1500" spc="-1" strike="noStrike">
                <a:solidFill>
                  <a:srgbClr val="000000"/>
                </a:solidFill>
                <a:latin typeface="Calibri"/>
                <a:ea typeface="Calibri"/>
              </a:rPr>
              <a:t> con opportune </a:t>
            </a:r>
            <a:r>
              <a:rPr b="0" lang="it-IT" sz="1500" spc="-1" strike="noStrike">
                <a:solidFill>
                  <a:srgbClr val="00a933"/>
                </a:solidFill>
                <a:latin typeface="Calibri"/>
                <a:ea typeface="Calibri"/>
              </a:rPr>
              <a:t>form</a:t>
            </a:r>
            <a:r>
              <a:rPr b="0" lang="it-IT" sz="1500" spc="-1" strike="noStrike">
                <a:solidFill>
                  <a:srgbClr val="000000"/>
                </a:solidFill>
                <a:latin typeface="Calibri"/>
                <a:ea typeface="Calibri"/>
              </a:rPr>
              <a:t>. La </a:t>
            </a:r>
            <a:r>
              <a:rPr b="0" lang="it-IT" sz="1500" spc="-1" strike="noStrike">
                <a:solidFill>
                  <a:srgbClr val="7b3d00"/>
                </a:solidFill>
                <a:latin typeface="Calibri"/>
                <a:ea typeface="Calibri"/>
              </a:rPr>
              <a:t>registrazione</a:t>
            </a:r>
            <a:r>
              <a:rPr b="0" lang="it-IT" sz="1500" spc="-1" strike="noStrike">
                <a:solidFill>
                  <a:srgbClr val="000000"/>
                </a:solidFill>
                <a:latin typeface="Calibri"/>
                <a:ea typeface="Calibri"/>
              </a:rPr>
              <a:t> </a:t>
            </a:r>
            <a:r>
              <a:rPr b="0" lang="it-IT" sz="1500" spc="-1" strike="noStrike">
                <a:solidFill>
                  <a:srgbClr val="3465a4"/>
                </a:solidFill>
                <a:latin typeface="Calibri"/>
                <a:ea typeface="Calibri"/>
              </a:rPr>
              <a:t>controlla</a:t>
            </a:r>
            <a:r>
              <a:rPr b="0" lang="it-IT" sz="1500" spc="-1" strike="noStrike">
                <a:solidFill>
                  <a:srgbClr val="000000"/>
                </a:solidFill>
                <a:latin typeface="Calibri"/>
                <a:ea typeface="Calibri"/>
              </a:rPr>
              <a:t> la validità sintattica dell’</a:t>
            </a:r>
            <a:r>
              <a:rPr b="0" lang="it-IT" sz="1500" spc="-1" strike="noStrike">
                <a:solidFill>
                  <a:srgbClr val="00a933"/>
                </a:solidFill>
                <a:latin typeface="Calibri"/>
                <a:ea typeface="Calibri"/>
              </a:rPr>
              <a:t>indirizzo di emai</a:t>
            </a:r>
            <a:r>
              <a:rPr b="0" lang="it-IT" sz="1500" spc="-1" strike="noStrike">
                <a:solidFill>
                  <a:srgbClr val="000000"/>
                </a:solidFill>
                <a:latin typeface="Calibri"/>
                <a:ea typeface="Calibri"/>
              </a:rPr>
              <a:t>l e l’uguaglianza tra i campi </a:t>
            </a:r>
            <a:r>
              <a:rPr b="0" lang="it-IT" sz="1500" spc="-1" strike="noStrike">
                <a:solidFill>
                  <a:srgbClr val="00a933"/>
                </a:solidFill>
                <a:latin typeface="Calibri"/>
                <a:ea typeface="Calibri"/>
              </a:rPr>
              <a:t>“password” e “ripeti password”</a:t>
            </a:r>
            <a:r>
              <a:rPr b="0" lang="it-IT" sz="1500" spc="-1" strike="noStrike">
                <a:solidFill>
                  <a:srgbClr val="000000"/>
                </a:solidFill>
                <a:latin typeface="Calibri"/>
                <a:ea typeface="Calibri"/>
              </a:rPr>
              <a:t>. La </a:t>
            </a:r>
            <a:r>
              <a:rPr b="0" lang="it-IT" sz="1500" spc="-1" strike="noStrike">
                <a:solidFill>
                  <a:srgbClr val="7b3d00"/>
                </a:solidFill>
                <a:latin typeface="Calibri"/>
                <a:ea typeface="Calibri"/>
              </a:rPr>
              <a:t>registrazione</a:t>
            </a:r>
            <a:r>
              <a:rPr b="0" lang="it-IT" sz="1500" spc="-1" strike="noStrike">
                <a:solidFill>
                  <a:srgbClr val="000000"/>
                </a:solidFill>
                <a:latin typeface="Calibri"/>
                <a:ea typeface="Calibri"/>
              </a:rPr>
              <a:t> </a:t>
            </a:r>
            <a:r>
              <a:rPr b="0" lang="it-IT" sz="1500" spc="-1" strike="noStrike">
                <a:solidFill>
                  <a:srgbClr val="3465a4"/>
                </a:solidFill>
                <a:latin typeface="Calibri"/>
                <a:ea typeface="Calibri"/>
              </a:rPr>
              <a:t>controlla</a:t>
            </a:r>
            <a:r>
              <a:rPr b="0" lang="it-IT" sz="1500" spc="-1" strike="noStrike">
                <a:solidFill>
                  <a:srgbClr val="000000"/>
                </a:solidFill>
                <a:latin typeface="Calibri"/>
                <a:ea typeface="Calibri"/>
              </a:rPr>
              <a:t> l’unicità dello </a:t>
            </a:r>
            <a:r>
              <a:rPr b="0" lang="it-IT" sz="1500" spc="-1" strike="noStrike">
                <a:solidFill>
                  <a:srgbClr val="00a933"/>
                </a:solidFill>
                <a:latin typeface="Calibri"/>
                <a:ea typeface="Calibri"/>
              </a:rPr>
              <a:t>username</a:t>
            </a:r>
            <a:r>
              <a:rPr b="0" lang="it-IT" sz="1500" spc="-1" strike="noStrike">
                <a:solidFill>
                  <a:srgbClr val="000000"/>
                </a:solidFill>
                <a:latin typeface="Calibri"/>
                <a:ea typeface="Calibri"/>
              </a:rPr>
              <a:t>. </a:t>
            </a:r>
            <a:endParaRPr b="0" lang="en-US" sz="1500" spc="-1" strike="noStrike">
              <a:solidFill>
                <a:srgbClr val="000000"/>
              </a:solidFill>
              <a:latin typeface="Arial"/>
            </a:endParaRPr>
          </a:p>
          <a:p>
            <a:pPr>
              <a:lnSpc>
                <a:spcPct val="100000"/>
              </a:lnSpc>
              <a:tabLst>
                <a:tab algn="l" pos="0"/>
              </a:tabLst>
            </a:pPr>
            <a:r>
              <a:rPr b="0" lang="it-IT" sz="1500" spc="-1" strike="noStrike">
                <a:solidFill>
                  <a:srgbClr val="000000"/>
                </a:solidFill>
                <a:latin typeface="Calibri"/>
                <a:ea typeface="Calibri"/>
              </a:rPr>
              <a:t>Un gruppo ha un titolo, una data di creazione, una durata dell’attività in giorni e un numero minimo e massimo di partecipanti. L’utente fa il </a:t>
            </a:r>
            <a:r>
              <a:rPr b="0" lang="it-IT" sz="1500" spc="-1" strike="noStrike">
                <a:solidFill>
                  <a:srgbClr val="7b3d00"/>
                </a:solidFill>
                <a:latin typeface="Calibri"/>
                <a:ea typeface="Calibri"/>
              </a:rPr>
              <a:t>login</a:t>
            </a:r>
            <a:r>
              <a:rPr b="0" lang="it-IT" sz="1500" spc="-1" strike="noStrike">
                <a:solidFill>
                  <a:srgbClr val="000000"/>
                </a:solidFill>
                <a:latin typeface="Calibri"/>
                <a:ea typeface="Calibri"/>
              </a:rPr>
              <a:t> e, se autenticato, </a:t>
            </a:r>
            <a:r>
              <a:rPr b="0" lang="it-IT" sz="1500" spc="-1" strike="noStrike">
                <a:solidFill>
                  <a:srgbClr val="3465a4"/>
                </a:solidFill>
                <a:latin typeface="Calibri"/>
                <a:ea typeface="Calibri"/>
              </a:rPr>
              <a:t>accede</a:t>
            </a:r>
            <a:r>
              <a:rPr b="0" lang="it-IT" sz="1500" spc="-1" strike="noStrike">
                <a:solidFill>
                  <a:srgbClr val="000000"/>
                </a:solidFill>
                <a:latin typeface="Calibri"/>
                <a:ea typeface="Calibri"/>
              </a:rPr>
              <a:t> all’</a:t>
            </a:r>
            <a:r>
              <a:rPr b="0" lang="it-IT" sz="1500" spc="-1" strike="noStrike">
                <a:solidFill>
                  <a:srgbClr val="c9211e"/>
                </a:solidFill>
                <a:latin typeface="Calibri"/>
                <a:ea typeface="Calibri"/>
              </a:rPr>
              <a:t>HOME page</a:t>
            </a:r>
            <a:r>
              <a:rPr b="0" lang="it-IT" sz="1500" spc="-1" strike="noStrike">
                <a:solidFill>
                  <a:srgbClr val="000000"/>
                </a:solidFill>
                <a:latin typeface="Calibri"/>
                <a:ea typeface="Calibri"/>
              </a:rPr>
              <a:t> che mostra l’</a:t>
            </a:r>
            <a:r>
              <a:rPr b="0" lang="it-IT" sz="1500" spc="-1" strike="noStrike">
                <a:solidFill>
                  <a:srgbClr val="00a933"/>
                </a:solidFill>
                <a:latin typeface="Calibri"/>
                <a:ea typeface="Calibri"/>
              </a:rPr>
              <a:t>elenco dei gruppi creati</a:t>
            </a:r>
            <a:r>
              <a:rPr b="0" lang="it-IT" sz="1500" spc="-1" strike="noStrike">
                <a:solidFill>
                  <a:srgbClr val="000000"/>
                </a:solidFill>
                <a:latin typeface="Calibri"/>
                <a:ea typeface="Calibri"/>
              </a:rPr>
              <a:t> da lui e ancora attivi, l’</a:t>
            </a:r>
            <a:r>
              <a:rPr b="0" lang="it-IT" sz="1500" spc="-1" strike="noStrike">
                <a:solidFill>
                  <a:srgbClr val="00a933"/>
                </a:solidFill>
                <a:latin typeface="Calibri"/>
                <a:ea typeface="Calibri"/>
              </a:rPr>
              <a:t>elenco delle gruppi cui (l’utente) è stato invitato</a:t>
            </a:r>
            <a:r>
              <a:rPr b="0" lang="it-IT" sz="1500" spc="-1" strike="noStrike">
                <a:solidFill>
                  <a:srgbClr val="000000"/>
                </a:solidFill>
                <a:latin typeface="Calibri"/>
                <a:ea typeface="Calibri"/>
              </a:rPr>
              <a:t> e ancora attivi, e una </a:t>
            </a:r>
            <a:r>
              <a:rPr b="0" lang="it-IT" sz="1500" spc="-1" strike="noStrike">
                <a:solidFill>
                  <a:srgbClr val="00a933"/>
                </a:solidFill>
                <a:latin typeface="Calibri"/>
                <a:ea typeface="Calibri"/>
              </a:rPr>
              <a:t>form</a:t>
            </a:r>
            <a:r>
              <a:rPr b="0" lang="it-IT" sz="1500" spc="-1" strike="noStrike">
                <a:solidFill>
                  <a:srgbClr val="000000"/>
                </a:solidFill>
                <a:latin typeface="Calibri"/>
                <a:ea typeface="Calibri"/>
              </a:rPr>
              <a:t> per </a:t>
            </a:r>
            <a:r>
              <a:rPr b="0" lang="it-IT" sz="1500" spc="-1" strike="noStrike">
                <a:solidFill>
                  <a:srgbClr val="7b3d00"/>
                </a:solidFill>
                <a:latin typeface="Calibri"/>
                <a:ea typeface="Calibri"/>
              </a:rPr>
              <a:t>creare</a:t>
            </a:r>
            <a:r>
              <a:rPr b="0" lang="it-IT" sz="1500" spc="-1" strike="noStrike">
                <a:solidFill>
                  <a:srgbClr val="000000"/>
                </a:solidFill>
                <a:latin typeface="Calibri"/>
                <a:ea typeface="Calibri"/>
              </a:rPr>
              <a:t> un nuovo gruppo. Quando l’utente </a:t>
            </a:r>
            <a:r>
              <a:rPr b="0" lang="it-IT" sz="1500" spc="-1" strike="noStrike">
                <a:solidFill>
                  <a:srgbClr val="3465a4"/>
                </a:solidFill>
                <a:latin typeface="Calibri"/>
                <a:ea typeface="Calibri"/>
              </a:rPr>
              <a:t>seleziona un gruppo</a:t>
            </a:r>
            <a:r>
              <a:rPr b="0" lang="it-IT" sz="1500" spc="-1" strike="noStrike">
                <a:solidFill>
                  <a:srgbClr val="000000"/>
                </a:solidFill>
                <a:latin typeface="Calibri"/>
                <a:ea typeface="Calibri"/>
              </a:rPr>
              <a:t> compare una </a:t>
            </a:r>
            <a:r>
              <a:rPr b="0" lang="it-IT" sz="1500" spc="-1" strike="noStrike">
                <a:solidFill>
                  <a:srgbClr val="c9211e"/>
                </a:solidFill>
                <a:latin typeface="Calibri"/>
                <a:ea typeface="Calibri"/>
              </a:rPr>
              <a:t>pagina DETTAGLI GRUPPO</a:t>
            </a:r>
            <a:r>
              <a:rPr b="0" lang="it-IT" sz="1500" spc="-1" strike="noStrike">
                <a:solidFill>
                  <a:srgbClr val="000000"/>
                </a:solidFill>
                <a:latin typeface="Calibri"/>
                <a:ea typeface="Calibri"/>
              </a:rPr>
              <a:t> che mostra </a:t>
            </a:r>
            <a:r>
              <a:rPr b="0" lang="it-IT" sz="1500" spc="-1" strike="noStrike">
                <a:solidFill>
                  <a:srgbClr val="00a933"/>
                </a:solidFill>
                <a:latin typeface="Calibri"/>
                <a:ea typeface="Calibri"/>
              </a:rPr>
              <a:t>i dati del gruppo e la lista degli utenti partecipanti</a:t>
            </a:r>
            <a:r>
              <a:rPr b="0" lang="it-IT" sz="1500" spc="-1" strike="noStrike">
                <a:solidFill>
                  <a:srgbClr val="000000"/>
                </a:solidFill>
                <a:latin typeface="Calibri"/>
                <a:ea typeface="Calibri"/>
              </a:rPr>
              <a:t> identificati da nome e cognome. Quando l’utente </a:t>
            </a:r>
            <a:r>
              <a:rPr b="0" lang="it-IT" sz="1500" spc="-1" strike="noStrike">
                <a:solidFill>
                  <a:srgbClr val="3465a4"/>
                </a:solidFill>
                <a:latin typeface="Calibri"/>
                <a:ea typeface="Calibri"/>
              </a:rPr>
              <a:t>inoltra</a:t>
            </a:r>
            <a:r>
              <a:rPr b="0" lang="it-IT" sz="1500" spc="-1" strike="noStrike">
                <a:solidFill>
                  <a:srgbClr val="000000"/>
                </a:solidFill>
                <a:latin typeface="Calibri"/>
                <a:ea typeface="Calibri"/>
              </a:rPr>
              <a:t> la </a:t>
            </a:r>
            <a:r>
              <a:rPr b="0" lang="it-IT" sz="1500" spc="-1" strike="noStrike">
                <a:solidFill>
                  <a:srgbClr val="00a933"/>
                </a:solidFill>
                <a:latin typeface="Calibri"/>
                <a:ea typeface="Calibri"/>
              </a:rPr>
              <a:t>form di creazione</a:t>
            </a:r>
            <a:r>
              <a:rPr b="0" lang="it-IT" sz="1500" spc="-1" strike="noStrike">
                <a:solidFill>
                  <a:srgbClr val="000000"/>
                </a:solidFill>
                <a:latin typeface="Calibri"/>
                <a:ea typeface="Calibri"/>
              </a:rPr>
              <a:t> di un nuovo gruppo con il bottone INVIA, appare una </a:t>
            </a:r>
            <a:r>
              <a:rPr b="0" lang="it-IT" sz="1500" spc="-1" strike="noStrike">
                <a:solidFill>
                  <a:srgbClr val="c9211e"/>
                </a:solidFill>
                <a:latin typeface="Calibri"/>
                <a:ea typeface="Calibri"/>
              </a:rPr>
              <a:t>pagina ANAGRAFICA</a:t>
            </a:r>
            <a:r>
              <a:rPr b="0" lang="it-IT" sz="1500" spc="-1" strike="noStrike">
                <a:solidFill>
                  <a:srgbClr val="000000"/>
                </a:solidFill>
                <a:latin typeface="Calibri"/>
                <a:ea typeface="Calibri"/>
              </a:rPr>
              <a:t> con l’</a:t>
            </a:r>
            <a:r>
              <a:rPr b="0" lang="it-IT" sz="1500" spc="-1" strike="noStrike">
                <a:solidFill>
                  <a:srgbClr val="00a933"/>
                </a:solidFill>
                <a:latin typeface="Calibri"/>
                <a:ea typeface="Calibri"/>
              </a:rPr>
              <a:t>elenco degli utenti registrati</a:t>
            </a:r>
            <a:r>
              <a:rPr b="0" lang="it-IT" sz="1500" spc="-1" strike="noStrike">
                <a:solidFill>
                  <a:srgbClr val="000000"/>
                </a:solidFill>
                <a:latin typeface="Calibri"/>
                <a:ea typeface="Calibri"/>
              </a:rPr>
              <a:t> identificati da nome e cognome e ordinata alfabeticamente per cognome crescente. L’utente può </a:t>
            </a:r>
            <a:r>
              <a:rPr b="0" lang="it-IT" sz="1500" spc="-1" strike="noStrike">
                <a:solidFill>
                  <a:srgbClr val="3465a4"/>
                </a:solidFill>
                <a:latin typeface="Calibri"/>
                <a:ea typeface="Calibri"/>
              </a:rPr>
              <a:t>scegliere</a:t>
            </a:r>
            <a:r>
              <a:rPr b="0" lang="it-IT" sz="1500" spc="-1" strike="noStrike">
                <a:solidFill>
                  <a:srgbClr val="000000"/>
                </a:solidFill>
                <a:latin typeface="Calibri"/>
                <a:ea typeface="Calibri"/>
              </a:rPr>
              <a:t> uno o più partecipanti dall’elenco e </a:t>
            </a:r>
            <a:r>
              <a:rPr b="0" lang="it-IT" sz="1500" spc="-1" strike="noStrike">
                <a:solidFill>
                  <a:srgbClr val="3465a4"/>
                </a:solidFill>
                <a:latin typeface="Calibri"/>
                <a:ea typeface="Calibri"/>
              </a:rPr>
              <a:t>premere</a:t>
            </a:r>
            <a:r>
              <a:rPr b="0" lang="it-IT" sz="1500" spc="-1" strike="noStrike">
                <a:solidFill>
                  <a:srgbClr val="000000"/>
                </a:solidFill>
                <a:latin typeface="Calibri"/>
                <a:ea typeface="Calibri"/>
              </a:rPr>
              <a:t> il bottone INVITA per </a:t>
            </a:r>
            <a:r>
              <a:rPr b="0" lang="it-IT" sz="1500" spc="-1" strike="noStrike">
                <a:solidFill>
                  <a:srgbClr val="7b3d00"/>
                </a:solidFill>
                <a:latin typeface="Calibri"/>
                <a:ea typeface="Calibri"/>
              </a:rPr>
              <a:t>invitarli al gruppo</a:t>
            </a:r>
            <a:r>
              <a:rPr b="0" lang="it-IT" sz="1500" spc="-1" strike="noStrike">
                <a:solidFill>
                  <a:srgbClr val="000000"/>
                </a:solidFill>
                <a:latin typeface="Calibri"/>
                <a:ea typeface="Calibri"/>
              </a:rPr>
              <a:t>. Se il numero d’invitati è inferiore di X unità rispetto al minimo ammissibile, appare di nuovo la </a:t>
            </a:r>
            <a:r>
              <a:rPr b="0" lang="it-IT" sz="1500" spc="-1" strike="noStrike">
                <a:solidFill>
                  <a:srgbClr val="c9211e"/>
                </a:solidFill>
                <a:latin typeface="Calibri"/>
                <a:ea typeface="Calibri"/>
              </a:rPr>
              <a:t>pagina ANAGRAFICA</a:t>
            </a:r>
            <a:r>
              <a:rPr b="0" lang="it-IT" sz="1500" spc="-1" strike="noStrike">
                <a:solidFill>
                  <a:srgbClr val="000000"/>
                </a:solidFill>
                <a:latin typeface="Calibri"/>
                <a:ea typeface="Calibri"/>
              </a:rPr>
              <a:t> con un </a:t>
            </a:r>
            <a:r>
              <a:rPr b="0" lang="it-IT" sz="1500" spc="-1" strike="noStrike">
                <a:solidFill>
                  <a:srgbClr val="00a933"/>
                </a:solidFill>
                <a:latin typeface="Calibri"/>
                <a:ea typeface="Calibri"/>
              </a:rPr>
              <a:t>messaggio</a:t>
            </a:r>
            <a:r>
              <a:rPr b="0" lang="it-IT" sz="1500" spc="-1" strike="noStrike">
                <a:solidFill>
                  <a:srgbClr val="000000"/>
                </a:solidFill>
                <a:latin typeface="Calibri"/>
                <a:ea typeface="Calibri"/>
              </a:rPr>
              <a:t> “Troppo pochi utenti selezionati, aggiungerne almeno X”. Gli </a:t>
            </a:r>
            <a:r>
              <a:rPr b="0" lang="it-IT" sz="1500" spc="-1" strike="noStrike">
                <a:solidFill>
                  <a:srgbClr val="00a933"/>
                </a:solidFill>
                <a:latin typeface="Calibri"/>
                <a:ea typeface="Calibri"/>
              </a:rPr>
              <a:t>utenti precedentemente selezionati </a:t>
            </a:r>
            <a:r>
              <a:rPr b="0" lang="it-IT" sz="1500" spc="-1" strike="noStrike">
                <a:solidFill>
                  <a:srgbClr val="000000"/>
                </a:solidFill>
                <a:latin typeface="Calibri"/>
                <a:ea typeface="Calibri"/>
              </a:rPr>
              <a:t>devono </a:t>
            </a:r>
            <a:r>
              <a:rPr b="0" lang="it-IT" sz="1500" spc="-1" strike="noStrike">
                <a:solidFill>
                  <a:srgbClr val="7b3d00"/>
                </a:solidFill>
                <a:latin typeface="Calibri"/>
                <a:ea typeface="Calibri"/>
              </a:rPr>
              <a:t>rimanere selezionati</a:t>
            </a:r>
            <a:r>
              <a:rPr b="0" lang="it-IT" sz="1500" spc="-1" strike="noStrike">
                <a:solidFill>
                  <a:srgbClr val="000000"/>
                </a:solidFill>
                <a:latin typeface="Calibri"/>
                <a:ea typeface="Calibri"/>
              </a:rPr>
              <a:t>, ma possono essere </a:t>
            </a:r>
            <a:r>
              <a:rPr b="0" lang="it-IT" sz="1500" spc="-1" strike="noStrike">
                <a:solidFill>
                  <a:srgbClr val="3465a4"/>
                </a:solidFill>
                <a:latin typeface="Calibri"/>
                <a:ea typeface="Calibri"/>
              </a:rPr>
              <a:t>sostituiti</a:t>
            </a:r>
            <a:r>
              <a:rPr b="0" lang="it-IT" sz="1500" spc="-1" strike="noStrike">
                <a:solidFill>
                  <a:srgbClr val="000000"/>
                </a:solidFill>
                <a:latin typeface="Calibri"/>
                <a:ea typeface="Calibri"/>
              </a:rPr>
              <a:t>, in tutto o in parte, da altri utenti.</a:t>
            </a:r>
            <a:endParaRPr b="0" lang="en-US" sz="1500" spc="-1" strike="noStrike">
              <a:solidFill>
                <a:srgbClr val="000000"/>
              </a:solidFill>
              <a:latin typeface="Arial"/>
            </a:endParaRPr>
          </a:p>
          <a:p>
            <a:pPr>
              <a:lnSpc>
                <a:spcPct val="100000"/>
              </a:lnSpc>
              <a:tabLst>
                <a:tab algn="l" pos="0"/>
              </a:tabLst>
            </a:pPr>
            <a:r>
              <a:rPr b="0" lang="it-IT" sz="1500" spc="-1" strike="noStrike">
                <a:solidFill>
                  <a:srgbClr val="000000"/>
                </a:solidFill>
                <a:latin typeface="Calibri"/>
                <a:ea typeface="Calibri"/>
              </a:rPr>
              <a:t>Se il numero d’invitati è superiore di X unità rispetto al massimo ammissibile, appare di nuovo la </a:t>
            </a:r>
            <a:r>
              <a:rPr b="0" lang="it-IT" sz="1500" spc="-1" strike="noStrike">
                <a:solidFill>
                  <a:srgbClr val="c9211e"/>
                </a:solidFill>
                <a:latin typeface="Calibri"/>
                <a:ea typeface="Calibri"/>
              </a:rPr>
              <a:t>pagina ANAGRAFICA</a:t>
            </a:r>
            <a:r>
              <a:rPr b="0" lang="it-IT" sz="1500" spc="-1" strike="noStrike">
                <a:solidFill>
                  <a:srgbClr val="000000"/>
                </a:solidFill>
                <a:latin typeface="Calibri"/>
                <a:ea typeface="Calibri"/>
              </a:rPr>
              <a:t> con un </a:t>
            </a:r>
            <a:r>
              <a:rPr b="0" lang="it-IT" sz="1500" spc="-1" strike="noStrike">
                <a:solidFill>
                  <a:srgbClr val="00a933"/>
                </a:solidFill>
                <a:latin typeface="Calibri"/>
                <a:ea typeface="Calibri"/>
              </a:rPr>
              <a:t>messaggio</a:t>
            </a:r>
            <a:r>
              <a:rPr b="0" lang="it-IT" sz="1500" spc="-1" strike="noStrike">
                <a:solidFill>
                  <a:srgbClr val="000000"/>
                </a:solidFill>
                <a:latin typeface="Calibri"/>
                <a:ea typeface="Calibri"/>
              </a:rPr>
              <a:t> “Troppi utenti selezionati, eliminarne almeno X”. In questo caso, la pagina </a:t>
            </a:r>
            <a:r>
              <a:rPr b="0" lang="it-IT" sz="1500" spc="-1" strike="noStrike">
                <a:solidFill>
                  <a:srgbClr val="7b3d00"/>
                </a:solidFill>
                <a:latin typeface="Calibri"/>
                <a:ea typeface="Calibri"/>
              </a:rPr>
              <a:t>evidenzia</a:t>
            </a:r>
            <a:r>
              <a:rPr b="0" lang="it-IT" sz="1500" spc="-1" strike="noStrike">
                <a:solidFill>
                  <a:srgbClr val="000000"/>
                </a:solidFill>
                <a:latin typeface="Calibri"/>
                <a:ea typeface="Calibri"/>
              </a:rPr>
              <a:t> nell’elenco gli </a:t>
            </a:r>
            <a:r>
              <a:rPr b="0" lang="it-IT" sz="1500" spc="-1" strike="noStrike">
                <a:solidFill>
                  <a:srgbClr val="00a933"/>
                </a:solidFill>
                <a:latin typeface="Calibri"/>
                <a:ea typeface="Calibri"/>
              </a:rPr>
              <a:t>utenti scelti</a:t>
            </a:r>
            <a:r>
              <a:rPr b="0" lang="it-IT" sz="1500" spc="-1" strike="noStrike">
                <a:solidFill>
                  <a:srgbClr val="000000"/>
                </a:solidFill>
                <a:latin typeface="Calibri"/>
                <a:ea typeface="Calibri"/>
              </a:rPr>
              <a:t> in precedenza come preselezionati, in modo che l’utente possa </a:t>
            </a:r>
            <a:r>
              <a:rPr b="0" lang="it-IT" sz="1500" spc="-1" strike="noStrike">
                <a:solidFill>
                  <a:srgbClr val="3465a4"/>
                </a:solidFill>
                <a:latin typeface="Calibri"/>
                <a:ea typeface="Calibri"/>
              </a:rPr>
              <a:t>deselezionarne</a:t>
            </a:r>
            <a:r>
              <a:rPr b="0" lang="it-IT" sz="1500" spc="-1" strike="noStrike">
                <a:solidFill>
                  <a:srgbClr val="000000"/>
                </a:solidFill>
                <a:latin typeface="Calibri"/>
                <a:ea typeface="Calibri"/>
              </a:rPr>
              <a:t> alcuni. Se alla </a:t>
            </a:r>
            <a:r>
              <a:rPr b="0" lang="it-IT" sz="1500" spc="-1" strike="noStrike">
                <a:solidFill>
                  <a:srgbClr val="3465a4"/>
                </a:solidFill>
                <a:latin typeface="Calibri"/>
                <a:ea typeface="Calibri"/>
              </a:rPr>
              <a:t>pressione del </a:t>
            </a:r>
            <a:r>
              <a:rPr b="0" lang="it-IT" sz="1500" spc="-1" strike="noStrike">
                <a:solidFill>
                  <a:srgbClr val="00a933"/>
                </a:solidFill>
                <a:latin typeface="Calibri"/>
                <a:ea typeface="Calibri"/>
              </a:rPr>
              <a:t>bottone</a:t>
            </a:r>
            <a:r>
              <a:rPr b="0" lang="it-IT" sz="1500" spc="-1" strike="noStrike">
                <a:solidFill>
                  <a:srgbClr val="3465a4"/>
                </a:solidFill>
                <a:latin typeface="Calibri"/>
                <a:ea typeface="Calibri"/>
              </a:rPr>
              <a:t> INVITA</a:t>
            </a:r>
            <a:r>
              <a:rPr b="0" lang="it-IT" sz="1500" spc="-1" strike="noStrike">
                <a:solidFill>
                  <a:srgbClr val="000000"/>
                </a:solidFill>
                <a:latin typeface="Calibri"/>
                <a:ea typeface="Calibri"/>
              </a:rPr>
              <a:t> il numero d’invitati rispetta i vincoli, il gruppo </a:t>
            </a:r>
            <a:r>
              <a:rPr b="0" lang="it-IT" sz="1500" spc="-1" strike="noStrike">
                <a:solidFill>
                  <a:srgbClr val="7b3d00"/>
                </a:solidFill>
                <a:latin typeface="Calibri"/>
                <a:ea typeface="Calibri"/>
              </a:rPr>
              <a:t>è memorizzato nella base</a:t>
            </a:r>
            <a:r>
              <a:rPr b="0" lang="it-IT" sz="1500" spc="-1" strike="noStrike">
                <a:solidFill>
                  <a:srgbClr val="000000"/>
                </a:solidFill>
                <a:latin typeface="Calibri"/>
                <a:ea typeface="Calibri"/>
              </a:rPr>
              <a:t> di dati e </a:t>
            </a:r>
            <a:r>
              <a:rPr b="0" lang="it-IT" sz="1500" spc="-1" strike="noStrike">
                <a:solidFill>
                  <a:srgbClr val="7b3d00"/>
                </a:solidFill>
                <a:latin typeface="Calibri"/>
                <a:ea typeface="Calibri"/>
              </a:rPr>
              <a:t>associato</a:t>
            </a:r>
            <a:r>
              <a:rPr b="0" lang="it-IT" sz="1500" spc="-1" strike="noStrike">
                <a:solidFill>
                  <a:srgbClr val="000000"/>
                </a:solidFill>
                <a:latin typeface="Calibri"/>
                <a:ea typeface="Calibri"/>
              </a:rPr>
              <a:t> agli utenti invitati e l’utente </a:t>
            </a:r>
            <a:r>
              <a:rPr b="0" lang="it-IT" sz="1500" spc="-1" strike="noStrike">
                <a:solidFill>
                  <a:srgbClr val="7b3d00"/>
                </a:solidFill>
                <a:latin typeface="Calibri"/>
                <a:ea typeface="Calibri"/>
              </a:rPr>
              <a:t>è rimandato</a:t>
            </a:r>
            <a:r>
              <a:rPr b="0" lang="it-IT" sz="1500" spc="-1" strike="noStrike">
                <a:solidFill>
                  <a:srgbClr val="000000"/>
                </a:solidFill>
                <a:latin typeface="Calibri"/>
                <a:ea typeface="Calibri"/>
              </a:rPr>
              <a:t> alla</a:t>
            </a:r>
            <a:r>
              <a:rPr b="0" lang="it-IT" sz="1500" spc="-1" strike="noStrike">
                <a:solidFill>
                  <a:srgbClr val="c9211e"/>
                </a:solidFill>
                <a:latin typeface="Calibri"/>
                <a:ea typeface="Calibri"/>
              </a:rPr>
              <a:t> HOME PAGE</a:t>
            </a:r>
            <a:r>
              <a:rPr b="0" lang="it-IT" sz="1500" spc="-1" strike="noStrike">
                <a:solidFill>
                  <a:srgbClr val="000000"/>
                </a:solidFill>
                <a:latin typeface="Calibri"/>
                <a:ea typeface="Calibri"/>
              </a:rPr>
              <a:t>. Al terzo tentativo scorretto di assegnare un numero errato di invitati a un gruppo </a:t>
            </a:r>
            <a:r>
              <a:rPr b="0" lang="it-IT" sz="1500" spc="-1" strike="noStrike">
                <a:solidFill>
                  <a:srgbClr val="7b3d00"/>
                </a:solidFill>
                <a:latin typeface="Calibri"/>
                <a:ea typeface="Calibri"/>
              </a:rPr>
              <a:t>appare</a:t>
            </a:r>
            <a:r>
              <a:rPr b="0" lang="it-IT" sz="1500" spc="-1" strike="noStrike">
                <a:solidFill>
                  <a:srgbClr val="000000"/>
                </a:solidFill>
                <a:latin typeface="Calibri"/>
                <a:ea typeface="Calibri"/>
              </a:rPr>
              <a:t> una pagina </a:t>
            </a:r>
            <a:r>
              <a:rPr b="0" lang="it-IT" sz="1500" spc="-1" strike="noStrike">
                <a:solidFill>
                  <a:srgbClr val="c9211e"/>
                </a:solidFill>
                <a:latin typeface="Calibri"/>
                <a:ea typeface="Calibri"/>
              </a:rPr>
              <a:t>CANCELLAZIONE</a:t>
            </a:r>
            <a:r>
              <a:rPr b="0" lang="it-IT" sz="1500" spc="-1" strike="noStrike">
                <a:solidFill>
                  <a:srgbClr val="000000"/>
                </a:solidFill>
                <a:latin typeface="Calibri"/>
                <a:ea typeface="Calibri"/>
              </a:rPr>
              <a:t> con un </a:t>
            </a:r>
            <a:r>
              <a:rPr b="0" lang="it-IT" sz="1500" spc="-1" strike="noStrike">
                <a:solidFill>
                  <a:srgbClr val="00a933"/>
                </a:solidFill>
                <a:latin typeface="Calibri"/>
                <a:ea typeface="Calibri"/>
              </a:rPr>
              <a:t>messaggio</a:t>
            </a:r>
            <a:r>
              <a:rPr b="0" lang="it-IT" sz="1500" spc="-1" strike="noStrike">
                <a:solidFill>
                  <a:srgbClr val="000000"/>
                </a:solidFill>
                <a:latin typeface="Calibri"/>
                <a:ea typeface="Calibri"/>
              </a:rPr>
              <a:t> “Tre tentativi di definire un gruppo con un numero di partecipanti errato, il gruppo non sarà creato” e un </a:t>
            </a:r>
            <a:r>
              <a:rPr b="0" lang="it-IT" sz="1500" spc="-1" strike="noStrike">
                <a:solidFill>
                  <a:srgbClr val="00a933"/>
                </a:solidFill>
                <a:latin typeface="Calibri"/>
                <a:ea typeface="Calibri"/>
              </a:rPr>
              <a:t>link</a:t>
            </a:r>
            <a:r>
              <a:rPr b="0" lang="it-IT" sz="1500" spc="-1" strike="noStrike">
                <a:solidFill>
                  <a:srgbClr val="000000"/>
                </a:solidFill>
                <a:latin typeface="Calibri"/>
                <a:ea typeface="Calibri"/>
              </a:rPr>
              <a:t> per tornare all’</a:t>
            </a:r>
            <a:r>
              <a:rPr b="0" lang="it-IT" sz="1500" spc="-1" strike="noStrike">
                <a:solidFill>
                  <a:srgbClr val="c9211e"/>
                </a:solidFill>
                <a:latin typeface="Calibri"/>
                <a:ea typeface="Calibri"/>
              </a:rPr>
              <a:t>HOME PAGE</a:t>
            </a:r>
            <a:r>
              <a:rPr b="0" lang="it-IT" sz="1500" spc="-1" strike="noStrike">
                <a:solidFill>
                  <a:srgbClr val="000000"/>
                </a:solidFill>
                <a:latin typeface="Calibri"/>
                <a:ea typeface="Calibri"/>
              </a:rPr>
              <a:t>. In questo caso il gruppo NON è memorizzato nella base di dati. L’applicazione non deve registrare nella base di dati gruppi con numero errato di partecipanti. L’applicazione consente il </a:t>
            </a:r>
            <a:r>
              <a:rPr b="0" lang="it-IT" sz="1500" spc="-1" strike="noStrike">
                <a:solidFill>
                  <a:srgbClr val="7b3d00"/>
                </a:solidFill>
                <a:latin typeface="Calibri"/>
                <a:ea typeface="Calibri"/>
              </a:rPr>
              <a:t>logout</a:t>
            </a:r>
            <a:r>
              <a:rPr b="0" lang="it-IT" sz="1500" spc="-1" strike="noStrike">
                <a:solidFill>
                  <a:srgbClr val="000000"/>
                </a:solidFill>
                <a:latin typeface="Calibri"/>
                <a:ea typeface="Calibri"/>
              </a:rPr>
              <a:t> dell’utente.</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title"/>
          </p:nvPr>
        </p:nvSpPr>
        <p:spPr>
          <a:xfrm>
            <a:off x="495360" y="274680"/>
            <a:ext cx="8912520" cy="11401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Completamento e aggiunta delle specifiche</a:t>
            </a:r>
            <a:endParaRPr b="0" lang="en-US" sz="4400" spc="-1" strike="noStrike">
              <a:solidFill>
                <a:srgbClr val="000000"/>
              </a:solidFill>
              <a:latin typeface="Arial"/>
            </a:endParaRPr>
          </a:p>
        </p:txBody>
      </p:sp>
      <p:sp>
        <p:nvSpPr>
          <p:cNvPr id="316" name="PlaceHolder 2"/>
          <p:cNvSpPr>
            <a:spLocks noGrp="1"/>
          </p:cNvSpPr>
          <p:nvPr>
            <p:ph/>
          </p:nvPr>
        </p:nvSpPr>
        <p:spPr>
          <a:xfrm>
            <a:off x="495360" y="1600200"/>
            <a:ext cx="9135360" cy="4922280"/>
          </a:xfrm>
          <a:prstGeom prst="rect">
            <a:avLst/>
          </a:prstGeom>
          <a:noFill/>
          <a:ln w="0">
            <a:noFill/>
          </a:ln>
        </p:spPr>
        <p:txBody>
          <a:bodyPr lIns="107280" rIns="107280" tIns="53640" bIns="53640" anchor="t">
            <a:noAutofit/>
          </a:bodyPr>
          <a:p>
            <a:pPr marL="402480" indent="-402480">
              <a:lnSpc>
                <a:spcPct val="80000"/>
              </a:lnSpc>
              <a:spcBef>
                <a:spcPts val="468"/>
              </a:spcBef>
              <a:buClr>
                <a:srgbClr val="000000"/>
              </a:buClr>
              <a:buFont typeface="Arial"/>
              <a:buChar char="•"/>
            </a:pPr>
            <a:r>
              <a:rPr b="0" lang="es-419" sz="2300" spc="-1" strike="noStrike">
                <a:solidFill>
                  <a:srgbClr val="000000"/>
                </a:solidFill>
                <a:latin typeface="Calibri"/>
                <a:ea typeface="Calibri"/>
              </a:rPr>
              <a:t>Controlli anche clientside per eguaglianza password alla registrazione</a:t>
            </a:r>
            <a:endParaRPr b="0" lang="en-US" sz="2300" spc="-1" strike="noStrike">
              <a:solidFill>
                <a:srgbClr val="000000"/>
              </a:solidFill>
              <a:latin typeface="Arial"/>
            </a:endParaRPr>
          </a:p>
          <a:p>
            <a:pPr marL="402480" indent="-402480">
              <a:lnSpc>
                <a:spcPct val="80000"/>
              </a:lnSpc>
              <a:spcBef>
                <a:spcPts val="468"/>
              </a:spcBef>
              <a:buClr>
                <a:srgbClr val="000000"/>
              </a:buClr>
              <a:buFont typeface="Arial"/>
              <a:buChar char="•"/>
            </a:pPr>
            <a:r>
              <a:rPr b="0" lang="es-419" sz="2300" spc="-1" strike="noStrike">
                <a:solidFill>
                  <a:srgbClr val="000000"/>
                </a:solidFill>
                <a:latin typeface="Calibri"/>
                <a:ea typeface="Calibri"/>
              </a:rPr>
              <a:t>Interazione asincrona con AJAX</a:t>
            </a:r>
            <a:endParaRPr b="0" lang="en-US" sz="2300" spc="-1" strike="noStrike">
              <a:solidFill>
                <a:srgbClr val="000000"/>
              </a:solidFill>
              <a:latin typeface="Arial"/>
            </a:endParaRPr>
          </a:p>
          <a:p>
            <a:pPr marL="402480" indent="-402480">
              <a:lnSpc>
                <a:spcPct val="80000"/>
              </a:lnSpc>
              <a:spcBef>
                <a:spcPts val="468"/>
              </a:spcBef>
              <a:buClr>
                <a:srgbClr val="000000"/>
              </a:buClr>
              <a:buFont typeface="Arial"/>
              <a:buChar char="•"/>
            </a:pPr>
            <a:r>
              <a:rPr b="0" lang="es-419" sz="2300" spc="-1" strike="noStrike">
                <a:solidFill>
                  <a:srgbClr val="000000"/>
                </a:solidFill>
                <a:latin typeface="Calibri"/>
                <a:ea typeface="Calibri"/>
              </a:rPr>
              <a:t>In DETTAGLI GRUPPO, il creatore puo’ eliminare la partecipazione degli invitati solo se conforme con il numero minimo di partecipanti; viene fatto tramite drag-n-drop, con controlli clientside e rimozione della partecipazione dal DB</a:t>
            </a:r>
            <a:endParaRPr b="0" lang="en-US" sz="2300" spc="-1" strike="noStrike">
              <a:solidFill>
                <a:srgbClr val="000000"/>
              </a:solidFill>
              <a:latin typeface="Arial"/>
            </a:endParaRPr>
          </a:p>
          <a:p>
            <a:pPr marL="402480" indent="-402480">
              <a:lnSpc>
                <a:spcPct val="80000"/>
              </a:lnSpc>
              <a:spcBef>
                <a:spcPts val="468"/>
              </a:spcBef>
              <a:buClr>
                <a:srgbClr val="000000"/>
              </a:buClr>
              <a:buFont typeface="Arial"/>
              <a:buChar char="•"/>
            </a:pPr>
            <a:r>
              <a:rPr b="0" lang="es-419" sz="2300" spc="-1" strike="noStrike">
                <a:solidFill>
                  <a:srgbClr val="000000"/>
                </a:solidFill>
                <a:latin typeface="Calibri"/>
                <a:ea typeface="Calibri"/>
              </a:rPr>
              <a:t>ANAGRAFICA e’ una pagina modale</a:t>
            </a:r>
            <a:endParaRPr b="0" lang="en-US" sz="2300" spc="-1" strike="noStrike">
              <a:solidFill>
                <a:srgbClr val="000000"/>
              </a:solidFill>
              <a:latin typeface="Arial"/>
            </a:endParaRPr>
          </a:p>
          <a:p>
            <a:pPr marL="402480" indent="-402480">
              <a:lnSpc>
                <a:spcPct val="80000"/>
              </a:lnSpc>
              <a:spcBef>
                <a:spcPts val="468"/>
              </a:spcBef>
              <a:buClr>
                <a:srgbClr val="000000"/>
              </a:buClr>
              <a:buFont typeface="Arial"/>
              <a:buChar char="•"/>
            </a:pPr>
            <a:r>
              <a:rPr b="0" lang="es-419" sz="2300" spc="-1" strike="noStrike">
                <a:solidFill>
                  <a:srgbClr val="000000"/>
                </a:solidFill>
                <a:latin typeface="Calibri"/>
                <a:ea typeface="Calibri"/>
              </a:rPr>
              <a:t>I controlli di minimum e maximum participants sono fatti anche clientside</a:t>
            </a:r>
            <a:endParaRPr b="0" lang="en-US" sz="2300" spc="-1" strike="noStrike">
              <a:solidFill>
                <a:srgbClr val="000000"/>
              </a:solidFill>
              <a:latin typeface="Arial"/>
            </a:endParaRPr>
          </a:p>
          <a:p>
            <a:pPr marL="402480" indent="-402480">
              <a:lnSpc>
                <a:spcPct val="80000"/>
              </a:lnSpc>
              <a:spcBef>
                <a:spcPts val="468"/>
              </a:spcBef>
              <a:buClr>
                <a:srgbClr val="000000"/>
              </a:buClr>
              <a:buFont typeface="Arial"/>
              <a:buChar char="•"/>
            </a:pPr>
            <a:r>
              <a:rPr b="0" lang="es-419" sz="2300" spc="-1" strike="noStrike">
                <a:solidFill>
                  <a:srgbClr val="000000"/>
                </a:solidFill>
                <a:latin typeface="Calibri"/>
                <a:ea typeface="Calibri"/>
              </a:rPr>
              <a:t>Il numero di tentativi e’ memorizzato clientside</a:t>
            </a:r>
            <a:endParaRPr b="0" lang="en-US" sz="2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title"/>
          </p:nvPr>
        </p:nvSpPr>
        <p:spPr>
          <a:xfrm>
            <a:off x="495360" y="274680"/>
            <a:ext cx="8912520" cy="11401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it-IT" sz="4400" spc="-1" strike="noStrike">
                <a:solidFill>
                  <a:schemeClr val="dk1"/>
                </a:solidFill>
                <a:latin typeface="Calibri"/>
                <a:ea typeface="Calibri"/>
              </a:rPr>
              <a:t>Sommario</a:t>
            </a:r>
            <a:endParaRPr b="0" lang="en-US" sz="4400" spc="-1" strike="noStrike">
              <a:solidFill>
                <a:srgbClr val="000000"/>
              </a:solidFill>
              <a:latin typeface="Arial"/>
            </a:endParaRPr>
          </a:p>
        </p:txBody>
      </p:sp>
      <p:sp>
        <p:nvSpPr>
          <p:cNvPr id="318" name="PlaceHolder 2"/>
          <p:cNvSpPr>
            <a:spLocks noGrp="1"/>
          </p:cNvSpPr>
          <p:nvPr>
            <p:ph/>
          </p:nvPr>
        </p:nvSpPr>
        <p:spPr>
          <a:xfrm>
            <a:off x="198000" y="1456200"/>
            <a:ext cx="5058000" cy="4989600"/>
          </a:xfrm>
          <a:prstGeom prst="rect">
            <a:avLst/>
          </a:prstGeom>
          <a:noFill/>
          <a:ln w="0">
            <a:noFill/>
          </a:ln>
        </p:spPr>
        <p:txBody>
          <a:bodyPr lIns="107280" rIns="107280" tIns="53640" bIns="53640" anchor="t">
            <a:normAutofit/>
          </a:bodyPr>
          <a:p>
            <a:pPr marL="578880" indent="-514800">
              <a:lnSpc>
                <a:spcPct val="100000"/>
              </a:lnSpc>
              <a:spcBef>
                <a:spcPts val="658"/>
              </a:spcBef>
              <a:buClr>
                <a:srgbClr val="000000"/>
              </a:buClr>
              <a:buFont typeface="Arial"/>
              <a:buChar char="•"/>
            </a:pPr>
            <a:r>
              <a:rPr b="0" lang="it-IT" sz="1800" spc="-1" strike="noStrike">
                <a:solidFill>
                  <a:schemeClr val="dk1"/>
                </a:solidFill>
                <a:latin typeface="Calibri"/>
                <a:ea typeface="Calibri"/>
              </a:rPr>
              <a:t>Viste e componenti</a:t>
            </a:r>
            <a:endParaRPr b="0" lang="en-US" sz="1800" spc="-1" strike="noStrike">
              <a:solidFill>
                <a:srgbClr val="000000"/>
              </a:solidFill>
              <a:latin typeface="Arial"/>
            </a:endParaRPr>
          </a:p>
          <a:p>
            <a:pPr lvl="1" marL="1158840" indent="-482400">
              <a:lnSpc>
                <a:spcPct val="100000"/>
              </a:lnSpc>
              <a:spcBef>
                <a:spcPts val="564"/>
              </a:spcBef>
              <a:buClr>
                <a:srgbClr val="000000"/>
              </a:buClr>
              <a:buFont typeface="Arial"/>
              <a:buChar char="–"/>
            </a:pPr>
            <a:r>
              <a:rPr b="0" lang="it-IT" sz="2000" spc="-1" strike="noStrike">
                <a:solidFill>
                  <a:srgbClr val="ff0000"/>
                </a:solidFill>
                <a:latin typeface="Calibri"/>
                <a:ea typeface="Calibri"/>
              </a:rPr>
              <a:t>Home</a:t>
            </a:r>
            <a:r>
              <a:rPr b="0" lang="it-IT" sz="2200" spc="-1" strike="noStrike">
                <a:solidFill>
                  <a:srgbClr val="ff0000"/>
                </a:solidFill>
                <a:latin typeface="Calibri"/>
                <a:ea typeface="Calibri"/>
              </a:rPr>
              <a:t> </a:t>
            </a:r>
            <a:r>
              <a:rPr b="0" lang="it-IT" sz="2000" spc="-1" strike="noStrike">
                <a:solidFill>
                  <a:srgbClr val="000000"/>
                </a:solidFill>
                <a:latin typeface="Calibri"/>
                <a:ea typeface="Calibri"/>
              </a:rPr>
              <a:t>(page unica)</a:t>
            </a:r>
            <a:endParaRPr b="0" lang="en-US" sz="2000" spc="-1" strike="noStrike">
              <a:solidFill>
                <a:srgbClr val="000000"/>
              </a:solidFill>
              <a:latin typeface="Arial"/>
            </a:endParaRPr>
          </a:p>
          <a:p>
            <a:pPr lvl="2" marL="1738800" indent="-450000">
              <a:lnSpc>
                <a:spcPct val="100000"/>
              </a:lnSpc>
              <a:spcBef>
                <a:spcPts val="468"/>
              </a:spcBef>
              <a:buClr>
                <a:srgbClr val="000000"/>
              </a:buClr>
              <a:buFont typeface="Arial"/>
              <a:buChar char="•"/>
            </a:pPr>
            <a:r>
              <a:rPr b="0" lang="it-IT" sz="1600" spc="-1" strike="noStrike">
                <a:solidFill>
                  <a:srgbClr val="00b050"/>
                </a:solidFill>
                <a:latin typeface="Calibri"/>
                <a:ea typeface="Calibri"/>
              </a:rPr>
              <a:t>Messaggio di benvenuto</a:t>
            </a:r>
            <a:endParaRPr b="0" lang="en-US" sz="1600" spc="-1" strike="noStrike">
              <a:solidFill>
                <a:srgbClr val="000000"/>
              </a:solidFill>
              <a:latin typeface="Arial"/>
            </a:endParaRPr>
          </a:p>
          <a:p>
            <a:pPr lvl="2" marL="1738800" indent="-450000">
              <a:lnSpc>
                <a:spcPct val="100000"/>
              </a:lnSpc>
              <a:spcBef>
                <a:spcPts val="468"/>
              </a:spcBef>
              <a:buClr>
                <a:srgbClr val="000000"/>
              </a:buClr>
              <a:buFont typeface="Arial"/>
              <a:buChar char="•"/>
            </a:pPr>
            <a:r>
              <a:rPr b="0" lang="it-IT" sz="1600" spc="-1" strike="noStrike">
                <a:solidFill>
                  <a:srgbClr val="00b050"/>
                </a:solidFill>
                <a:latin typeface="Calibri"/>
                <a:ea typeface="Calibri"/>
              </a:rPr>
              <a:t>Lista miei Gruppi</a:t>
            </a:r>
            <a:endParaRPr b="0" lang="en-US" sz="1600" spc="-1" strike="noStrike">
              <a:solidFill>
                <a:srgbClr val="000000"/>
              </a:solidFill>
              <a:latin typeface="Arial"/>
            </a:endParaRPr>
          </a:p>
          <a:p>
            <a:pPr lvl="2" marL="1738800" indent="-450000">
              <a:lnSpc>
                <a:spcPct val="100000"/>
              </a:lnSpc>
              <a:spcBef>
                <a:spcPts val="468"/>
              </a:spcBef>
              <a:buClr>
                <a:srgbClr val="000000"/>
              </a:buClr>
              <a:buFont typeface="Arial"/>
              <a:buChar char="•"/>
            </a:pPr>
            <a:r>
              <a:rPr b="0" lang="it-IT" sz="1600" spc="-1" strike="noStrike">
                <a:solidFill>
                  <a:srgbClr val="00b050"/>
                </a:solidFill>
                <a:latin typeface="Calibri"/>
                <a:ea typeface="Calibri"/>
              </a:rPr>
              <a:t>Lista inviti a Gruppi</a:t>
            </a:r>
            <a:endParaRPr b="0" lang="en-US" sz="1600" spc="-1" strike="noStrike">
              <a:solidFill>
                <a:srgbClr val="000000"/>
              </a:solidFill>
              <a:latin typeface="Arial"/>
            </a:endParaRPr>
          </a:p>
          <a:p>
            <a:pPr lvl="2" marL="1738800" indent="-450000">
              <a:lnSpc>
                <a:spcPct val="100000"/>
              </a:lnSpc>
              <a:spcBef>
                <a:spcPts val="468"/>
              </a:spcBef>
              <a:buClr>
                <a:srgbClr val="000000"/>
              </a:buClr>
              <a:buFont typeface="Arial"/>
              <a:buChar char="•"/>
            </a:pPr>
            <a:r>
              <a:rPr b="0" lang="it-IT" sz="1600" spc="-1" strike="noStrike">
                <a:solidFill>
                  <a:srgbClr val="00b050"/>
                </a:solidFill>
                <a:latin typeface="Calibri"/>
                <a:ea typeface="Calibri"/>
              </a:rPr>
              <a:t>Dettaglio Gruppo</a:t>
            </a:r>
            <a:endParaRPr b="0" lang="en-US" sz="1600" spc="-1" strike="noStrike">
              <a:solidFill>
                <a:srgbClr val="000000"/>
              </a:solidFill>
              <a:latin typeface="Arial"/>
            </a:endParaRPr>
          </a:p>
          <a:p>
            <a:pPr lvl="2" marL="1738800" indent="-450000">
              <a:lnSpc>
                <a:spcPct val="100000"/>
              </a:lnSpc>
              <a:spcBef>
                <a:spcPts val="468"/>
              </a:spcBef>
              <a:buClr>
                <a:srgbClr val="000000"/>
              </a:buClr>
              <a:buFont typeface="Arial"/>
              <a:buChar char="•"/>
            </a:pPr>
            <a:r>
              <a:rPr b="0" lang="it-IT" sz="1600" spc="-1" strike="noStrike">
                <a:solidFill>
                  <a:srgbClr val="00b050"/>
                </a:solidFill>
                <a:latin typeface="Calibri"/>
                <a:ea typeface="Calibri"/>
              </a:rPr>
              <a:t>Icona Cestino per eliminazione drag-and-drop di Utenti (solo per il creatore del Gruppo)</a:t>
            </a:r>
            <a:endParaRPr b="0" lang="en-US" sz="1600" spc="-1" strike="noStrike">
              <a:solidFill>
                <a:srgbClr val="000000"/>
              </a:solidFill>
              <a:latin typeface="Arial"/>
            </a:endParaRPr>
          </a:p>
          <a:p>
            <a:pPr lvl="2" marL="1738800" indent="-450000">
              <a:lnSpc>
                <a:spcPct val="100000"/>
              </a:lnSpc>
              <a:spcBef>
                <a:spcPts val="468"/>
              </a:spcBef>
              <a:buClr>
                <a:srgbClr val="000000"/>
              </a:buClr>
              <a:buFont typeface="Arial"/>
              <a:buChar char="•"/>
            </a:pPr>
            <a:r>
              <a:rPr b="0" lang="it-IT" sz="1600" spc="-1" strike="noStrike">
                <a:solidFill>
                  <a:srgbClr val="00b050"/>
                </a:solidFill>
                <a:latin typeface="Calibri"/>
                <a:ea typeface="Calibri"/>
              </a:rPr>
              <a:t>Form creazione Gruppo: </a:t>
            </a:r>
            <a:br>
              <a:rPr sz="1600"/>
            </a:br>
            <a:r>
              <a:rPr b="0" lang="it-IT" sz="1600" spc="-1" strike="noStrike">
                <a:solidFill>
                  <a:srgbClr val="00b050"/>
                </a:solidFill>
                <a:latin typeface="Calibri"/>
                <a:ea typeface="Calibri"/>
              </a:rPr>
              <a:t>1. </a:t>
            </a:r>
            <a:r>
              <a:rPr b="0" lang="it-IT" sz="1500" spc="-1" strike="noStrike">
                <a:solidFill>
                  <a:srgbClr val="00b050"/>
                </a:solidFill>
                <a:latin typeface="Calibri"/>
                <a:ea typeface="Calibri"/>
              </a:rPr>
              <a:t>Modulo inserimento informazioni Gruppo</a:t>
            </a:r>
            <a:endParaRPr b="0" lang="en-US" sz="1500" spc="-1" strike="noStrike">
              <a:solidFill>
                <a:srgbClr val="000000"/>
              </a:solidFill>
              <a:latin typeface="Arial"/>
            </a:endParaRPr>
          </a:p>
          <a:p>
            <a:pPr marL="1738800" indent="0">
              <a:lnSpc>
                <a:spcPct val="100000"/>
              </a:lnSpc>
              <a:spcBef>
                <a:spcPts val="468"/>
              </a:spcBef>
              <a:buNone/>
              <a:tabLst>
                <a:tab algn="l" pos="0"/>
              </a:tabLst>
            </a:pPr>
            <a:r>
              <a:rPr b="0" lang="it-IT" sz="1500" spc="-1" strike="noStrike">
                <a:solidFill>
                  <a:srgbClr val="00b050"/>
                </a:solidFill>
                <a:latin typeface="Calibri"/>
                <a:ea typeface="Calibri"/>
              </a:rPr>
              <a:t>2. Modulo inserimento inviti Utenti (Anagrafica)</a:t>
            </a:r>
            <a:endParaRPr b="0" lang="en-US" sz="1500" spc="-1" strike="noStrike">
              <a:solidFill>
                <a:srgbClr val="000000"/>
              </a:solidFill>
              <a:latin typeface="Arial"/>
            </a:endParaRPr>
          </a:p>
        </p:txBody>
      </p:sp>
      <p:sp>
        <p:nvSpPr>
          <p:cNvPr id="319" name="PlaceHolder 3"/>
          <p:cNvSpPr>
            <a:spLocks noGrp="1"/>
          </p:cNvSpPr>
          <p:nvPr>
            <p:ph/>
          </p:nvPr>
        </p:nvSpPr>
        <p:spPr>
          <a:xfrm>
            <a:off x="4641120" y="1411560"/>
            <a:ext cx="5293080" cy="4907520"/>
          </a:xfrm>
          <a:prstGeom prst="rect">
            <a:avLst/>
          </a:prstGeom>
          <a:noFill/>
          <a:ln w="0">
            <a:noFill/>
          </a:ln>
        </p:spPr>
        <p:txBody>
          <a:bodyPr lIns="107280" rIns="107280" tIns="53640" bIns="53640" anchor="t">
            <a:normAutofit fontScale="54000"/>
          </a:bodyPr>
          <a:p>
            <a:pPr marL="607680" indent="-540360">
              <a:lnSpc>
                <a:spcPct val="100000"/>
              </a:lnSpc>
              <a:spcBef>
                <a:spcPts val="658"/>
              </a:spcBef>
              <a:buClr>
                <a:srgbClr val="000000"/>
              </a:buClr>
              <a:buFont typeface="Arial"/>
              <a:buChar char="•"/>
            </a:pPr>
            <a:r>
              <a:rPr b="0" lang="it-IT" sz="3300" spc="-1" strike="noStrike">
                <a:solidFill>
                  <a:schemeClr val="dk1"/>
                </a:solidFill>
                <a:latin typeface="Calibri"/>
                <a:ea typeface="Calibri"/>
              </a:rPr>
              <a:t>Eventi e azioni</a:t>
            </a:r>
            <a:endParaRPr b="0" lang="en-US" sz="3300" spc="-1" strike="noStrike">
              <a:solidFill>
                <a:srgbClr val="000000"/>
              </a:solidFill>
              <a:latin typeface="Arial"/>
            </a:endParaRPr>
          </a:p>
          <a:p>
            <a:pPr lvl="1" marL="1217880" indent="-506160">
              <a:lnSpc>
                <a:spcPct val="100000"/>
              </a:lnSpc>
              <a:spcBef>
                <a:spcPts val="564"/>
              </a:spcBef>
              <a:buClr>
                <a:srgbClr val="000000"/>
              </a:buClr>
              <a:buFont typeface="Arial"/>
              <a:buChar char="–"/>
            </a:pPr>
            <a:r>
              <a:rPr b="0" lang="it-IT" sz="2800" spc="-1" strike="noStrike">
                <a:solidFill>
                  <a:srgbClr val="0070c0"/>
                </a:solidFill>
                <a:latin typeface="Calibri"/>
                <a:ea typeface="Calibri"/>
              </a:rPr>
              <a:t>Registrazione</a:t>
            </a:r>
            <a:r>
              <a:rPr b="0" lang="it-IT" sz="2800" spc="-1" strike="noStrike">
                <a:solidFill>
                  <a:srgbClr val="0070c0"/>
                </a:solidFill>
                <a:latin typeface="Calibri"/>
                <a:ea typeface="Calibri"/>
              </a:rPr>
              <a:t>	</a:t>
            </a:r>
            <a:endParaRPr b="0" lang="en-US" sz="2800" spc="-1" strike="noStrike">
              <a:solidFill>
                <a:srgbClr val="000000"/>
              </a:solidFill>
              <a:latin typeface="Arial"/>
            </a:endParaRPr>
          </a:p>
          <a:p>
            <a:pPr lvl="5" marL="1399680" indent="-116640">
              <a:lnSpc>
                <a:spcPct val="100000"/>
              </a:lnSpc>
              <a:spcBef>
                <a:spcPts val="283"/>
              </a:spcBef>
              <a:buClr>
                <a:srgbClr val="000000"/>
              </a:buClr>
              <a:buSzPct val="45000"/>
              <a:buFont typeface="Wingdings" charset="2"/>
              <a:buChar char=""/>
            </a:pPr>
            <a:r>
              <a:rPr b="0" lang="it-IT" sz="2300" spc="-1" strike="noStrike">
                <a:solidFill>
                  <a:srgbClr val="c00000"/>
                </a:solidFill>
                <a:latin typeface="Calibri"/>
                <a:ea typeface="Calibri"/>
              </a:rPr>
              <a:t>           </a:t>
            </a:r>
            <a:r>
              <a:rPr b="0" lang="it-IT" sz="2300" spc="-1" strike="noStrike">
                <a:solidFill>
                  <a:srgbClr val="c00000"/>
                </a:solidFill>
                <a:latin typeface="Calibri"/>
                <a:ea typeface="Calibri"/>
              </a:rPr>
              <a:t>Verifica dati, registrazione nuovo Utente</a:t>
            </a:r>
            <a:endParaRPr b="0" lang="en-US" sz="2300" spc="-1" strike="noStrike">
              <a:solidFill>
                <a:srgbClr val="000000"/>
              </a:solidFill>
              <a:latin typeface="Arial"/>
            </a:endParaRPr>
          </a:p>
          <a:p>
            <a:pPr lvl="1" marL="1217880" indent="-506160">
              <a:lnSpc>
                <a:spcPct val="100000"/>
              </a:lnSpc>
              <a:spcBef>
                <a:spcPts val="564"/>
              </a:spcBef>
              <a:buClr>
                <a:srgbClr val="000000"/>
              </a:buClr>
              <a:buFont typeface="Arial"/>
              <a:buChar char="–"/>
            </a:pPr>
            <a:r>
              <a:rPr b="0" lang="it-IT" sz="2800" spc="-1" strike="noStrike">
                <a:solidFill>
                  <a:srgbClr val="0070c0"/>
                </a:solidFill>
                <a:latin typeface="Calibri"/>
                <a:ea typeface="Calibri"/>
              </a:rPr>
              <a:t>Login</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endParaRPr b="0" lang="en-US" sz="2800" spc="-1" strike="noStrike">
              <a:solidFill>
                <a:srgbClr val="000000"/>
              </a:solidFill>
              <a:latin typeface="Arial"/>
            </a:endParaRPr>
          </a:p>
          <a:p>
            <a:pPr lvl="2" marL="1827360" indent="-473400">
              <a:lnSpc>
                <a:spcPct val="100000"/>
              </a:lnSpc>
              <a:spcBef>
                <a:spcPts val="468"/>
              </a:spcBef>
              <a:buClr>
                <a:srgbClr val="000000"/>
              </a:buClr>
              <a:buFont typeface="Arial"/>
              <a:buChar char="•"/>
            </a:pPr>
            <a:r>
              <a:rPr b="0" lang="it-IT" sz="2300" spc="-1" strike="noStrike">
                <a:solidFill>
                  <a:srgbClr val="c00000"/>
                </a:solidFill>
                <a:latin typeface="Calibri"/>
                <a:ea typeface="Calibri"/>
              </a:rPr>
              <a:t>Verifica credenziali, accesso Utente</a:t>
            </a:r>
            <a:endParaRPr b="0" lang="en-US" sz="2300" spc="-1" strike="noStrike">
              <a:solidFill>
                <a:srgbClr val="000000"/>
              </a:solidFill>
              <a:latin typeface="Arial"/>
            </a:endParaRPr>
          </a:p>
          <a:p>
            <a:pPr lvl="1" marL="1217880" indent="-506160">
              <a:lnSpc>
                <a:spcPct val="100000"/>
              </a:lnSpc>
              <a:spcBef>
                <a:spcPts val="564"/>
              </a:spcBef>
              <a:buClr>
                <a:srgbClr val="000000"/>
              </a:buClr>
              <a:buFont typeface="Arial"/>
              <a:buChar char="–"/>
            </a:pPr>
            <a:r>
              <a:rPr b="0" lang="it-IT" sz="2800" spc="-1" strike="noStrike">
                <a:solidFill>
                  <a:srgbClr val="0070c0"/>
                </a:solidFill>
                <a:latin typeface="Calibri"/>
                <a:ea typeface="Calibri"/>
              </a:rPr>
              <a:t>Click su bottone Dettagli</a:t>
            </a:r>
            <a:endParaRPr b="0" lang="en-US" sz="2800" spc="-1" strike="noStrike">
              <a:solidFill>
                <a:srgbClr val="000000"/>
              </a:solidFill>
              <a:latin typeface="Arial"/>
            </a:endParaRPr>
          </a:p>
          <a:p>
            <a:pPr lvl="2" marL="1827360" indent="-473400">
              <a:lnSpc>
                <a:spcPct val="100000"/>
              </a:lnSpc>
              <a:spcBef>
                <a:spcPts val="468"/>
              </a:spcBef>
              <a:buClr>
                <a:srgbClr val="000000"/>
              </a:buClr>
              <a:buFont typeface="Arial"/>
              <a:buChar char="•"/>
            </a:pPr>
            <a:r>
              <a:rPr b="0" lang="it-IT" sz="2300" spc="-1" strike="noStrike">
                <a:solidFill>
                  <a:srgbClr val="c00000"/>
                </a:solidFill>
                <a:latin typeface="Calibri"/>
                <a:ea typeface="Calibri"/>
              </a:rPr>
              <a:t>Compilazione dei dettagli del Gruppo nella sezione Dettagli</a:t>
            </a:r>
            <a:endParaRPr b="0" lang="en-US" sz="2300" spc="-1" strike="noStrike">
              <a:solidFill>
                <a:srgbClr val="000000"/>
              </a:solidFill>
              <a:latin typeface="Arial"/>
            </a:endParaRPr>
          </a:p>
          <a:p>
            <a:pPr lvl="1" marL="1217880" indent="-506160">
              <a:lnSpc>
                <a:spcPct val="100000"/>
              </a:lnSpc>
              <a:spcBef>
                <a:spcPts val="564"/>
              </a:spcBef>
              <a:buClr>
                <a:srgbClr val="000000"/>
              </a:buClr>
              <a:buFont typeface="Arial"/>
              <a:buChar char="–"/>
            </a:pPr>
            <a:r>
              <a:rPr b="0" lang="it-IT" sz="2800" spc="-1" strike="noStrike">
                <a:solidFill>
                  <a:srgbClr val="0070c0"/>
                </a:solidFill>
                <a:latin typeface="Calibri"/>
                <a:ea typeface="Calibri"/>
              </a:rPr>
              <a:t>Invio form Nuovo Gruppo</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endParaRPr b="0" lang="en-US" sz="2800" spc="-1" strike="noStrike">
              <a:solidFill>
                <a:srgbClr val="000000"/>
              </a:solidFill>
              <a:latin typeface="Arial"/>
            </a:endParaRPr>
          </a:p>
          <a:p>
            <a:pPr lvl="2" marL="1827360" indent="-473400">
              <a:lnSpc>
                <a:spcPct val="100000"/>
              </a:lnSpc>
              <a:spcBef>
                <a:spcPts val="468"/>
              </a:spcBef>
              <a:buClr>
                <a:srgbClr val="000000"/>
              </a:buClr>
              <a:buFont typeface="Arial"/>
              <a:buChar char="•"/>
            </a:pPr>
            <a:r>
              <a:rPr b="0" lang="it-IT" sz="2300" spc="-1" strike="noStrike">
                <a:solidFill>
                  <a:srgbClr val="c00000"/>
                </a:solidFill>
                <a:latin typeface="Calibri"/>
                <a:ea typeface="Calibri"/>
              </a:rPr>
              <a:t>Verifica e compilazione informazioni Gruppo</a:t>
            </a:r>
            <a:endParaRPr b="0" lang="en-US" sz="2300" spc="-1" strike="noStrike">
              <a:solidFill>
                <a:srgbClr val="000000"/>
              </a:solidFill>
              <a:latin typeface="Arial"/>
            </a:endParaRPr>
          </a:p>
          <a:p>
            <a:pPr lvl="2" marL="1827360" indent="-473400">
              <a:lnSpc>
                <a:spcPct val="100000"/>
              </a:lnSpc>
              <a:spcBef>
                <a:spcPts val="468"/>
              </a:spcBef>
              <a:buClr>
                <a:srgbClr val="000000"/>
              </a:buClr>
              <a:buFont typeface="Arial"/>
              <a:buChar char="•"/>
            </a:pPr>
            <a:r>
              <a:rPr b="0" lang="it-IT" sz="2300" spc="-1" strike="noStrike">
                <a:solidFill>
                  <a:srgbClr val="c00000"/>
                </a:solidFill>
                <a:latin typeface="Calibri"/>
                <a:ea typeface="Calibri"/>
              </a:rPr>
              <a:t>Apertura finestra modale Anagrafica</a:t>
            </a:r>
            <a:endParaRPr b="0" lang="en-US" sz="2300" spc="-1" strike="noStrike">
              <a:solidFill>
                <a:srgbClr val="000000"/>
              </a:solidFill>
              <a:latin typeface="Arial"/>
            </a:endParaRPr>
          </a:p>
          <a:p>
            <a:pPr lvl="1" marL="1217880" indent="-506160">
              <a:lnSpc>
                <a:spcPct val="100000"/>
              </a:lnSpc>
              <a:spcBef>
                <a:spcPts val="1134"/>
              </a:spcBef>
              <a:buClr>
                <a:srgbClr val="000000"/>
              </a:buClr>
              <a:buFont typeface="Arial"/>
              <a:buChar char="–"/>
            </a:pPr>
            <a:r>
              <a:rPr b="0" lang="it-IT" sz="2800" spc="-1" strike="noStrike">
                <a:solidFill>
                  <a:srgbClr val="0070c0"/>
                </a:solidFill>
                <a:latin typeface="Calibri"/>
                <a:ea typeface="Calibri"/>
              </a:rPr>
              <a:t>Selezione Utenti con checkbox</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endParaRPr b="0" lang="en-US" sz="2800" spc="-1" strike="noStrike">
              <a:solidFill>
                <a:srgbClr val="000000"/>
              </a:solidFill>
              <a:latin typeface="Arial"/>
            </a:endParaRPr>
          </a:p>
          <a:p>
            <a:pPr lvl="2" marL="1827360" indent="-473400">
              <a:lnSpc>
                <a:spcPct val="100000"/>
              </a:lnSpc>
              <a:spcBef>
                <a:spcPts val="468"/>
              </a:spcBef>
              <a:buClr>
                <a:srgbClr val="000000"/>
              </a:buClr>
              <a:buFont typeface="Arial"/>
              <a:buChar char="•"/>
            </a:pPr>
            <a:r>
              <a:rPr b="0" lang="it-IT" sz="2300" spc="-1" strike="noStrike">
                <a:solidFill>
                  <a:srgbClr val="c00000"/>
                </a:solidFill>
                <a:latin typeface="Calibri"/>
                <a:ea typeface="Calibri"/>
              </a:rPr>
              <a:t>Verifica numero corretto di inviti</a:t>
            </a:r>
            <a:endParaRPr b="0" lang="en-US" sz="2300" spc="-1" strike="noStrike">
              <a:solidFill>
                <a:srgbClr val="000000"/>
              </a:solidFill>
              <a:latin typeface="Arial"/>
            </a:endParaRPr>
          </a:p>
          <a:p>
            <a:pPr lvl="1" marL="1217880" indent="-506160">
              <a:lnSpc>
                <a:spcPct val="100000"/>
              </a:lnSpc>
              <a:spcBef>
                <a:spcPts val="1134"/>
              </a:spcBef>
              <a:buClr>
                <a:srgbClr val="000000"/>
              </a:buClr>
              <a:buFont typeface="Arial"/>
              <a:buChar char="–"/>
            </a:pPr>
            <a:r>
              <a:rPr b="0" lang="it-IT" sz="2800" spc="-1" strike="noStrike">
                <a:solidFill>
                  <a:srgbClr val="0070c0"/>
                </a:solidFill>
                <a:latin typeface="Calibri"/>
                <a:ea typeface="Calibri"/>
              </a:rPr>
              <a:t>Click su bottone Invia</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endParaRPr b="0" lang="en-US" sz="2800" spc="-1" strike="noStrike">
              <a:solidFill>
                <a:srgbClr val="000000"/>
              </a:solidFill>
              <a:latin typeface="Arial"/>
            </a:endParaRPr>
          </a:p>
          <a:p>
            <a:pPr lvl="2" marL="1827360" indent="-473400">
              <a:lnSpc>
                <a:spcPct val="100000"/>
              </a:lnSpc>
              <a:spcBef>
                <a:spcPts val="468"/>
              </a:spcBef>
              <a:buClr>
                <a:srgbClr val="000000"/>
              </a:buClr>
              <a:buFont typeface="Arial"/>
              <a:buChar char="•"/>
            </a:pPr>
            <a:r>
              <a:rPr b="0" lang="it-IT" sz="2300" spc="-1" strike="noStrike">
                <a:solidFill>
                  <a:srgbClr val="c00000"/>
                </a:solidFill>
                <a:latin typeface="Calibri"/>
                <a:ea typeface="Calibri"/>
              </a:rPr>
              <a:t>Verifica, inserimento nuovo Gruppo e inviti</a:t>
            </a:r>
            <a:endParaRPr b="0" lang="en-US" sz="2300" spc="-1" strike="noStrike">
              <a:solidFill>
                <a:srgbClr val="000000"/>
              </a:solidFill>
              <a:latin typeface="Arial"/>
            </a:endParaRPr>
          </a:p>
          <a:p>
            <a:pPr lvl="1" marL="1217880" indent="-506160">
              <a:lnSpc>
                <a:spcPct val="100000"/>
              </a:lnSpc>
              <a:spcBef>
                <a:spcPts val="1134"/>
              </a:spcBef>
              <a:buClr>
                <a:srgbClr val="000000"/>
              </a:buClr>
              <a:buFont typeface="Arial"/>
              <a:buChar char="–"/>
            </a:pPr>
            <a:r>
              <a:rPr b="0" lang="it-IT" sz="2800" spc="-1" strike="noStrike">
                <a:solidFill>
                  <a:srgbClr val="0070c0"/>
                </a:solidFill>
                <a:latin typeface="Calibri"/>
                <a:ea typeface="Calibri"/>
              </a:rPr>
              <a:t>Click su bottone Cancella</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endParaRPr b="0" lang="en-US" sz="2800" spc="-1" strike="noStrike">
              <a:solidFill>
                <a:srgbClr val="000000"/>
              </a:solidFill>
              <a:latin typeface="Arial"/>
            </a:endParaRPr>
          </a:p>
          <a:p>
            <a:pPr lvl="2" marL="1827360" indent="-473400">
              <a:lnSpc>
                <a:spcPct val="100000"/>
              </a:lnSpc>
              <a:spcBef>
                <a:spcPts val="468"/>
              </a:spcBef>
              <a:buClr>
                <a:srgbClr val="000000"/>
              </a:buClr>
              <a:buFont typeface="Arial"/>
              <a:buChar char="•"/>
            </a:pPr>
            <a:r>
              <a:rPr b="0" lang="it-IT" sz="2300" spc="-1" strike="noStrike">
                <a:solidFill>
                  <a:srgbClr val="c9211e"/>
                </a:solidFill>
                <a:latin typeface="Calibri"/>
                <a:ea typeface="Calibri"/>
              </a:rPr>
              <a:t>Eliminazione informazioni Gruppo e inviti</a:t>
            </a:r>
            <a:endParaRPr b="0" lang="en-US" sz="2300" spc="-1" strike="noStrike">
              <a:solidFill>
                <a:srgbClr val="000000"/>
              </a:solidFill>
              <a:latin typeface="Arial"/>
            </a:endParaRPr>
          </a:p>
          <a:p>
            <a:pPr lvl="1" marL="1217880" indent="-506160">
              <a:lnSpc>
                <a:spcPct val="100000"/>
              </a:lnSpc>
              <a:spcBef>
                <a:spcPts val="564"/>
              </a:spcBef>
              <a:buClr>
                <a:srgbClr val="000000"/>
              </a:buClr>
              <a:buFont typeface="Arial"/>
              <a:buChar char="–"/>
            </a:pPr>
            <a:r>
              <a:rPr b="0" lang="it-IT" sz="2800" spc="-1" strike="noStrike">
                <a:solidFill>
                  <a:srgbClr val="0070c0"/>
                </a:solidFill>
                <a:latin typeface="Calibri"/>
                <a:ea typeface="Calibri"/>
              </a:rPr>
              <a:t>Logout</a:t>
            </a:r>
            <a:endParaRPr b="0" lang="en-US" sz="2800" spc="-1" strike="noStrike">
              <a:solidFill>
                <a:srgbClr val="000000"/>
              </a:solidFill>
              <a:latin typeface="Arial"/>
            </a:endParaRPr>
          </a:p>
          <a:p>
            <a:pPr lvl="2" marL="1827360" indent="-473400">
              <a:lnSpc>
                <a:spcPct val="100000"/>
              </a:lnSpc>
              <a:spcBef>
                <a:spcPts val="468"/>
              </a:spcBef>
              <a:buClr>
                <a:srgbClr val="000000"/>
              </a:buClr>
              <a:buFont typeface="Arial"/>
              <a:buChar char="•"/>
            </a:pPr>
            <a:r>
              <a:rPr b="0" lang="it-IT" sz="2300" spc="-1" strike="noStrike">
                <a:solidFill>
                  <a:srgbClr val="c00000"/>
                </a:solidFill>
                <a:latin typeface="Calibri"/>
                <a:ea typeface="Calibri"/>
              </a:rPr>
              <a:t>Logout Utente</a:t>
            </a:r>
            <a:endParaRPr b="0" lang="en-US" sz="2300" spc="-1" strike="noStrike">
              <a:solidFill>
                <a:srgbClr val="000000"/>
              </a:solidFill>
              <a:latin typeface="Arial"/>
            </a:endParaRPr>
          </a:p>
          <a:p>
            <a:pPr indent="0">
              <a:lnSpc>
                <a:spcPct val="100000"/>
              </a:lnSpc>
              <a:spcBef>
                <a:spcPts val="564"/>
              </a:spcBef>
              <a:buNone/>
              <a:tabLst>
                <a:tab algn="l" pos="0"/>
              </a:tabLst>
            </a:pPr>
            <a:endParaRPr b="0" lang="en-US" sz="2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title"/>
          </p:nvPr>
        </p:nvSpPr>
        <p:spPr>
          <a:xfrm>
            <a:off x="573120" y="-205200"/>
            <a:ext cx="8912160" cy="1138680"/>
          </a:xfrm>
          <a:prstGeom prst="rect">
            <a:avLst/>
          </a:prstGeom>
          <a:noFill/>
          <a:ln w="0">
            <a:noFill/>
          </a:ln>
        </p:spPr>
        <p:txBody>
          <a:bodyPr lIns="0" rIns="0" tIns="0" bIns="0" anchor="ctr">
            <a:noAutofit/>
          </a:bodyPr>
          <a:p>
            <a:pPr indent="0" algn="ctr">
              <a:lnSpc>
                <a:spcPct val="100000"/>
              </a:lnSpc>
              <a:buNone/>
              <a:tabLst>
                <a:tab algn="l" pos="0"/>
              </a:tabLst>
            </a:pPr>
            <a:r>
              <a:rPr b="0" lang="es-419" sz="4000" spc="-1" strike="noStrike">
                <a:solidFill>
                  <a:schemeClr val="dk1"/>
                </a:solidFill>
                <a:latin typeface="Calibri"/>
                <a:ea typeface="Calibri"/>
              </a:rPr>
              <a:t>Application design</a:t>
            </a:r>
            <a:endParaRPr b="0" lang="en-US" sz="4000" spc="-1" strike="noStrike">
              <a:solidFill>
                <a:srgbClr val="000000"/>
              </a:solidFill>
              <a:latin typeface="Arial"/>
            </a:endParaRPr>
          </a:p>
        </p:txBody>
      </p:sp>
      <p:sp>
        <p:nvSpPr>
          <p:cNvPr id="321" name="Google Shape;197;p 2"/>
          <p:cNvSpPr/>
          <p:nvPr/>
        </p:nvSpPr>
        <p:spPr>
          <a:xfrm>
            <a:off x="350280" y="933840"/>
            <a:ext cx="3038760" cy="577044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Landing Page</a:t>
            </a:r>
            <a:endParaRPr b="0" lang="en-US" sz="1800" spc="-1" strike="noStrike">
              <a:solidFill>
                <a:srgbClr val="000000"/>
              </a:solidFill>
              <a:latin typeface="Arial"/>
            </a:endParaRPr>
          </a:p>
        </p:txBody>
      </p:sp>
      <p:sp>
        <p:nvSpPr>
          <p:cNvPr id="322" name="Google Shape;199;p 2"/>
          <p:cNvSpPr/>
          <p:nvPr/>
        </p:nvSpPr>
        <p:spPr>
          <a:xfrm>
            <a:off x="6625440" y="2847240"/>
            <a:ext cx="2887920" cy="141876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	</a:t>
            </a:r>
            <a:r>
              <a:rPr b="0" lang="es-419" sz="1800" spc="-1" strike="noStrike">
                <a:solidFill>
                  <a:schemeClr val="dk1"/>
                </a:solidFill>
                <a:latin typeface="Calibri"/>
                <a:ea typeface="Calibri"/>
              </a:rPr>
              <a:t>Home</a:t>
            </a:r>
            <a:endParaRPr b="0" lang="en-US" sz="1800" spc="-1" strike="noStrike">
              <a:solidFill>
                <a:srgbClr val="000000"/>
              </a:solidFill>
              <a:latin typeface="Arial"/>
            </a:endParaRPr>
          </a:p>
        </p:txBody>
      </p:sp>
      <p:cxnSp>
        <p:nvCxnSpPr>
          <p:cNvPr id="323" name="Google Shape;201;p 2"/>
          <p:cNvCxnSpPr>
            <a:stCxn id="324" idx="2"/>
            <a:endCxn id="325" idx="5"/>
          </p:cNvCxnSpPr>
          <p:nvPr/>
        </p:nvCxnSpPr>
        <p:spPr>
          <a:xfrm flipV="1">
            <a:off x="5297400" y="1714320"/>
            <a:ext cx="1805040" cy="618120"/>
          </a:xfrm>
          <a:prstGeom prst="bentConnector3">
            <a:avLst>
              <a:gd name="adj1" fmla="val 50169"/>
            </a:avLst>
          </a:prstGeom>
          <a:ln w="25400">
            <a:solidFill>
              <a:srgbClr val="4f81bd"/>
            </a:solidFill>
            <a:round/>
            <a:tailEnd len="med" type="stealth" w="med"/>
          </a:ln>
        </p:spPr>
      </p:cxnSp>
      <p:cxnSp>
        <p:nvCxnSpPr>
          <p:cNvPr id="326" name="Google Shape;205;p 2"/>
          <p:cNvCxnSpPr>
            <a:stCxn id="327" idx="4"/>
            <a:endCxn id="321" idx="-1"/>
          </p:cNvCxnSpPr>
          <p:nvPr/>
        </p:nvCxnSpPr>
        <p:spPr>
          <a:xfrm rot="5400000">
            <a:off x="3309120" y="2995920"/>
            <a:ext cx="903240" cy="743760"/>
          </a:xfrm>
          <a:prstGeom prst="bentConnector2">
            <a:avLst/>
          </a:prstGeom>
          <a:ln w="25400">
            <a:solidFill>
              <a:srgbClr val="4f81bd"/>
            </a:solidFill>
            <a:round/>
            <a:tailEnd len="med" type="stealth" w="med"/>
          </a:ln>
        </p:spPr>
      </p:cxnSp>
      <p:sp>
        <p:nvSpPr>
          <p:cNvPr id="328" name="Google Shape;207;p 1"/>
          <p:cNvSpPr/>
          <p:nvPr/>
        </p:nvSpPr>
        <p:spPr>
          <a:xfrm>
            <a:off x="4132800" y="2742840"/>
            <a:ext cx="2692440" cy="3646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wrong user + pswd</a:t>
            </a:r>
            <a:endParaRPr b="0" lang="en-US" sz="1600" spc="-1" strike="noStrike">
              <a:solidFill>
                <a:srgbClr val="000000"/>
              </a:solidFill>
              <a:latin typeface="Arial"/>
            </a:endParaRPr>
          </a:p>
        </p:txBody>
      </p:sp>
      <p:sp>
        <p:nvSpPr>
          <p:cNvPr id="329" name="Google Shape;208;p 1"/>
          <p:cNvSpPr/>
          <p:nvPr/>
        </p:nvSpPr>
        <p:spPr>
          <a:xfrm>
            <a:off x="3899880" y="1171080"/>
            <a:ext cx="2365560" cy="40608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username, password</a:t>
            </a:r>
            <a:endParaRPr b="0" lang="en-US" sz="1600" spc="-1" strike="noStrike">
              <a:solidFill>
                <a:srgbClr val="000000"/>
              </a:solidFill>
              <a:latin typeface="Arial"/>
            </a:endParaRPr>
          </a:p>
        </p:txBody>
      </p:sp>
      <p:cxnSp>
        <p:nvCxnSpPr>
          <p:cNvPr id="330" name="Google Shape;209;p 1"/>
          <p:cNvCxnSpPr/>
          <p:nvPr/>
        </p:nvCxnSpPr>
        <p:spPr>
          <a:xfrm flipH="1">
            <a:off x="3430080" y="1612440"/>
            <a:ext cx="475920" cy="561600"/>
          </a:xfrm>
          <a:prstGeom prst="straightConnector1">
            <a:avLst/>
          </a:prstGeom>
          <a:ln w="9525">
            <a:solidFill>
              <a:srgbClr val="4a7dba"/>
            </a:solidFill>
            <a:round/>
          </a:ln>
        </p:spPr>
      </p:cxnSp>
      <p:sp>
        <p:nvSpPr>
          <p:cNvPr id="324" name="Google Shape;202;p 1"/>
          <p:cNvSpPr/>
          <p:nvPr/>
        </p:nvSpPr>
        <p:spPr>
          <a:xfrm>
            <a:off x="3899880" y="2007000"/>
            <a:ext cx="1478520" cy="6498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Login</a:t>
            </a:r>
            <a:endParaRPr b="0" lang="en-US" sz="1800" spc="-1" strike="noStrike">
              <a:solidFill>
                <a:srgbClr val="000000"/>
              </a:solidFill>
              <a:latin typeface="Arial"/>
            </a:endParaRPr>
          </a:p>
        </p:txBody>
      </p:sp>
      <p:cxnSp>
        <p:nvCxnSpPr>
          <p:cNvPr id="331" name="Google Shape;210;p 1"/>
          <p:cNvCxnSpPr>
            <a:stCxn id="332" idx="6"/>
            <a:endCxn id="324" idx="5"/>
          </p:cNvCxnSpPr>
          <p:nvPr/>
        </p:nvCxnSpPr>
        <p:spPr>
          <a:xfrm>
            <a:off x="2725920" y="1997640"/>
            <a:ext cx="1255320" cy="334800"/>
          </a:xfrm>
          <a:prstGeom prst="straightConnector1">
            <a:avLst/>
          </a:prstGeom>
          <a:ln w="25400">
            <a:solidFill>
              <a:srgbClr val="4f81bd"/>
            </a:solidFill>
            <a:round/>
            <a:tailEnd len="med" type="stealth" w="med"/>
          </a:ln>
        </p:spPr>
      </p:cxnSp>
      <p:sp>
        <p:nvSpPr>
          <p:cNvPr id="333" name="Google Shape;211;p 1"/>
          <p:cNvSpPr/>
          <p:nvPr/>
        </p:nvSpPr>
        <p:spPr>
          <a:xfrm>
            <a:off x="5148000" y="2229120"/>
            <a:ext cx="308520" cy="283680"/>
          </a:xfrm>
          <a:prstGeom prst="ellipse">
            <a:avLst/>
          </a:prstGeom>
          <a:solidFill>
            <a:schemeClr val="bg1"/>
          </a:solidFill>
          <a:ln w="25400">
            <a:solidFill>
              <a:srgbClr val="395e89"/>
            </a:solidFill>
            <a:round/>
          </a:ln>
        </p:spPr>
        <p:style>
          <a:lnRef idx="0"/>
          <a:fillRef idx="0"/>
          <a:effectRef idx="0"/>
          <a:fontRef idx="minor"/>
        </p:style>
        <p:txBody>
          <a:bodyPr lIns="90000" rIns="90000" tIns="45000" bIns="45000" anchor="ctr">
            <a:noAutofit/>
          </a:bodyPr>
          <a:p>
            <a:endParaRPr b="0" lang="en-US" sz="1800" spc="-1" strike="noStrike">
              <a:solidFill>
                <a:schemeClr val="lt1"/>
              </a:solidFill>
              <a:latin typeface="Calibri"/>
              <a:ea typeface="Calibri"/>
            </a:endParaRPr>
          </a:p>
        </p:txBody>
      </p:sp>
      <p:sp>
        <p:nvSpPr>
          <p:cNvPr id="327" name="Google Shape;206;p 2"/>
          <p:cNvSpPr/>
          <p:nvPr/>
        </p:nvSpPr>
        <p:spPr>
          <a:xfrm>
            <a:off x="3978000" y="2632320"/>
            <a:ext cx="308520" cy="283680"/>
          </a:xfrm>
          <a:prstGeom prst="ellipse">
            <a:avLst/>
          </a:prstGeom>
          <a:solidFill>
            <a:schemeClr val="bg1"/>
          </a:solidFill>
          <a:ln w="25400">
            <a:solidFill>
              <a:srgbClr val="395e89"/>
            </a:solidFill>
            <a:round/>
          </a:ln>
        </p:spPr>
        <p:style>
          <a:lnRef idx="0"/>
          <a:fillRef idx="0"/>
          <a:effectRef idx="0"/>
          <a:fontRef idx="minor"/>
        </p:style>
        <p:txBody>
          <a:bodyPr lIns="90000" rIns="90000" tIns="45000" bIns="45000" anchor="ctr">
            <a:noAutofit/>
          </a:bodyPr>
          <a:p>
            <a:endParaRPr b="0" lang="en-US" sz="1800" spc="-1" strike="noStrike">
              <a:solidFill>
                <a:schemeClr val="lt1"/>
              </a:solidFill>
              <a:latin typeface="Calibri"/>
              <a:ea typeface="Calibri"/>
            </a:endParaRPr>
          </a:p>
        </p:txBody>
      </p:sp>
      <p:sp>
        <p:nvSpPr>
          <p:cNvPr id="334" name="Google Shape;212;p 2"/>
          <p:cNvSpPr/>
          <p:nvPr/>
        </p:nvSpPr>
        <p:spPr>
          <a:xfrm>
            <a:off x="5458320" y="1962000"/>
            <a:ext cx="1677960" cy="3646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user -&gt; session</a:t>
            </a:r>
            <a:endParaRPr b="0" lang="en-US" sz="1800" spc="-1" strike="noStrike">
              <a:solidFill>
                <a:srgbClr val="000000"/>
              </a:solidFill>
              <a:latin typeface="Arial"/>
            </a:endParaRPr>
          </a:p>
        </p:txBody>
      </p:sp>
      <p:cxnSp>
        <p:nvCxnSpPr>
          <p:cNvPr id="335" name="Google Shape;213;p 2"/>
          <p:cNvCxnSpPr>
            <a:stCxn id="325" idx="3"/>
            <a:endCxn id="322" idx="0"/>
          </p:cNvCxnSpPr>
          <p:nvPr/>
        </p:nvCxnSpPr>
        <p:spPr>
          <a:xfrm flipH="1" rot="16200000">
            <a:off x="7661520" y="2439000"/>
            <a:ext cx="808560" cy="8280"/>
          </a:xfrm>
          <a:prstGeom prst="bentConnector3">
            <a:avLst>
              <a:gd name="adj1" fmla="val 50022"/>
            </a:avLst>
          </a:prstGeom>
          <a:ln w="25400">
            <a:solidFill>
              <a:srgbClr val="4f81bd"/>
            </a:solidFill>
            <a:round/>
            <a:tailEnd len="med" type="stealth" w="med"/>
          </a:ln>
        </p:spPr>
      </p:cxnSp>
      <p:sp>
        <p:nvSpPr>
          <p:cNvPr id="325" name="Google Shape;203;p 1"/>
          <p:cNvSpPr/>
          <p:nvPr/>
        </p:nvSpPr>
        <p:spPr>
          <a:xfrm>
            <a:off x="7021080" y="1389240"/>
            <a:ext cx="2243520" cy="6498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GetGroupsData</a:t>
            </a:r>
            <a:endParaRPr b="0" lang="en-US" sz="1800" spc="-1" strike="noStrike">
              <a:solidFill>
                <a:srgbClr val="000000"/>
              </a:solidFill>
              <a:latin typeface="Arial"/>
            </a:endParaRPr>
          </a:p>
        </p:txBody>
      </p:sp>
      <p:sp>
        <p:nvSpPr>
          <p:cNvPr id="336" name="Google Shape;214;p 2"/>
          <p:cNvSpPr/>
          <p:nvPr/>
        </p:nvSpPr>
        <p:spPr>
          <a:xfrm>
            <a:off x="8052840" y="2146320"/>
            <a:ext cx="1752480" cy="85500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500" spc="-1" strike="noStrike">
                <a:solidFill>
                  <a:schemeClr val="dk1"/>
                </a:solidFill>
                <a:latin typeface="Calibri"/>
                <a:ea typeface="Calibri"/>
              </a:rPr>
              <a:t>MyGroups</a:t>
            </a:r>
            <a:endParaRPr b="0" lang="en-US" sz="1500" spc="-1" strike="noStrike">
              <a:solidFill>
                <a:srgbClr val="000000"/>
              </a:solidFill>
              <a:latin typeface="Arial"/>
            </a:endParaRPr>
          </a:p>
          <a:p>
            <a:pPr>
              <a:lnSpc>
                <a:spcPct val="100000"/>
              </a:lnSpc>
              <a:tabLst>
                <a:tab algn="l" pos="0"/>
              </a:tabLst>
            </a:pPr>
            <a:r>
              <a:rPr b="0" lang="es-419" sz="1500" spc="-1" strike="noStrike">
                <a:solidFill>
                  <a:schemeClr val="dk1"/>
                </a:solidFill>
                <a:latin typeface="Calibri"/>
                <a:ea typeface="Calibri"/>
              </a:rPr>
              <a:t>othersGroups</a:t>
            </a:r>
            <a:endParaRPr b="0" lang="en-US" sz="1500" spc="-1" strike="noStrike">
              <a:solidFill>
                <a:srgbClr val="000000"/>
              </a:solidFill>
              <a:latin typeface="Arial"/>
            </a:endParaRPr>
          </a:p>
        </p:txBody>
      </p:sp>
      <p:sp>
        <p:nvSpPr>
          <p:cNvPr id="337" name="Google Shape;200;p 1"/>
          <p:cNvSpPr/>
          <p:nvPr/>
        </p:nvSpPr>
        <p:spPr>
          <a:xfrm>
            <a:off x="6438600" y="3657240"/>
            <a:ext cx="308520" cy="283680"/>
          </a:xfrm>
          <a:prstGeom prst="ellipse">
            <a:avLst/>
          </a:prstGeom>
          <a:solidFill>
            <a:schemeClr val="accent1"/>
          </a:solidFill>
          <a:ln w="25400">
            <a:solidFill>
              <a:srgbClr val="395e89"/>
            </a:solidFill>
            <a:round/>
          </a:ln>
        </p:spPr>
        <p:style>
          <a:lnRef idx="0"/>
          <a:fillRef idx="0"/>
          <a:effectRef idx="0"/>
          <a:fontRef idx="minor"/>
        </p:style>
        <p:txBody>
          <a:bodyPr lIns="90000" rIns="90000" tIns="45000" bIns="45000" anchor="ctr">
            <a:noAutofit/>
          </a:bodyPr>
          <a:p>
            <a:endParaRPr b="0" lang="en-US" sz="1800" spc="-1" strike="noStrike">
              <a:solidFill>
                <a:schemeClr val="lt1"/>
              </a:solidFill>
              <a:latin typeface="Calibri"/>
              <a:ea typeface="Calibri"/>
            </a:endParaRPr>
          </a:p>
        </p:txBody>
      </p:sp>
      <p:cxnSp>
        <p:nvCxnSpPr>
          <p:cNvPr id="338" name="Elbow Connector 1"/>
          <p:cNvCxnSpPr>
            <a:stCxn id="337" idx="2"/>
            <a:endCxn id="321" idx="-1"/>
          </p:cNvCxnSpPr>
          <p:nvPr/>
        </p:nvCxnSpPr>
        <p:spPr>
          <a:xfrm flipV="1" rot="10800000">
            <a:off x="3388680" y="3798720"/>
            <a:ext cx="3049920" cy="20160"/>
          </a:xfrm>
          <a:prstGeom prst="bentConnector3">
            <a:avLst>
              <a:gd name="adj1" fmla="val 49970"/>
            </a:avLst>
          </a:prstGeom>
          <a:ln w="25400">
            <a:solidFill>
              <a:srgbClr val="4f81bd"/>
            </a:solidFill>
            <a:round/>
            <a:tailEnd len="med" type="stealth" w="med"/>
          </a:ln>
        </p:spPr>
      </p:cxnSp>
      <p:sp>
        <p:nvSpPr>
          <p:cNvPr id="339" name="Google Shape;202;p 4"/>
          <p:cNvSpPr/>
          <p:nvPr/>
        </p:nvSpPr>
        <p:spPr>
          <a:xfrm>
            <a:off x="4275720" y="5486040"/>
            <a:ext cx="2657520" cy="6498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RegisterController</a:t>
            </a:r>
            <a:endParaRPr b="0" lang="en-US" sz="1800" spc="-1" strike="noStrike">
              <a:solidFill>
                <a:srgbClr val="000000"/>
              </a:solidFill>
              <a:latin typeface="Arial"/>
            </a:endParaRPr>
          </a:p>
        </p:txBody>
      </p:sp>
      <p:sp>
        <p:nvSpPr>
          <p:cNvPr id="340" name="Google Shape;206;p 4"/>
          <p:cNvSpPr/>
          <p:nvPr/>
        </p:nvSpPr>
        <p:spPr>
          <a:xfrm>
            <a:off x="4643640" y="5293800"/>
            <a:ext cx="308520" cy="283680"/>
          </a:xfrm>
          <a:prstGeom prst="ellipse">
            <a:avLst/>
          </a:prstGeom>
          <a:solidFill>
            <a:schemeClr val="bg1"/>
          </a:solidFill>
          <a:ln w="25400">
            <a:solidFill>
              <a:srgbClr val="395e89"/>
            </a:solidFill>
            <a:round/>
          </a:ln>
        </p:spPr>
        <p:style>
          <a:lnRef idx="0"/>
          <a:fillRef idx="0"/>
          <a:effectRef idx="0"/>
          <a:fontRef idx="minor"/>
        </p:style>
        <p:txBody>
          <a:bodyPr lIns="90000" rIns="90000" tIns="45000" bIns="45000" anchor="ctr">
            <a:noAutofit/>
          </a:bodyPr>
          <a:p>
            <a:endParaRPr b="0" lang="en-US" sz="1800" spc="-1" strike="noStrike">
              <a:solidFill>
                <a:schemeClr val="lt1"/>
              </a:solidFill>
              <a:latin typeface="Calibri"/>
              <a:ea typeface="Calibri"/>
            </a:endParaRPr>
          </a:p>
        </p:txBody>
      </p:sp>
      <p:sp>
        <p:nvSpPr>
          <p:cNvPr id="341" name="Google Shape;198;p 1"/>
          <p:cNvSpPr/>
          <p:nvPr/>
        </p:nvSpPr>
        <p:spPr>
          <a:xfrm>
            <a:off x="545040" y="1576800"/>
            <a:ext cx="1985760" cy="114300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Login form</a:t>
            </a:r>
            <a:br>
              <a:rPr sz="1800"/>
            </a:br>
            <a:r>
              <a:rPr b="0" lang="es-419" sz="1800" spc="-1" strike="noStrike">
                <a:solidFill>
                  <a:schemeClr val="dk1"/>
                </a:solidFill>
                <a:latin typeface="Calibri"/>
                <a:ea typeface="Calibri"/>
              </a:rPr>
              <a:t>[field: username</a:t>
            </a:r>
            <a:endParaRPr b="0" lang="en-US" sz="1800" spc="-1" strike="noStrike">
              <a:solidFill>
                <a:srgbClr val="000000"/>
              </a:solidFill>
              <a:latin typeface="Arial"/>
            </a:endParaRPr>
          </a:p>
          <a:p>
            <a:pPr algn="ctr">
              <a:lnSpc>
                <a:spcPct val="100000"/>
              </a:lnSpc>
              <a:tabLst>
                <a:tab algn="l" pos="0"/>
              </a:tabLst>
            </a:pPr>
            <a:r>
              <a:rPr b="0" lang="es-419" sz="1800" spc="-1" strike="noStrike">
                <a:solidFill>
                  <a:schemeClr val="dk1"/>
                </a:solidFill>
                <a:latin typeface="Calibri"/>
                <a:ea typeface="Calibri"/>
              </a:rPr>
              <a:t>field: password]</a:t>
            </a:r>
            <a:endParaRPr b="0" lang="en-US" sz="1800" spc="-1" strike="noStrike">
              <a:solidFill>
                <a:srgbClr val="000000"/>
              </a:solidFill>
              <a:latin typeface="Arial"/>
            </a:endParaRPr>
          </a:p>
        </p:txBody>
      </p:sp>
      <p:sp>
        <p:nvSpPr>
          <p:cNvPr id="332" name="Google Shape;200;p 2"/>
          <p:cNvSpPr/>
          <p:nvPr/>
        </p:nvSpPr>
        <p:spPr>
          <a:xfrm>
            <a:off x="2417400" y="1855800"/>
            <a:ext cx="308520" cy="283680"/>
          </a:xfrm>
          <a:prstGeom prst="ellipse">
            <a:avLst/>
          </a:prstGeom>
          <a:solidFill>
            <a:schemeClr val="accent1"/>
          </a:solidFill>
          <a:ln w="25400">
            <a:solidFill>
              <a:srgbClr val="395e89"/>
            </a:solidFill>
            <a:round/>
          </a:ln>
        </p:spPr>
        <p:style>
          <a:lnRef idx="0"/>
          <a:fillRef idx="0"/>
          <a:effectRef idx="0"/>
          <a:fontRef idx="minor"/>
        </p:style>
        <p:txBody>
          <a:bodyPr lIns="90000" rIns="90000" tIns="45000" bIns="45000" anchor="ctr">
            <a:noAutofit/>
          </a:bodyPr>
          <a:p>
            <a:endParaRPr b="0" lang="en-US" sz="1800" spc="-1" strike="noStrike">
              <a:solidFill>
                <a:schemeClr val="lt1"/>
              </a:solidFill>
              <a:latin typeface="Calibri"/>
              <a:ea typeface="Calibri"/>
            </a:endParaRPr>
          </a:p>
        </p:txBody>
      </p:sp>
      <p:sp>
        <p:nvSpPr>
          <p:cNvPr id="342" name="Google Shape;204;p 1"/>
          <p:cNvSpPr/>
          <p:nvPr/>
        </p:nvSpPr>
        <p:spPr>
          <a:xfrm>
            <a:off x="2561040" y="1485000"/>
            <a:ext cx="898200" cy="3646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submit</a:t>
            </a:r>
            <a:endParaRPr b="0" lang="en-US" sz="1800" spc="-1" strike="noStrike">
              <a:solidFill>
                <a:srgbClr val="000000"/>
              </a:solidFill>
              <a:latin typeface="Arial"/>
            </a:endParaRPr>
          </a:p>
        </p:txBody>
      </p:sp>
      <p:sp>
        <p:nvSpPr>
          <p:cNvPr id="343" name="Google Shape;198;p 4"/>
          <p:cNvSpPr/>
          <p:nvPr/>
        </p:nvSpPr>
        <p:spPr>
          <a:xfrm>
            <a:off x="495000" y="3047760"/>
            <a:ext cx="2228040" cy="335196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Registration </a:t>
            </a:r>
            <a:r>
              <a:rPr b="0" lang="es-419" sz="1500" spc="-1" strike="noStrike">
                <a:solidFill>
                  <a:schemeClr val="dk1"/>
                </a:solidFill>
                <a:latin typeface="Calibri"/>
                <a:ea typeface="Calibri"/>
              </a:rPr>
              <a:t>form</a:t>
            </a:r>
            <a:br>
              <a:rPr sz="1500"/>
            </a:br>
            <a:r>
              <a:rPr b="0" lang="es-419" sz="1500" spc="-1" strike="noStrike">
                <a:solidFill>
                  <a:schemeClr val="dk1"/>
                </a:solidFill>
                <a:latin typeface="Calibri"/>
                <a:ea typeface="Calibri"/>
              </a:rPr>
              <a:t>[</a:t>
            </a:r>
            <a:r>
              <a:rPr b="0" lang="es" sz="1500" spc="-1" strike="noStrike">
                <a:solidFill>
                  <a:schemeClr val="dk1"/>
                </a:solidFill>
                <a:latin typeface="Calibri"/>
                <a:ea typeface="Calibri"/>
              </a:rPr>
              <a:t>field: name</a:t>
            </a:r>
            <a:endParaRPr b="0" lang="en-US" sz="1500" spc="-1" strike="noStrike">
              <a:solidFill>
                <a:srgbClr val="000000"/>
              </a:solidFill>
              <a:latin typeface="Arial"/>
            </a:endParaRPr>
          </a:p>
          <a:p>
            <a:pPr algn="ctr">
              <a:lnSpc>
                <a:spcPct val="100000"/>
              </a:lnSpc>
              <a:tabLst>
                <a:tab algn="l" pos="0"/>
              </a:tabLst>
            </a:pPr>
            <a:r>
              <a:rPr b="0" lang="es" sz="1500" spc="-1" strike="noStrike">
                <a:solidFill>
                  <a:schemeClr val="dk1"/>
                </a:solidFill>
                <a:latin typeface="Calibri"/>
                <a:ea typeface="Calibri"/>
              </a:rPr>
              <a:t>field: surname</a:t>
            </a:r>
            <a:endParaRPr b="0" lang="en-US" sz="1500" spc="-1" strike="noStrike">
              <a:solidFill>
                <a:srgbClr val="000000"/>
              </a:solidFill>
              <a:latin typeface="Arial"/>
            </a:endParaRPr>
          </a:p>
          <a:p>
            <a:pPr algn="ctr">
              <a:lnSpc>
                <a:spcPct val="100000"/>
              </a:lnSpc>
              <a:tabLst>
                <a:tab algn="l" pos="0"/>
              </a:tabLst>
            </a:pPr>
            <a:r>
              <a:rPr b="0" lang="es-419" sz="1500" spc="-1" strike="noStrike">
                <a:solidFill>
                  <a:schemeClr val="dk1"/>
                </a:solidFill>
                <a:latin typeface="Calibri"/>
                <a:ea typeface="Calibri"/>
              </a:rPr>
              <a:t>field: username</a:t>
            </a:r>
            <a:endParaRPr b="0" lang="en-US" sz="1500" spc="-1" strike="noStrike">
              <a:solidFill>
                <a:srgbClr val="000000"/>
              </a:solidFill>
              <a:latin typeface="Arial"/>
            </a:endParaRPr>
          </a:p>
          <a:p>
            <a:pPr algn="ctr">
              <a:lnSpc>
                <a:spcPct val="100000"/>
              </a:lnSpc>
              <a:tabLst>
                <a:tab algn="l" pos="0"/>
              </a:tabLst>
            </a:pPr>
            <a:r>
              <a:rPr b="0" lang="es" sz="1500" spc="-1" strike="noStrike">
                <a:solidFill>
                  <a:schemeClr val="dk1"/>
                </a:solidFill>
                <a:latin typeface="Calibri"/>
                <a:ea typeface="Calibri"/>
              </a:rPr>
              <a:t>field: email</a:t>
            </a:r>
            <a:endParaRPr b="0" lang="en-US" sz="1500" spc="-1" strike="noStrike">
              <a:solidFill>
                <a:srgbClr val="000000"/>
              </a:solidFill>
              <a:latin typeface="Arial"/>
            </a:endParaRPr>
          </a:p>
          <a:p>
            <a:pPr algn="ctr">
              <a:lnSpc>
                <a:spcPct val="100000"/>
              </a:lnSpc>
              <a:tabLst>
                <a:tab algn="l" pos="0"/>
              </a:tabLst>
            </a:pPr>
            <a:r>
              <a:rPr b="0" lang="es-419" sz="1500" spc="-1" strike="noStrike">
                <a:solidFill>
                  <a:schemeClr val="dk1"/>
                </a:solidFill>
                <a:latin typeface="Calibri"/>
                <a:ea typeface="Calibri"/>
              </a:rPr>
              <a:t>field: password</a:t>
            </a:r>
            <a:endParaRPr b="0" lang="en-US" sz="1500" spc="-1" strike="noStrike">
              <a:solidFill>
                <a:srgbClr val="000000"/>
              </a:solidFill>
              <a:latin typeface="Arial"/>
            </a:endParaRPr>
          </a:p>
          <a:p>
            <a:pPr algn="ctr">
              <a:lnSpc>
                <a:spcPct val="100000"/>
              </a:lnSpc>
              <a:tabLst>
                <a:tab algn="l" pos="0"/>
              </a:tabLst>
            </a:pPr>
            <a:r>
              <a:rPr b="0" lang="es" sz="1500" spc="-1" strike="noStrike">
                <a:solidFill>
                  <a:schemeClr val="dk1"/>
                </a:solidFill>
                <a:latin typeface="Calibri"/>
                <a:ea typeface="Calibri"/>
              </a:rPr>
              <a:t>field: </a:t>
            </a:r>
            <a:r>
              <a:rPr b="0" lang="es" sz="1400" spc="-1" strike="noStrike">
                <a:solidFill>
                  <a:schemeClr val="dk1"/>
                </a:solidFill>
                <a:latin typeface="Calibri"/>
                <a:ea typeface="Calibri"/>
              </a:rPr>
              <a:t>repeatPassword</a:t>
            </a:r>
            <a:r>
              <a:rPr b="0" lang="es-419" sz="1500" spc="-1" strike="noStrike">
                <a:solidFill>
                  <a:schemeClr val="dk1"/>
                </a:solidFill>
                <a:latin typeface="Calibri"/>
                <a:ea typeface="Calibri"/>
              </a:rPr>
              <a:t>]</a:t>
            </a:r>
            <a:endParaRPr b="0" lang="en-US" sz="1500" spc="-1" strike="noStrike">
              <a:solidFill>
                <a:srgbClr val="000000"/>
              </a:solidFill>
              <a:latin typeface="Arial"/>
            </a:endParaRPr>
          </a:p>
        </p:txBody>
      </p:sp>
      <p:sp>
        <p:nvSpPr>
          <p:cNvPr id="344" name="Google Shape;200;p 6"/>
          <p:cNvSpPr/>
          <p:nvPr/>
        </p:nvSpPr>
        <p:spPr>
          <a:xfrm>
            <a:off x="2605320" y="4696920"/>
            <a:ext cx="308520" cy="283680"/>
          </a:xfrm>
          <a:prstGeom prst="ellipse">
            <a:avLst/>
          </a:prstGeom>
          <a:solidFill>
            <a:schemeClr val="accent1"/>
          </a:solidFill>
          <a:ln w="25400">
            <a:solidFill>
              <a:srgbClr val="395e89"/>
            </a:solidFill>
            <a:round/>
          </a:ln>
        </p:spPr>
        <p:style>
          <a:lnRef idx="0"/>
          <a:fillRef idx="0"/>
          <a:effectRef idx="0"/>
          <a:fontRef idx="minor"/>
        </p:style>
        <p:txBody>
          <a:bodyPr lIns="90000" rIns="90000" tIns="45000" bIns="45000" anchor="ctr">
            <a:noAutofit/>
          </a:bodyPr>
          <a:p>
            <a:endParaRPr b="0" lang="en-US" sz="1800" spc="-1" strike="noStrike">
              <a:solidFill>
                <a:schemeClr val="lt1"/>
              </a:solidFill>
              <a:latin typeface="Calibri"/>
              <a:ea typeface="Calibri"/>
            </a:endParaRPr>
          </a:p>
        </p:txBody>
      </p:sp>
      <p:sp>
        <p:nvSpPr>
          <p:cNvPr id="345" name="Google Shape;204;p 2"/>
          <p:cNvSpPr/>
          <p:nvPr/>
        </p:nvSpPr>
        <p:spPr>
          <a:xfrm>
            <a:off x="2553840" y="4277880"/>
            <a:ext cx="898200" cy="3646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submit</a:t>
            </a:r>
            <a:endParaRPr b="0" lang="en-US" sz="1800" spc="-1" strike="noStrike">
              <a:solidFill>
                <a:srgbClr val="000000"/>
              </a:solidFill>
              <a:latin typeface="Arial"/>
            </a:endParaRPr>
          </a:p>
        </p:txBody>
      </p:sp>
      <p:cxnSp>
        <p:nvCxnSpPr>
          <p:cNvPr id="346" name="Google Shape;210;p 4"/>
          <p:cNvCxnSpPr>
            <a:stCxn id="344" idx="6"/>
            <a:endCxn id="339" idx="5"/>
          </p:cNvCxnSpPr>
          <p:nvPr/>
        </p:nvCxnSpPr>
        <p:spPr>
          <a:xfrm>
            <a:off x="2913840" y="4838760"/>
            <a:ext cx="1443240" cy="972720"/>
          </a:xfrm>
          <a:prstGeom prst="straightConnector1">
            <a:avLst/>
          </a:prstGeom>
          <a:ln w="25400">
            <a:solidFill>
              <a:srgbClr val="4f81bd"/>
            </a:solidFill>
            <a:round/>
            <a:tailEnd len="med" type="stealth" w="med"/>
          </a:ln>
        </p:spPr>
      </p:cxnSp>
      <p:cxnSp>
        <p:nvCxnSpPr>
          <p:cNvPr id="347" name="Elbow Connector 3"/>
          <p:cNvCxnSpPr>
            <a:stCxn id="340" idx="0"/>
            <a:endCxn id="345" idx="3"/>
          </p:cNvCxnSpPr>
          <p:nvPr/>
        </p:nvCxnSpPr>
        <p:spPr>
          <a:xfrm flipV="1" rot="16200000">
            <a:off x="3708000" y="4203720"/>
            <a:ext cx="834120" cy="1346400"/>
          </a:xfrm>
          <a:prstGeom prst="bentConnector2">
            <a:avLst/>
          </a:prstGeom>
          <a:ln w="25400">
            <a:solidFill>
              <a:srgbClr val="4f81bd"/>
            </a:solidFill>
            <a:round/>
            <a:tailEnd len="med" type="stealth" w="med"/>
          </a:ln>
        </p:spPr>
      </p:cxnSp>
      <p:sp>
        <p:nvSpPr>
          <p:cNvPr id="348" name="Google Shape;208;p 4"/>
          <p:cNvSpPr/>
          <p:nvPr/>
        </p:nvSpPr>
        <p:spPr>
          <a:xfrm>
            <a:off x="3917880" y="6400440"/>
            <a:ext cx="2365560" cy="40608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Registr. infos</a:t>
            </a:r>
            <a:endParaRPr b="0" lang="en-US" sz="1600" spc="-1" strike="noStrike">
              <a:solidFill>
                <a:srgbClr val="000000"/>
              </a:solidFill>
              <a:latin typeface="Arial"/>
            </a:endParaRPr>
          </a:p>
        </p:txBody>
      </p:sp>
      <p:cxnSp>
        <p:nvCxnSpPr>
          <p:cNvPr id="349" name="Google Shape;209;p 4"/>
          <p:cNvCxnSpPr/>
          <p:nvPr/>
        </p:nvCxnSpPr>
        <p:spPr>
          <a:xfrm flipH="1" flipV="1">
            <a:off x="3726720" y="5374800"/>
            <a:ext cx="286920" cy="981720"/>
          </a:xfrm>
          <a:prstGeom prst="straightConnector1">
            <a:avLst/>
          </a:prstGeom>
          <a:ln w="9525">
            <a:solidFill>
              <a:srgbClr val="4a7dba"/>
            </a:solidFill>
            <a:round/>
          </a:ln>
        </p:spPr>
      </p:cxnSp>
      <p:sp>
        <p:nvSpPr>
          <p:cNvPr id="350" name="Google Shape;207;p 2"/>
          <p:cNvSpPr/>
          <p:nvPr/>
        </p:nvSpPr>
        <p:spPr>
          <a:xfrm>
            <a:off x="3714480" y="4839480"/>
            <a:ext cx="4456800" cy="12182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500" spc="-1" strike="noStrike">
                <a:solidFill>
                  <a:schemeClr val="dk1"/>
                </a:solidFill>
                <a:latin typeface="Calibri"/>
                <a:ea typeface="Calibri"/>
              </a:rPr>
              <a:t>Invalid info or username/email already taken</a:t>
            </a:r>
            <a:endParaRPr b="0" lang="en-US" sz="1500" spc="-1" strike="noStrike">
              <a:solidFill>
                <a:srgbClr val="000000"/>
              </a:solidFill>
              <a:latin typeface="Arial"/>
            </a:endParaRPr>
          </a:p>
        </p:txBody>
      </p:sp>
      <p:cxnSp>
        <p:nvCxnSpPr>
          <p:cNvPr id="351" name="Elbow Connector 7"/>
          <p:cNvCxnSpPr>
            <a:stCxn id="339" idx="2"/>
            <a:endCxn id="345" idx="3"/>
          </p:cNvCxnSpPr>
          <p:nvPr/>
        </p:nvCxnSpPr>
        <p:spPr>
          <a:xfrm flipH="1" flipV="1">
            <a:off x="3452040" y="4460040"/>
            <a:ext cx="3400560" cy="1351440"/>
          </a:xfrm>
          <a:prstGeom prst="bentConnector3">
            <a:avLst>
              <a:gd name="adj1" fmla="val -66172"/>
            </a:avLst>
          </a:prstGeom>
          <a:ln w="25400">
            <a:solidFill>
              <a:srgbClr val="4f81bd"/>
            </a:solidFill>
            <a:round/>
            <a:tailEnd len="med" type="stealth" w="med"/>
          </a:ln>
        </p:spPr>
      </p:cxnSp>
      <p:sp>
        <p:nvSpPr>
          <p:cNvPr id="352" name="Google Shape;207;p 6"/>
          <p:cNvSpPr/>
          <p:nvPr/>
        </p:nvSpPr>
        <p:spPr>
          <a:xfrm>
            <a:off x="6933960" y="5934960"/>
            <a:ext cx="4456800" cy="12182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500" spc="-1" strike="noStrike">
                <a:solidFill>
                  <a:schemeClr val="dk1"/>
                </a:solidFill>
                <a:latin typeface="Calibri"/>
                <a:ea typeface="Calibri"/>
              </a:rPr>
              <a:t>Registration success!</a:t>
            </a:r>
            <a:endParaRPr b="0" lang="en-US" sz="1500" spc="-1" strike="noStrike">
              <a:solidFill>
                <a:srgbClr val="000000"/>
              </a:solidFill>
              <a:latin typeface="Arial"/>
            </a:endParaRPr>
          </a:p>
        </p:txBody>
      </p:sp>
      <p:sp>
        <p:nvSpPr>
          <p:cNvPr id="353" name="Google Shape;211;p 4"/>
          <p:cNvSpPr/>
          <p:nvPr/>
        </p:nvSpPr>
        <p:spPr>
          <a:xfrm>
            <a:off x="6686280" y="5650200"/>
            <a:ext cx="308520" cy="283680"/>
          </a:xfrm>
          <a:prstGeom prst="ellipse">
            <a:avLst/>
          </a:prstGeom>
          <a:solidFill>
            <a:schemeClr val="bg1"/>
          </a:solidFill>
          <a:ln w="25400">
            <a:solidFill>
              <a:srgbClr val="395e89"/>
            </a:solidFill>
            <a:round/>
          </a:ln>
        </p:spPr>
        <p:style>
          <a:lnRef idx="0"/>
          <a:fillRef idx="0"/>
          <a:effectRef idx="0"/>
          <a:fontRef idx="minor"/>
        </p:style>
        <p:txBody>
          <a:bodyPr lIns="90000" rIns="90000" tIns="45000" bIns="45000" anchor="ctr">
            <a:noAutofit/>
          </a:bodyPr>
          <a:p>
            <a:endParaRPr b="0" lang="en-US" sz="1800" spc="-1" strike="noStrike">
              <a:solidFill>
                <a:schemeClr val="lt1"/>
              </a:solidFill>
              <a:latin typeface="Calibri"/>
              <a:ea typeface="Calibri"/>
            </a:endParaRPr>
          </a:p>
        </p:txBody>
      </p:sp>
      <p:sp>
        <p:nvSpPr>
          <p:cNvPr id="354" name="Google Shape;203;p 4"/>
          <p:cNvSpPr/>
          <p:nvPr/>
        </p:nvSpPr>
        <p:spPr>
          <a:xfrm>
            <a:off x="5044680" y="3461400"/>
            <a:ext cx="1259640" cy="6498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Logout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Google Shape;220;p34"/>
          <p:cNvSpPr/>
          <p:nvPr/>
        </p:nvSpPr>
        <p:spPr>
          <a:xfrm>
            <a:off x="220680" y="1283760"/>
            <a:ext cx="7094520" cy="5375880"/>
          </a:xfrm>
          <a:prstGeom prst="rect">
            <a:avLst/>
          </a:prstGeom>
          <a:solidFill>
            <a:schemeClr val="lt1"/>
          </a:solidFill>
          <a:ln w="25400">
            <a:solidFill>
              <a:srgbClr val="000000"/>
            </a:solidFill>
            <a:round/>
          </a:ln>
        </p:spPr>
        <p:style>
          <a:lnRef idx="0"/>
          <a:fillRef idx="0"/>
          <a:effectRef idx="0"/>
          <a:fontRef idx="minor"/>
        </p:style>
        <p:txBody>
          <a:bodyPr lIns="107280" rIns="107280" tIns="53640" bIns="53640" anchor="t">
            <a:noAutofit/>
          </a:bodyPr>
          <a:p>
            <a:pPr>
              <a:lnSpc>
                <a:spcPct val="100000"/>
              </a:lnSpc>
            </a:pPr>
            <a:r>
              <a:rPr b="0" lang="es-419" sz="2100" spc="-1" strike="noStrike">
                <a:solidFill>
                  <a:schemeClr val="dk1"/>
                </a:solidFill>
                <a:latin typeface="Calibri"/>
                <a:ea typeface="Calibri"/>
              </a:rPr>
              <a:t>   </a:t>
            </a:r>
            <a:r>
              <a:rPr b="0" lang="es-419" sz="2100" spc="-1" strike="noStrike">
                <a:solidFill>
                  <a:schemeClr val="dk1"/>
                </a:solidFill>
                <a:latin typeface="Calibri"/>
                <a:ea typeface="Calibri"/>
              </a:rPr>
              <a:t>HOME</a:t>
            </a:r>
            <a:endParaRPr b="0" lang="en-US" sz="2100" spc="-1" strike="noStrike">
              <a:solidFill>
                <a:srgbClr val="000000"/>
              </a:solidFill>
              <a:latin typeface="Arial"/>
            </a:endParaRPr>
          </a:p>
        </p:txBody>
      </p:sp>
      <p:sp>
        <p:nvSpPr>
          <p:cNvPr id="356" name="Google Shape;221;p 1"/>
          <p:cNvSpPr/>
          <p:nvPr/>
        </p:nvSpPr>
        <p:spPr>
          <a:xfrm>
            <a:off x="2681640" y="3886200"/>
            <a:ext cx="2244960" cy="257652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600" spc="-1" strike="noStrike">
                <a:solidFill>
                  <a:schemeClr val="dk1"/>
                </a:solidFill>
                <a:latin typeface="Arial"/>
              </a:rPr>
              <a:t>Wizard group Creation</a:t>
            </a:r>
            <a:br>
              <a:rPr sz="1600"/>
            </a:br>
            <a:r>
              <a:rPr b="0" lang="es-419" sz="1500" spc="-1" strike="noStrike">
                <a:solidFill>
                  <a:schemeClr val="dk1"/>
                </a:solidFill>
                <a:latin typeface="Calibri"/>
                <a:ea typeface="Calibri"/>
              </a:rPr>
              <a:t>[field: Name</a:t>
            </a:r>
            <a:endParaRPr b="0" lang="en-US" sz="1500" spc="-1" strike="noStrike">
              <a:solidFill>
                <a:srgbClr val="000000"/>
              </a:solidFill>
              <a:latin typeface="Arial"/>
            </a:endParaRPr>
          </a:p>
          <a:p>
            <a:pPr algn="ctr">
              <a:lnSpc>
                <a:spcPct val="100000"/>
              </a:lnSpc>
              <a:tabLst>
                <a:tab algn="l" pos="0"/>
              </a:tabLst>
            </a:pPr>
            <a:r>
              <a:rPr b="0" lang="es-419" sz="1500" spc="-1" strike="noStrike">
                <a:solidFill>
                  <a:schemeClr val="dk1"/>
                </a:solidFill>
                <a:latin typeface="Calibri"/>
                <a:ea typeface="Calibri"/>
              </a:rPr>
              <a:t>Field: Creator</a:t>
            </a:r>
            <a:endParaRPr b="0" lang="en-US" sz="1500" spc="-1" strike="noStrike">
              <a:solidFill>
                <a:srgbClr val="000000"/>
              </a:solidFill>
              <a:latin typeface="Arial"/>
            </a:endParaRPr>
          </a:p>
          <a:p>
            <a:pPr algn="ctr">
              <a:lnSpc>
                <a:spcPct val="100000"/>
              </a:lnSpc>
              <a:tabLst>
                <a:tab algn="l" pos="0"/>
              </a:tabLst>
            </a:pPr>
            <a:r>
              <a:rPr b="0" lang="es-419" sz="1500" spc="-1" strike="noStrike">
                <a:solidFill>
                  <a:schemeClr val="dk1"/>
                </a:solidFill>
                <a:latin typeface="Calibri"/>
                <a:ea typeface="Calibri"/>
              </a:rPr>
              <a:t>field: StartDate</a:t>
            </a:r>
            <a:endParaRPr b="0" lang="en-US" sz="1500" spc="-1" strike="noStrike">
              <a:solidFill>
                <a:srgbClr val="000000"/>
              </a:solidFill>
              <a:latin typeface="Arial"/>
            </a:endParaRPr>
          </a:p>
          <a:p>
            <a:pPr algn="ctr">
              <a:lnSpc>
                <a:spcPct val="100000"/>
              </a:lnSpc>
              <a:tabLst>
                <a:tab algn="l" pos="0"/>
              </a:tabLst>
            </a:pPr>
            <a:r>
              <a:rPr b="0" lang="es-419" sz="1500" spc="-1" strike="noStrike">
                <a:solidFill>
                  <a:schemeClr val="dk1"/>
                </a:solidFill>
                <a:latin typeface="Calibri"/>
                <a:ea typeface="Calibri"/>
              </a:rPr>
              <a:t>field: HowManyDays</a:t>
            </a:r>
            <a:endParaRPr b="0" lang="en-US" sz="1500" spc="-1" strike="noStrike">
              <a:solidFill>
                <a:srgbClr val="000000"/>
              </a:solidFill>
              <a:latin typeface="Arial"/>
            </a:endParaRPr>
          </a:p>
          <a:p>
            <a:pPr algn="ctr">
              <a:lnSpc>
                <a:spcPct val="100000"/>
              </a:lnSpc>
              <a:tabLst>
                <a:tab algn="l" pos="0"/>
              </a:tabLst>
            </a:pPr>
            <a:r>
              <a:rPr b="0" lang="es-419" sz="1500" spc="-1" strike="noStrike">
                <a:solidFill>
                  <a:schemeClr val="dk1"/>
                </a:solidFill>
                <a:latin typeface="Calibri"/>
                <a:ea typeface="Calibri"/>
              </a:rPr>
              <a:t>field: Minimum partic.</a:t>
            </a:r>
            <a:endParaRPr b="0" lang="en-US" sz="1500" spc="-1" strike="noStrike">
              <a:solidFill>
                <a:srgbClr val="000000"/>
              </a:solidFill>
              <a:latin typeface="Arial"/>
            </a:endParaRPr>
          </a:p>
          <a:p>
            <a:pPr algn="ctr">
              <a:lnSpc>
                <a:spcPct val="100000"/>
              </a:lnSpc>
              <a:tabLst>
                <a:tab algn="l" pos="0"/>
              </a:tabLst>
            </a:pPr>
            <a:r>
              <a:rPr b="0" lang="es" sz="1500" spc="-1" strike="noStrike">
                <a:solidFill>
                  <a:schemeClr val="dk1"/>
                </a:solidFill>
                <a:latin typeface="Calibri"/>
                <a:ea typeface="Calibri"/>
              </a:rPr>
              <a:t>field: Maximum partic.</a:t>
            </a:r>
            <a:br>
              <a:rPr sz="1500"/>
            </a:br>
            <a:r>
              <a:rPr b="0" lang="es" sz="1500" spc="-1" strike="noStrike">
                <a:solidFill>
                  <a:schemeClr val="dk1"/>
                </a:solidFill>
                <a:latin typeface="Calibri"/>
                <a:ea typeface="Calibri"/>
              </a:rPr>
              <a:t>field: invitedUsersList</a:t>
            </a:r>
            <a:r>
              <a:rPr b="0" lang="es-419" sz="1500" spc="-1" strike="noStrike">
                <a:solidFill>
                  <a:schemeClr val="dk1"/>
                </a:solidFill>
                <a:latin typeface="Calibri"/>
                <a:ea typeface="Calibri"/>
              </a:rPr>
              <a:t>]</a:t>
            </a:r>
            <a:endParaRPr b="0" lang="en-US" sz="1500" spc="-1" strike="noStrike">
              <a:solidFill>
                <a:srgbClr val="000000"/>
              </a:solidFill>
              <a:latin typeface="Arial"/>
            </a:endParaRPr>
          </a:p>
        </p:txBody>
      </p:sp>
      <p:sp>
        <p:nvSpPr>
          <p:cNvPr id="357" name="Google Shape;222;p34"/>
          <p:cNvSpPr/>
          <p:nvPr/>
        </p:nvSpPr>
        <p:spPr>
          <a:xfrm>
            <a:off x="4698000" y="5308920"/>
            <a:ext cx="309240" cy="2851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cxnSp>
        <p:nvCxnSpPr>
          <p:cNvPr id="358" name="Google Shape;223;p34"/>
          <p:cNvCxnSpPr>
            <a:stCxn id="357" idx="6"/>
            <a:endCxn id="359" idx="5"/>
          </p:cNvCxnSpPr>
          <p:nvPr/>
        </p:nvCxnSpPr>
        <p:spPr>
          <a:xfrm>
            <a:off x="5007240" y="5451480"/>
            <a:ext cx="2509920" cy="360"/>
          </a:xfrm>
          <a:prstGeom prst="bentConnector2">
            <a:avLst/>
          </a:prstGeom>
          <a:ln w="25400">
            <a:solidFill>
              <a:srgbClr val="4f81bd"/>
            </a:solidFill>
            <a:round/>
            <a:tailEnd len="med" type="stealth" w="med"/>
          </a:ln>
        </p:spPr>
      </p:cxnSp>
      <p:sp>
        <p:nvSpPr>
          <p:cNvPr id="360" name="Google Shape;225;p34"/>
          <p:cNvSpPr/>
          <p:nvPr/>
        </p:nvSpPr>
        <p:spPr>
          <a:xfrm>
            <a:off x="7437600" y="3477960"/>
            <a:ext cx="898560" cy="366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900" spc="-1" strike="noStrike">
                <a:solidFill>
                  <a:schemeClr val="dk1"/>
                </a:solidFill>
                <a:latin typeface="Calibri"/>
                <a:ea typeface="Calibri"/>
              </a:rPr>
              <a:t>drag</a:t>
            </a:r>
            <a:endParaRPr b="0" lang="en-US" sz="1900" spc="-1" strike="noStrike">
              <a:solidFill>
                <a:srgbClr val="000000"/>
              </a:solidFill>
              <a:latin typeface="Arial"/>
            </a:endParaRPr>
          </a:p>
        </p:txBody>
      </p:sp>
      <p:sp>
        <p:nvSpPr>
          <p:cNvPr id="359" name="Google Shape;224;p34"/>
          <p:cNvSpPr/>
          <p:nvPr/>
        </p:nvSpPr>
        <p:spPr>
          <a:xfrm>
            <a:off x="7435440" y="5125680"/>
            <a:ext cx="1780560" cy="6516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600" spc="-1" strike="noStrike">
                <a:solidFill>
                  <a:schemeClr val="dk1"/>
                </a:solidFill>
                <a:latin typeface="Calibri"/>
                <a:ea typeface="Calibri"/>
              </a:rPr>
              <a:t>CreateGroup</a:t>
            </a:r>
            <a:endParaRPr b="0" lang="en-US" sz="1600" spc="-1" strike="noStrike">
              <a:solidFill>
                <a:srgbClr val="000000"/>
              </a:solidFill>
              <a:latin typeface="Arial"/>
            </a:endParaRPr>
          </a:p>
        </p:txBody>
      </p:sp>
      <p:sp>
        <p:nvSpPr>
          <p:cNvPr id="361" name="Google Shape;229;p34"/>
          <p:cNvSpPr/>
          <p:nvPr/>
        </p:nvSpPr>
        <p:spPr>
          <a:xfrm>
            <a:off x="493200" y="1663920"/>
            <a:ext cx="1808640" cy="242748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ctr">
            <a:noAutofit/>
          </a:bodyPr>
          <a:p>
            <a:pPr algn="ctr">
              <a:lnSpc>
                <a:spcPct val="100000"/>
              </a:lnSpc>
            </a:pPr>
            <a:r>
              <a:rPr b="0" lang="es-419" sz="1900" spc="-1" strike="noStrike">
                <a:solidFill>
                  <a:schemeClr val="dk1"/>
                </a:solidFill>
                <a:latin typeface="Calibri"/>
                <a:ea typeface="Calibri"/>
              </a:rPr>
              <a:t>:List</a:t>
            </a:r>
            <a:endParaRPr b="0" lang="en-US" sz="1900" spc="-1" strike="noStrike">
              <a:solidFill>
                <a:srgbClr val="000000"/>
              </a:solidFill>
              <a:latin typeface="Arial"/>
            </a:endParaRPr>
          </a:p>
          <a:p>
            <a:pPr algn="ctr">
              <a:lnSpc>
                <a:spcPct val="100000"/>
              </a:lnSpc>
            </a:pPr>
            <a:r>
              <a:rPr b="0" lang="es-419" sz="1900" spc="-1" strike="noStrike">
                <a:solidFill>
                  <a:schemeClr val="dk1"/>
                </a:solidFill>
                <a:latin typeface="Calibri"/>
                <a:ea typeface="Calibri"/>
              </a:rPr>
              <a:t>[databinding: myGroups]</a:t>
            </a:r>
            <a:endParaRPr b="0" lang="en-US" sz="1900" spc="-1" strike="noStrike">
              <a:solidFill>
                <a:srgbClr val="000000"/>
              </a:solidFill>
              <a:latin typeface="Arial"/>
            </a:endParaRPr>
          </a:p>
          <a:p>
            <a:pPr algn="ctr">
              <a:lnSpc>
                <a:spcPct val="100000"/>
              </a:lnSpc>
            </a:pPr>
            <a:endParaRPr b="0" lang="en-US" sz="1900" spc="-1" strike="noStrike">
              <a:solidFill>
                <a:srgbClr val="000000"/>
              </a:solidFill>
              <a:latin typeface="Arial"/>
            </a:endParaRPr>
          </a:p>
          <a:p>
            <a:pPr algn="ctr">
              <a:lnSpc>
                <a:spcPct val="100000"/>
              </a:lnSpc>
            </a:pPr>
            <a:r>
              <a:rPr b="0" lang="es-419" sz="1900" spc="-1" strike="noStrike">
                <a:solidFill>
                  <a:schemeClr val="dk1"/>
                </a:solidFill>
                <a:latin typeface="Calibri"/>
                <a:ea typeface="Calibri"/>
              </a:rPr>
              <a:t>:List</a:t>
            </a:r>
            <a:endParaRPr b="0" lang="en-US" sz="1900" spc="-1" strike="noStrike">
              <a:solidFill>
                <a:srgbClr val="000000"/>
              </a:solidFill>
              <a:latin typeface="Arial"/>
            </a:endParaRPr>
          </a:p>
          <a:p>
            <a:pPr algn="ctr">
              <a:lnSpc>
                <a:spcPct val="100000"/>
              </a:lnSpc>
            </a:pPr>
            <a:r>
              <a:rPr b="0" lang="es-419" sz="1900" spc="-1" strike="noStrike">
                <a:solidFill>
                  <a:schemeClr val="dk1"/>
                </a:solidFill>
                <a:latin typeface="Calibri"/>
                <a:ea typeface="Calibri"/>
              </a:rPr>
              <a:t>[databinding:</a:t>
            </a:r>
            <a:endParaRPr b="0" lang="en-US" sz="1900" spc="-1" strike="noStrike">
              <a:solidFill>
                <a:srgbClr val="000000"/>
              </a:solidFill>
              <a:latin typeface="Arial"/>
            </a:endParaRPr>
          </a:p>
          <a:p>
            <a:pPr algn="ctr">
              <a:lnSpc>
                <a:spcPct val="100000"/>
              </a:lnSpc>
            </a:pPr>
            <a:r>
              <a:rPr b="0" lang="es-419" sz="1900" spc="-1" strike="noStrike">
                <a:solidFill>
                  <a:schemeClr val="dk1"/>
                </a:solidFill>
                <a:latin typeface="Calibri"/>
                <a:ea typeface="Calibri"/>
              </a:rPr>
              <a:t>othersGroups]</a:t>
            </a:r>
            <a:endParaRPr b="0" lang="en-US" sz="1900" spc="-1" strike="noStrike">
              <a:solidFill>
                <a:srgbClr val="000000"/>
              </a:solidFill>
              <a:latin typeface="Arial"/>
            </a:endParaRPr>
          </a:p>
        </p:txBody>
      </p:sp>
      <p:cxnSp>
        <p:nvCxnSpPr>
          <p:cNvPr id="362" name="Google Shape;231;p34"/>
          <p:cNvCxnSpPr>
            <a:stCxn id="363" idx="3"/>
            <a:endCxn id="361" idx="0"/>
          </p:cNvCxnSpPr>
          <p:nvPr/>
        </p:nvCxnSpPr>
        <p:spPr>
          <a:xfrm flipH="1">
            <a:off x="1397520" y="835200"/>
            <a:ext cx="7560" cy="829080"/>
          </a:xfrm>
          <a:prstGeom prst="straightConnector1">
            <a:avLst/>
          </a:prstGeom>
          <a:ln w="25400">
            <a:solidFill>
              <a:srgbClr val="4f81bd"/>
            </a:solidFill>
            <a:round/>
            <a:tailEnd len="med" type="stealth" w="med"/>
          </a:ln>
        </p:spPr>
      </p:cxnSp>
      <p:sp>
        <p:nvSpPr>
          <p:cNvPr id="364" name="Google Shape;232;p34"/>
          <p:cNvSpPr/>
          <p:nvPr/>
        </p:nvSpPr>
        <p:spPr>
          <a:xfrm>
            <a:off x="2087280" y="2458440"/>
            <a:ext cx="309240" cy="2851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cxnSp>
        <p:nvCxnSpPr>
          <p:cNvPr id="365" name="Google Shape;233;p34"/>
          <p:cNvCxnSpPr>
            <a:stCxn id="364" idx="6"/>
            <a:endCxn id="366" idx="5"/>
          </p:cNvCxnSpPr>
          <p:nvPr/>
        </p:nvCxnSpPr>
        <p:spPr>
          <a:xfrm>
            <a:off x="2396520" y="2601000"/>
            <a:ext cx="882720" cy="33840"/>
          </a:xfrm>
          <a:prstGeom prst="bentConnector3">
            <a:avLst>
              <a:gd name="adj1" fmla="val 87637"/>
            </a:avLst>
          </a:prstGeom>
          <a:ln w="25400">
            <a:solidFill>
              <a:srgbClr val="4f81bd"/>
            </a:solidFill>
            <a:round/>
            <a:tailEnd len="med" type="stealth" w="med"/>
          </a:ln>
        </p:spPr>
      </p:cxnSp>
      <p:sp>
        <p:nvSpPr>
          <p:cNvPr id="367" name="Google Shape;236;p34"/>
          <p:cNvSpPr/>
          <p:nvPr/>
        </p:nvSpPr>
        <p:spPr>
          <a:xfrm>
            <a:off x="2944440" y="1720800"/>
            <a:ext cx="1264320" cy="276480"/>
          </a:xfrm>
          <a:prstGeom prst="rect">
            <a:avLst/>
          </a:prstGeom>
          <a:solidFill>
            <a:schemeClr val="lt1"/>
          </a:solidFill>
          <a:ln w="2540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group.id</a:t>
            </a:r>
            <a:endParaRPr b="0" lang="en-US" sz="1600" spc="-1" strike="noStrike">
              <a:solidFill>
                <a:srgbClr val="000000"/>
              </a:solidFill>
              <a:latin typeface="Arial"/>
            </a:endParaRPr>
          </a:p>
        </p:txBody>
      </p:sp>
      <p:cxnSp>
        <p:nvCxnSpPr>
          <p:cNvPr id="368" name="Google Shape;237;p34"/>
          <p:cNvCxnSpPr>
            <a:stCxn id="367" idx="2"/>
            <a:endCxn id="366" idx="0"/>
          </p:cNvCxnSpPr>
          <p:nvPr/>
        </p:nvCxnSpPr>
        <p:spPr>
          <a:xfrm>
            <a:off x="3576600" y="1997280"/>
            <a:ext cx="442440" cy="179640"/>
          </a:xfrm>
          <a:prstGeom prst="straightConnector1">
            <a:avLst/>
          </a:prstGeom>
          <a:ln w="9525">
            <a:solidFill>
              <a:srgbClr val="4a7dba"/>
            </a:solidFill>
            <a:round/>
          </a:ln>
        </p:spPr>
      </p:cxnSp>
      <p:sp>
        <p:nvSpPr>
          <p:cNvPr id="366" name="Google Shape;234;p34"/>
          <p:cNvSpPr/>
          <p:nvPr/>
        </p:nvSpPr>
        <p:spPr>
          <a:xfrm>
            <a:off x="3164400" y="2176560"/>
            <a:ext cx="1708200" cy="91584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GetGroupDetailsData</a:t>
            </a:r>
            <a:endParaRPr b="0" lang="en-US" sz="1400" spc="-1" strike="noStrike">
              <a:solidFill>
                <a:srgbClr val="000000"/>
              </a:solidFill>
              <a:latin typeface="Arial"/>
            </a:endParaRPr>
          </a:p>
        </p:txBody>
      </p:sp>
      <p:cxnSp>
        <p:nvCxnSpPr>
          <p:cNvPr id="369" name="Google Shape;238;p34"/>
          <p:cNvCxnSpPr>
            <a:stCxn id="366" idx="2"/>
            <a:endCxn id="370" idx="1"/>
          </p:cNvCxnSpPr>
          <p:nvPr/>
        </p:nvCxnSpPr>
        <p:spPr>
          <a:xfrm flipV="1">
            <a:off x="4758120" y="2562840"/>
            <a:ext cx="632520" cy="72000"/>
          </a:xfrm>
          <a:prstGeom prst="bentConnector3">
            <a:avLst>
              <a:gd name="adj1" fmla="val 103929"/>
            </a:avLst>
          </a:prstGeom>
          <a:ln w="25400">
            <a:solidFill>
              <a:srgbClr val="4f81bd"/>
            </a:solidFill>
            <a:round/>
            <a:tailEnd len="med" type="stealth" w="med"/>
          </a:ln>
        </p:spPr>
      </p:cxnSp>
      <p:sp>
        <p:nvSpPr>
          <p:cNvPr id="371" name="Google Shape;225;p34"/>
          <p:cNvSpPr/>
          <p:nvPr/>
        </p:nvSpPr>
        <p:spPr>
          <a:xfrm>
            <a:off x="2301840" y="2767320"/>
            <a:ext cx="898560" cy="366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2100" spc="-1" strike="noStrike">
                <a:solidFill>
                  <a:schemeClr val="dk1"/>
                </a:solidFill>
                <a:latin typeface="Calibri"/>
                <a:ea typeface="Calibri"/>
              </a:rPr>
              <a:t>select</a:t>
            </a:r>
            <a:endParaRPr b="0" lang="en-US" sz="2100" spc="-1" strike="noStrike">
              <a:solidFill>
                <a:srgbClr val="000000"/>
              </a:solidFill>
              <a:latin typeface="Arial"/>
            </a:endParaRPr>
          </a:p>
        </p:txBody>
      </p:sp>
      <p:sp>
        <p:nvSpPr>
          <p:cNvPr id="372" name="Google Shape;224;p34"/>
          <p:cNvSpPr/>
          <p:nvPr/>
        </p:nvSpPr>
        <p:spPr>
          <a:xfrm>
            <a:off x="8001000" y="2642400"/>
            <a:ext cx="1843200" cy="79272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RemoveInvitedUser</a:t>
            </a:r>
            <a:endParaRPr b="0" lang="en-US" sz="1400" spc="-1" strike="noStrike">
              <a:solidFill>
                <a:srgbClr val="000000"/>
              </a:solidFill>
              <a:latin typeface="Arial"/>
            </a:endParaRPr>
          </a:p>
        </p:txBody>
      </p:sp>
      <p:cxnSp>
        <p:nvCxnSpPr>
          <p:cNvPr id="373" name="Elbow Connector 20"/>
          <p:cNvCxnSpPr>
            <a:stCxn id="374" idx="6"/>
            <a:endCxn id="372" idx="3"/>
          </p:cNvCxnSpPr>
          <p:nvPr/>
        </p:nvCxnSpPr>
        <p:spPr>
          <a:xfrm flipV="1">
            <a:off x="7437600" y="3435120"/>
            <a:ext cx="1386360" cy="409680"/>
          </a:xfrm>
          <a:prstGeom prst="bentConnector2">
            <a:avLst/>
          </a:prstGeom>
          <a:ln w="25400">
            <a:solidFill>
              <a:srgbClr val="4f81bd"/>
            </a:solidFill>
            <a:round/>
            <a:tailEnd len="med" type="stealth" w="med"/>
          </a:ln>
        </p:spPr>
      </p:cxnSp>
      <p:cxnSp>
        <p:nvCxnSpPr>
          <p:cNvPr id="375" name="Google Shape;228;p34"/>
          <p:cNvCxnSpPr>
            <a:stCxn id="372" idx="0"/>
            <a:endCxn id="366" idx="0"/>
          </p:cNvCxnSpPr>
          <p:nvPr/>
        </p:nvCxnSpPr>
        <p:spPr>
          <a:xfrm flipV="1" rot="16200000">
            <a:off x="6237720" y="-42480"/>
            <a:ext cx="466200" cy="4904280"/>
          </a:xfrm>
          <a:prstGeom prst="bentConnector3">
            <a:avLst>
              <a:gd name="adj1" fmla="val 223724"/>
            </a:avLst>
          </a:prstGeom>
          <a:ln w="25400">
            <a:solidFill>
              <a:srgbClr val="4f81bd"/>
            </a:solidFill>
            <a:round/>
            <a:tailEnd len="med" type="stealth" w="med"/>
          </a:ln>
        </p:spPr>
      </p:cxnSp>
      <p:sp>
        <p:nvSpPr>
          <p:cNvPr id="363" name="Google Shape;234;p34"/>
          <p:cNvSpPr/>
          <p:nvPr/>
        </p:nvSpPr>
        <p:spPr>
          <a:xfrm>
            <a:off x="709920" y="183600"/>
            <a:ext cx="1552680" cy="6516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600" spc="-1" strike="noStrike">
                <a:solidFill>
                  <a:schemeClr val="dk1"/>
                </a:solidFill>
                <a:latin typeface="Calibri"/>
                <a:ea typeface="Calibri"/>
              </a:rPr>
              <a:t>GetGroupsData</a:t>
            </a:r>
            <a:endParaRPr b="0" lang="en-US" sz="1600" spc="-1" strike="noStrike">
              <a:solidFill>
                <a:srgbClr val="000000"/>
              </a:solidFill>
              <a:latin typeface="Arial"/>
            </a:endParaRPr>
          </a:p>
        </p:txBody>
      </p:sp>
      <p:sp>
        <p:nvSpPr>
          <p:cNvPr id="370" name="Google Shape;229;p34"/>
          <p:cNvSpPr/>
          <p:nvPr/>
        </p:nvSpPr>
        <p:spPr>
          <a:xfrm>
            <a:off x="5390280" y="2153880"/>
            <a:ext cx="1883160" cy="818280"/>
          </a:xfrm>
          <a:prstGeom prst="roundRect">
            <a:avLst>
              <a:gd name="adj" fmla="val 16667"/>
            </a:avLst>
          </a:prstGeom>
          <a:solidFill>
            <a:schemeClr val="bg1"/>
          </a:solidFill>
          <a:ln w="25400">
            <a:solidFill>
              <a:srgbClr val="9bbb59"/>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:Detail</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[databinding: group</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Details,</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userList]</a:t>
            </a:r>
            <a:endParaRPr b="0" lang="en-US" sz="1400" spc="-1" strike="noStrike">
              <a:solidFill>
                <a:srgbClr val="000000"/>
              </a:solidFill>
              <a:latin typeface="Arial"/>
            </a:endParaRPr>
          </a:p>
        </p:txBody>
      </p:sp>
      <p:sp>
        <p:nvSpPr>
          <p:cNvPr id="376" name="Google Shape;225;p34"/>
          <p:cNvSpPr/>
          <p:nvPr/>
        </p:nvSpPr>
        <p:spPr>
          <a:xfrm>
            <a:off x="5053680" y="5014080"/>
            <a:ext cx="898560" cy="366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900" spc="-1" strike="noStrike">
                <a:solidFill>
                  <a:schemeClr val="dk1"/>
                </a:solidFill>
                <a:latin typeface="Calibri"/>
                <a:ea typeface="Calibri"/>
              </a:rPr>
              <a:t>invia</a:t>
            </a:r>
            <a:endParaRPr b="0" lang="en-US" sz="1900" spc="-1" strike="noStrike">
              <a:solidFill>
                <a:srgbClr val="000000"/>
              </a:solidFill>
              <a:latin typeface="Arial"/>
            </a:endParaRPr>
          </a:p>
        </p:txBody>
      </p:sp>
      <p:sp>
        <p:nvSpPr>
          <p:cNvPr id="377" name="Google Shape;232;p34"/>
          <p:cNvSpPr/>
          <p:nvPr/>
        </p:nvSpPr>
        <p:spPr>
          <a:xfrm>
            <a:off x="92160" y="1048320"/>
            <a:ext cx="309240" cy="285120"/>
          </a:xfrm>
          <a:prstGeom prst="ellipse">
            <a:avLst/>
          </a:prstGeom>
          <a:solidFill>
            <a:srgbClr val="ff0000"/>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cxnSp>
        <p:nvCxnSpPr>
          <p:cNvPr id="378" name="Elbow Connector 2"/>
          <p:cNvCxnSpPr>
            <a:stCxn id="377" idx="0"/>
            <a:endCxn id="363" idx="5"/>
          </p:cNvCxnSpPr>
          <p:nvPr/>
        </p:nvCxnSpPr>
        <p:spPr>
          <a:xfrm flipH="1" flipV="1" rot="5400000">
            <a:off x="249480" y="506520"/>
            <a:ext cx="539280" cy="544680"/>
          </a:xfrm>
          <a:prstGeom prst="bentConnector2">
            <a:avLst/>
          </a:prstGeom>
          <a:ln w="25400">
            <a:solidFill>
              <a:srgbClr val="4f81bd"/>
            </a:solidFill>
            <a:round/>
            <a:tailEnd len="med" type="stealth" w="med"/>
          </a:ln>
        </p:spPr>
      </p:cxnSp>
      <p:sp>
        <p:nvSpPr>
          <p:cNvPr id="379" name="Google Shape;225;p34"/>
          <p:cNvSpPr/>
          <p:nvPr/>
        </p:nvSpPr>
        <p:spPr>
          <a:xfrm>
            <a:off x="353160" y="908640"/>
            <a:ext cx="898560" cy="366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2100" spc="-1" strike="noStrike">
                <a:solidFill>
                  <a:schemeClr val="dk1"/>
                </a:solidFill>
                <a:latin typeface="Calibri"/>
                <a:ea typeface="Calibri"/>
              </a:rPr>
              <a:t>load</a:t>
            </a:r>
            <a:endParaRPr b="0" lang="en-US" sz="2100" spc="-1" strike="noStrike">
              <a:solidFill>
                <a:srgbClr val="000000"/>
              </a:solidFill>
              <a:latin typeface="Arial"/>
            </a:endParaRPr>
          </a:p>
        </p:txBody>
      </p:sp>
      <p:sp>
        <p:nvSpPr>
          <p:cNvPr id="380" name="Google Shape;232;p34"/>
          <p:cNvSpPr/>
          <p:nvPr/>
        </p:nvSpPr>
        <p:spPr>
          <a:xfrm>
            <a:off x="3111480" y="1088280"/>
            <a:ext cx="309240" cy="2851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381" name="Google Shape;224;p34"/>
          <p:cNvSpPr/>
          <p:nvPr/>
        </p:nvSpPr>
        <p:spPr>
          <a:xfrm>
            <a:off x="4411080" y="335520"/>
            <a:ext cx="1323360" cy="55692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Logout</a:t>
            </a:r>
            <a:endParaRPr b="0" lang="en-US" sz="1400" spc="-1" strike="noStrike">
              <a:solidFill>
                <a:srgbClr val="000000"/>
              </a:solidFill>
              <a:latin typeface="Arial"/>
            </a:endParaRPr>
          </a:p>
        </p:txBody>
      </p:sp>
      <p:cxnSp>
        <p:nvCxnSpPr>
          <p:cNvPr id="382" name="Elbow Connector 64"/>
          <p:cNvCxnSpPr>
            <a:stCxn id="380" idx="0"/>
            <a:endCxn id="381" idx="5"/>
          </p:cNvCxnSpPr>
          <p:nvPr/>
        </p:nvCxnSpPr>
        <p:spPr>
          <a:xfrm flipH="1" flipV="1" rot="5400000">
            <a:off x="3636000" y="244080"/>
            <a:ext cx="474480" cy="1214640"/>
          </a:xfrm>
          <a:prstGeom prst="bentConnector2">
            <a:avLst/>
          </a:prstGeom>
          <a:ln w="25400">
            <a:solidFill>
              <a:srgbClr val="4f81bd"/>
            </a:solidFill>
            <a:round/>
            <a:tailEnd len="med" type="stealth" w="med"/>
          </a:ln>
        </p:spPr>
      </p:cxnSp>
      <p:sp>
        <p:nvSpPr>
          <p:cNvPr id="383" name="Google Shape;225;p34"/>
          <p:cNvSpPr/>
          <p:nvPr/>
        </p:nvSpPr>
        <p:spPr>
          <a:xfrm>
            <a:off x="2320200" y="858960"/>
            <a:ext cx="898560" cy="366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2000" spc="-1" strike="noStrike">
                <a:solidFill>
                  <a:schemeClr val="dk1"/>
                </a:solidFill>
                <a:latin typeface="Calibri"/>
                <a:ea typeface="Calibri"/>
              </a:rPr>
              <a:t>logout</a:t>
            </a:r>
            <a:endParaRPr b="0" lang="en-US" sz="2000" spc="-1" strike="noStrike">
              <a:solidFill>
                <a:srgbClr val="000000"/>
              </a:solidFill>
              <a:latin typeface="Arial"/>
            </a:endParaRPr>
          </a:p>
        </p:txBody>
      </p:sp>
      <p:cxnSp>
        <p:nvCxnSpPr>
          <p:cNvPr id="384" name="Google Shape;228;p 1"/>
          <p:cNvCxnSpPr>
            <a:stCxn id="359" idx="3"/>
          </p:cNvCxnSpPr>
          <p:nvPr/>
        </p:nvCxnSpPr>
        <p:spPr>
          <a:xfrm rot="5400000">
            <a:off x="7652520" y="5537160"/>
            <a:ext cx="352080" cy="831960"/>
          </a:xfrm>
          <a:prstGeom prst="bentConnector3">
            <a:avLst>
              <a:gd name="adj1" fmla="val 100000"/>
            </a:avLst>
          </a:prstGeom>
          <a:ln w="25400">
            <a:solidFill>
              <a:srgbClr val="4f81bd"/>
            </a:solidFill>
            <a:round/>
            <a:tailEnd len="med" type="stealth" w="med"/>
          </a:ln>
        </p:spPr>
      </p:cxnSp>
      <p:sp>
        <p:nvSpPr>
          <p:cNvPr id="385" name="Google Shape;229;p 1"/>
          <p:cNvSpPr/>
          <p:nvPr/>
        </p:nvSpPr>
        <p:spPr>
          <a:xfrm>
            <a:off x="5390280" y="3125880"/>
            <a:ext cx="1883160" cy="1217520"/>
          </a:xfrm>
          <a:prstGeom prst="roundRect">
            <a:avLst>
              <a:gd name="adj" fmla="val 16667"/>
            </a:avLst>
          </a:prstGeom>
          <a:solidFill>
            <a:schemeClr val="bg1"/>
          </a:solidFill>
          <a:ln w="25400">
            <a:solidFill>
              <a:srgbClr val="9bbb59"/>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:DraggableList</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[Drag:</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InvitedUser]</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 </a:t>
            </a:r>
            <a:r>
              <a:rPr b="0" lang="es-419" sz="1400" spc="-1" strike="noStrike">
                <a:solidFill>
                  <a:schemeClr val="dk1"/>
                </a:solidFill>
                <a:latin typeface="Calibri"/>
                <a:ea typeface="Calibri"/>
              </a:rPr>
              <a:t>Can do only the Creator</a:t>
            </a:r>
            <a:endParaRPr b="0" lang="en-US" sz="1400" spc="-1" strike="noStrike">
              <a:solidFill>
                <a:srgbClr val="000000"/>
              </a:solidFill>
              <a:latin typeface="Arial"/>
            </a:endParaRPr>
          </a:p>
        </p:txBody>
      </p:sp>
      <p:cxnSp>
        <p:nvCxnSpPr>
          <p:cNvPr id="386" name="Google Shape;238;p 1"/>
          <p:cNvCxnSpPr>
            <a:stCxn id="366" idx="2"/>
            <a:endCxn id="385" idx="1"/>
          </p:cNvCxnSpPr>
          <p:nvPr/>
        </p:nvCxnSpPr>
        <p:spPr>
          <a:xfrm>
            <a:off x="4758120" y="2634480"/>
            <a:ext cx="632520" cy="1100520"/>
          </a:xfrm>
          <a:prstGeom prst="bentConnector3">
            <a:avLst>
              <a:gd name="adj1" fmla="val 59054"/>
            </a:avLst>
          </a:prstGeom>
          <a:ln w="25400">
            <a:solidFill>
              <a:srgbClr val="4f81bd"/>
            </a:solidFill>
            <a:round/>
            <a:tailEnd len="med" type="stealth" w="med"/>
          </a:ln>
        </p:spPr>
      </p:cxnSp>
      <p:sp>
        <p:nvSpPr>
          <p:cNvPr id="374" name="Google Shape;232;p34"/>
          <p:cNvSpPr/>
          <p:nvPr/>
        </p:nvSpPr>
        <p:spPr>
          <a:xfrm>
            <a:off x="7128360" y="3701880"/>
            <a:ext cx="309240" cy="2851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cxnSp>
        <p:nvCxnSpPr>
          <p:cNvPr id="387" name="Google Shape;237;p 1"/>
          <p:cNvCxnSpPr/>
          <p:nvPr/>
        </p:nvCxnSpPr>
        <p:spPr>
          <a:xfrm>
            <a:off x="8256600" y="3869280"/>
            <a:ext cx="82440" cy="215640"/>
          </a:xfrm>
          <a:prstGeom prst="straightConnector1">
            <a:avLst/>
          </a:prstGeom>
          <a:ln w="9525">
            <a:solidFill>
              <a:srgbClr val="4a7dba"/>
            </a:solidFill>
            <a:round/>
          </a:ln>
        </p:spPr>
      </p:cxnSp>
      <p:sp>
        <p:nvSpPr>
          <p:cNvPr id="388" name="Google Shape;236;p 1"/>
          <p:cNvSpPr/>
          <p:nvPr/>
        </p:nvSpPr>
        <p:spPr>
          <a:xfrm>
            <a:off x="8001000" y="4119120"/>
            <a:ext cx="1371600" cy="452880"/>
          </a:xfrm>
          <a:prstGeom prst="rect">
            <a:avLst/>
          </a:prstGeom>
          <a:solidFill>
            <a:schemeClr val="lt1"/>
          </a:solidFill>
          <a:ln w="2540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Selected User</a:t>
            </a:r>
            <a:endParaRPr b="0" lang="en-US" sz="1600" spc="-1" strike="noStrike">
              <a:solidFill>
                <a:srgbClr val="000000"/>
              </a:solidFill>
              <a:latin typeface="Arial"/>
            </a:endParaRPr>
          </a:p>
        </p:txBody>
      </p:sp>
      <p:sp>
        <p:nvSpPr>
          <p:cNvPr id="389" name="Google Shape;222;p 1"/>
          <p:cNvSpPr/>
          <p:nvPr/>
        </p:nvSpPr>
        <p:spPr>
          <a:xfrm>
            <a:off x="2533320" y="4676760"/>
            <a:ext cx="309240" cy="2851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endParaRPr b="0" lang="en-US" sz="2100" spc="-1" strike="noStrike">
              <a:solidFill>
                <a:schemeClr val="lt1"/>
              </a:solidFill>
              <a:latin typeface="Calibri"/>
              <a:ea typeface="Calibri"/>
            </a:endParaRPr>
          </a:p>
        </p:txBody>
      </p:sp>
      <p:sp>
        <p:nvSpPr>
          <p:cNvPr id="390" name="Google Shape;222;p 2"/>
          <p:cNvSpPr/>
          <p:nvPr/>
        </p:nvSpPr>
        <p:spPr>
          <a:xfrm>
            <a:off x="2538000" y="5236920"/>
            <a:ext cx="309240" cy="2851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endParaRPr b="0" lang="en-US" sz="2100" spc="-1" strike="noStrike">
              <a:solidFill>
                <a:schemeClr val="lt1"/>
              </a:solidFill>
              <a:latin typeface="Calibri"/>
              <a:ea typeface="Calibri"/>
            </a:endParaRPr>
          </a:p>
        </p:txBody>
      </p:sp>
      <p:sp>
        <p:nvSpPr>
          <p:cNvPr id="391" name="Google Shape;225;p 2"/>
          <p:cNvSpPr/>
          <p:nvPr/>
        </p:nvSpPr>
        <p:spPr>
          <a:xfrm>
            <a:off x="1551600" y="5194080"/>
            <a:ext cx="1196640" cy="366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900" spc="-1" strike="noStrike">
                <a:solidFill>
                  <a:schemeClr val="dk1"/>
                </a:solidFill>
                <a:latin typeface="Calibri"/>
                <a:ea typeface="Calibri"/>
              </a:rPr>
              <a:t>cancella</a:t>
            </a:r>
            <a:endParaRPr b="0" lang="en-US" sz="1900" spc="-1" strike="noStrike">
              <a:solidFill>
                <a:srgbClr val="000000"/>
              </a:solidFill>
              <a:latin typeface="Arial"/>
            </a:endParaRPr>
          </a:p>
        </p:txBody>
      </p:sp>
      <p:sp>
        <p:nvSpPr>
          <p:cNvPr id="392" name="Google Shape;225;p 3"/>
          <p:cNvSpPr/>
          <p:nvPr/>
        </p:nvSpPr>
        <p:spPr>
          <a:xfrm>
            <a:off x="1813680" y="4510080"/>
            <a:ext cx="898560" cy="366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900" spc="-1" strike="noStrike">
                <a:solidFill>
                  <a:schemeClr val="dk1"/>
                </a:solidFill>
                <a:latin typeface="Calibri"/>
                <a:ea typeface="Calibri"/>
              </a:rPr>
              <a:t>Form submit</a:t>
            </a:r>
            <a:endParaRPr b="0" lang="en-US"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7570</TotalTime>
  <Application>LibreOffice/7.5.9.2$Linux_X86_64 LibreOffice_project/50$Build-2</Application>
  <AppVersion>15.0000</AppVersion>
  <Words>3242</Words>
  <Paragraphs>547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fraternali</dc:creator>
  <dc:description/>
  <dc:language>en-US</dc:language>
  <cp:lastModifiedBy/>
  <dcterms:modified xsi:type="dcterms:W3CDTF">2024-07-04T16:50:48Z</dcterms:modified>
  <cp:revision>421</cp:revision>
  <dc:subject/>
  <dc:title>Esercizio Gestione spese di trasferta: progettazione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18</vt:i4>
  </property>
  <property fmtid="{D5CDD505-2E9C-101B-9397-08002B2CF9AE}" pid="3" name="PresentationFormat">
    <vt:lpwstr>A4 Paper (210x297 mm)</vt:lpwstr>
  </property>
  <property fmtid="{D5CDD505-2E9C-101B-9397-08002B2CF9AE}" pid="4" name="Slides">
    <vt:i4>30</vt:i4>
  </property>
</Properties>
</file>