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28.xml.rels" ContentType="application/vnd.openxmlformats-package.relationships+xml"/>
  <Override PartName="/ppt/slideLayouts/_rels/slideLayout4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8.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13.xml.rels" ContentType="application/vnd.openxmlformats-package.relationships+xml"/>
  <Override PartName="/ppt/slideLayouts/_rels/slideLayout4.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41.xml.rels" ContentType="application/vnd.openxmlformats-package.relationships+xml"/>
  <Override PartName="/ppt/slideLayouts/_rels/slideLayout24.xml.rels" ContentType="application/vnd.openxmlformats-package.relationships+xml"/>
  <Override PartName="/ppt/slideLayouts/_rels/slideLayout17.xml.rels" ContentType="application/vnd.openxmlformats-package.relationships+xml"/>
  <Override PartName="/ppt/slideLayouts/_rels/slideLayout34.xml.rels" ContentType="application/vnd.openxmlformats-package.relationships+xml"/>
  <Override PartName="/ppt/slideLayouts/_rels/slideLayout25.xml.rels" ContentType="application/vnd.openxmlformats-package.relationships+xml"/>
  <Override PartName="/ppt/slideLayouts/_rels/slideLayout42.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40.xml.rels" ContentType="application/vnd.openxmlformats-package.relationships+xml"/>
  <Override PartName="/ppt/slideLayouts/_rels/slideLayout23.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xml.rels" ContentType="application/vnd.openxmlformats-package.relationships+xml"/>
  <Override PartName="/ppt/slideLayouts/_rels/slideLayout29.xml.rels" ContentType="application/vnd.openxmlformats-package.relationships+xml"/>
  <Override PartName="/ppt/slideLayouts/_rels/slideLayout46.xml.rels" ContentType="application/vnd.openxmlformats-package.relationships+xml"/>
  <Override PartName="/ppt/slideLayouts/slideLayout26.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37.xml" ContentType="application/vnd.openxmlformats-officedocument.presentationml.slideLayout+xml"/>
  <Override PartName="/ppt/slideLayouts/slideLayout3.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29.xml" ContentType="application/vnd.openxmlformats-officedocument.presentationml.slideLayout+xml"/>
  <Override PartName="/ppt/slideLayouts/slideLayout46.xml" ContentType="application/vnd.openxmlformats-officedocument.presentationml.slideLayout+xml"/>
  <Override PartName="/ppt/slideLayouts/slideLayout39.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48.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45.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44.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s/slide29.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_rels/slide10.xml.rels" ContentType="application/vnd.openxmlformats-package.relationships+xml"/>
  <Override PartName="/ppt/slides/_rels/slide25.xml.rels" ContentType="application/vnd.openxmlformats-package.relationships+xml"/>
  <Override PartName="/ppt/slides/_rels/slide17.xml.rels" ContentType="application/vnd.openxmlformats-package.relationships+xml"/>
  <Override PartName="/ppt/slides/_rels/slide5.xml.rels" ContentType="application/vnd.openxmlformats-package.relationships+xml"/>
  <Override PartName="/ppt/slides/_rels/slide24.xml.rels" ContentType="application/vnd.openxmlformats-package.relationships+xml"/>
  <Override PartName="/ppt/slides/_rels/slide16.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9.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28.xml.rels" ContentType="application/vnd.openxmlformats-package.relationships+xml"/>
  <Override PartName="/ppt/slides/slide25.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media/image1.jpeg" ContentType="image/jpeg"/>
  <Override PartName="/ppt/media/image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9906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B117EC1F-8D2C-4C88-A330-460DA5BED298}"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495000" y="160452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7006713-1E60-4C58-A1E2-CC82F503C341}"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3801BA47-EE01-449A-82D5-FD0EBA678BE6}"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4950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50928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5232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4950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50928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5232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714A0CD4-1FE4-4DD0-BE70-3C219DA0D267}"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71D0FD02-03BC-42B7-A3DC-FD12DB14CB75}"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 name="PlaceHolder 2"/>
          <p:cNvSpPr>
            <a:spLocks noGrp="1"/>
          </p:cNvSpPr>
          <p:nvPr>
            <p:ph type="subTitle"/>
          </p:nvPr>
        </p:nvSpPr>
        <p:spPr>
          <a:xfrm>
            <a:off x="495000" y="1604520"/>
            <a:ext cx="89150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AD0A523-66C1-4CB7-8DC1-9BE5754B8709}"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 name="PlaceHolder 2"/>
          <p:cNvSpPr>
            <a:spLocks noGrp="1"/>
          </p:cNvSpPr>
          <p:nvPr>
            <p:ph/>
          </p:nvPr>
        </p:nvSpPr>
        <p:spPr>
          <a:xfrm>
            <a:off x="495000" y="1604520"/>
            <a:ext cx="89150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21F98D8-737D-4CB4-9ECA-DDA18D2C361F}"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1"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2"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4B2AF046-ED35-43CF-A919-9F0FC5566998}"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615553D-5099-4C21-97B0-8614078E5D3B}"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95360" y="274680"/>
            <a:ext cx="8914320" cy="52945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CCE8369-5215-47D8-ADA7-0ED6BE3F715C}"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6"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3C05596-89E2-40D8-ACD1-114DF66086E6}"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495000" y="1604520"/>
            <a:ext cx="89150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662D525-51BB-4AF4-B195-4A7C108C7D4C}"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4"/>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0D1F8B4-6E49-4EBC-B5AB-1D4CB778A2D0}"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4"/>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C5BA64B-7B01-4764-A118-E0F4A60675ED}"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8" name="PlaceHolder 2"/>
          <p:cNvSpPr>
            <a:spLocks noGrp="1"/>
          </p:cNvSpPr>
          <p:nvPr>
            <p:ph/>
          </p:nvPr>
        </p:nvSpPr>
        <p:spPr>
          <a:xfrm>
            <a:off x="495000" y="160452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3"/>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EB2C9E7-F7C6-4D2C-BA78-EAE78071C631}"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1"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5"/>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07501753-F351-4C73-B712-BEE880EAFE3F}"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6" name="PlaceHolder 2"/>
          <p:cNvSpPr>
            <a:spLocks noGrp="1"/>
          </p:cNvSpPr>
          <p:nvPr>
            <p:ph/>
          </p:nvPr>
        </p:nvSpPr>
        <p:spPr>
          <a:xfrm>
            <a:off x="4950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3"/>
          <p:cNvSpPr>
            <a:spLocks noGrp="1"/>
          </p:cNvSpPr>
          <p:nvPr>
            <p:ph/>
          </p:nvPr>
        </p:nvSpPr>
        <p:spPr>
          <a:xfrm>
            <a:off x="350928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4"/>
          <p:cNvSpPr>
            <a:spLocks noGrp="1"/>
          </p:cNvSpPr>
          <p:nvPr>
            <p:ph/>
          </p:nvPr>
        </p:nvSpPr>
        <p:spPr>
          <a:xfrm>
            <a:off x="65232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 name="PlaceHolder 5"/>
          <p:cNvSpPr>
            <a:spLocks noGrp="1"/>
          </p:cNvSpPr>
          <p:nvPr>
            <p:ph/>
          </p:nvPr>
        </p:nvSpPr>
        <p:spPr>
          <a:xfrm>
            <a:off x="4950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6"/>
          <p:cNvSpPr>
            <a:spLocks noGrp="1"/>
          </p:cNvSpPr>
          <p:nvPr>
            <p:ph/>
          </p:nvPr>
        </p:nvSpPr>
        <p:spPr>
          <a:xfrm>
            <a:off x="350928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7"/>
          <p:cNvSpPr>
            <a:spLocks noGrp="1"/>
          </p:cNvSpPr>
          <p:nvPr>
            <p:ph/>
          </p:nvPr>
        </p:nvSpPr>
        <p:spPr>
          <a:xfrm>
            <a:off x="65232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D5A97C99-6764-477C-A084-C24F786A90BA}"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AE9E9EFC-9A13-4EB0-AC2E-E581B67EC198}"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8" name="PlaceHolder 2"/>
          <p:cNvSpPr>
            <a:spLocks noGrp="1"/>
          </p:cNvSpPr>
          <p:nvPr>
            <p:ph type="subTitle"/>
          </p:nvPr>
        </p:nvSpPr>
        <p:spPr>
          <a:xfrm>
            <a:off x="495000" y="1604520"/>
            <a:ext cx="89150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4326E711-9699-47BB-B6D9-0508B5E5D9F6}"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0" name="PlaceHolder 2"/>
          <p:cNvSpPr>
            <a:spLocks noGrp="1"/>
          </p:cNvSpPr>
          <p:nvPr>
            <p:ph/>
          </p:nvPr>
        </p:nvSpPr>
        <p:spPr>
          <a:xfrm>
            <a:off x="495000" y="1604520"/>
            <a:ext cx="89150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67D532CD-1701-4483-832E-91D8BE1BD1C0}"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2"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3"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4C7B4ED6-457A-43CB-A2C0-1F9478A4C1F3}"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BB105AD7-19CC-4BE3-BFDA-67A93AC7ACA5}"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495000" y="1604520"/>
            <a:ext cx="89150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4C9DC4F-A534-4EFF-8A9F-72358450A5BD}"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95360" y="274680"/>
            <a:ext cx="8914320" cy="52945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978B35AE-A530-45D0-80D9-EBB563AEA0E2}"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7"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8"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9"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89A6B1A-1DFF-4692-8449-0BFD6EC979D2}"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1"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2"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3" name="PlaceHolder 4"/>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6186A64A-4496-44E3-8B0B-6B5EC230A9BB}"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5"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6"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7" name="PlaceHolder 4"/>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461C4186-2E43-4A54-8900-504B47EB1B36}"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9" name="PlaceHolder 2"/>
          <p:cNvSpPr>
            <a:spLocks noGrp="1"/>
          </p:cNvSpPr>
          <p:nvPr>
            <p:ph/>
          </p:nvPr>
        </p:nvSpPr>
        <p:spPr>
          <a:xfrm>
            <a:off x="495000" y="160452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0" name="PlaceHolder 3"/>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59B6EBC5-BD78-4076-9DBE-300E0ECE09D0}"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2"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3"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4"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5" name="PlaceHolder 5"/>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8E97D45B-AC24-4830-809A-34D071A63C6B}"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7" name="PlaceHolder 2"/>
          <p:cNvSpPr>
            <a:spLocks noGrp="1"/>
          </p:cNvSpPr>
          <p:nvPr>
            <p:ph/>
          </p:nvPr>
        </p:nvSpPr>
        <p:spPr>
          <a:xfrm>
            <a:off x="4950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8" name="PlaceHolder 3"/>
          <p:cNvSpPr>
            <a:spLocks noGrp="1"/>
          </p:cNvSpPr>
          <p:nvPr>
            <p:ph/>
          </p:nvPr>
        </p:nvSpPr>
        <p:spPr>
          <a:xfrm>
            <a:off x="350928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9" name="PlaceHolder 4"/>
          <p:cNvSpPr>
            <a:spLocks noGrp="1"/>
          </p:cNvSpPr>
          <p:nvPr>
            <p:ph/>
          </p:nvPr>
        </p:nvSpPr>
        <p:spPr>
          <a:xfrm>
            <a:off x="65232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0" name="PlaceHolder 5"/>
          <p:cNvSpPr>
            <a:spLocks noGrp="1"/>
          </p:cNvSpPr>
          <p:nvPr>
            <p:ph/>
          </p:nvPr>
        </p:nvSpPr>
        <p:spPr>
          <a:xfrm>
            <a:off x="4950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1" name="PlaceHolder 6"/>
          <p:cNvSpPr>
            <a:spLocks noGrp="1"/>
          </p:cNvSpPr>
          <p:nvPr>
            <p:ph/>
          </p:nvPr>
        </p:nvSpPr>
        <p:spPr>
          <a:xfrm>
            <a:off x="350928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2" name="PlaceHolder 7"/>
          <p:cNvSpPr>
            <a:spLocks noGrp="1"/>
          </p:cNvSpPr>
          <p:nvPr>
            <p:ph/>
          </p:nvPr>
        </p:nvSpPr>
        <p:spPr>
          <a:xfrm>
            <a:off x="65232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E56371AB-7997-45F7-8973-4DE12ED642E8}"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690896C6-7B02-47A0-B44C-AB874903C4BC}"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0" name="PlaceHolder 2"/>
          <p:cNvSpPr>
            <a:spLocks noGrp="1"/>
          </p:cNvSpPr>
          <p:nvPr>
            <p:ph type="subTitle"/>
          </p:nvPr>
        </p:nvSpPr>
        <p:spPr>
          <a:xfrm>
            <a:off x="495000" y="1604520"/>
            <a:ext cx="89150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F873234B-CE3A-4A33-9856-9509FED627E5}"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2" name="PlaceHolder 2"/>
          <p:cNvSpPr>
            <a:spLocks noGrp="1"/>
          </p:cNvSpPr>
          <p:nvPr>
            <p:ph/>
          </p:nvPr>
        </p:nvSpPr>
        <p:spPr>
          <a:xfrm>
            <a:off x="495000" y="1604520"/>
            <a:ext cx="89150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DAFA7C7F-490B-4C75-B443-DD8DF149A510}"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FDB0D5C-660C-412E-8534-3520E6C4E256}"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4"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5"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05CFE278-3A9E-4369-AEB3-76E1330482A6}"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12AA0CD9-2F5C-4648-BAD4-027EE3B88059}"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95360" y="274680"/>
            <a:ext cx="8914320" cy="52945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83D1E077-1830-455B-99F7-8EAFBE777C50}"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9"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0"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1"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F54FB02E-8BCE-4E93-8112-0F91390C6153}"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3"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4"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5" name="PlaceHolder 4"/>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3494D329-8C14-46BA-A8B3-E8E257627BD7}"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7"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8"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9" name="PlaceHolder 4"/>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D0504693-1DA2-4CF5-89E2-00D236C1F0F2}"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1" name="PlaceHolder 2"/>
          <p:cNvSpPr>
            <a:spLocks noGrp="1"/>
          </p:cNvSpPr>
          <p:nvPr>
            <p:ph/>
          </p:nvPr>
        </p:nvSpPr>
        <p:spPr>
          <a:xfrm>
            <a:off x="495000" y="160452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2" name="PlaceHolder 3"/>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B4CF45B6-C2E7-481D-8C4B-4339D5050767}"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4"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5"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6"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7" name="PlaceHolder 5"/>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53CC15F7-8691-4ACC-A14B-CB0474C6795D}"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9" name="PlaceHolder 2"/>
          <p:cNvSpPr>
            <a:spLocks noGrp="1"/>
          </p:cNvSpPr>
          <p:nvPr>
            <p:ph/>
          </p:nvPr>
        </p:nvSpPr>
        <p:spPr>
          <a:xfrm>
            <a:off x="4950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0" name="PlaceHolder 3"/>
          <p:cNvSpPr>
            <a:spLocks noGrp="1"/>
          </p:cNvSpPr>
          <p:nvPr>
            <p:ph/>
          </p:nvPr>
        </p:nvSpPr>
        <p:spPr>
          <a:xfrm>
            <a:off x="350928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1" name="PlaceHolder 4"/>
          <p:cNvSpPr>
            <a:spLocks noGrp="1"/>
          </p:cNvSpPr>
          <p:nvPr>
            <p:ph/>
          </p:nvPr>
        </p:nvSpPr>
        <p:spPr>
          <a:xfrm>
            <a:off x="65232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2" name="PlaceHolder 5"/>
          <p:cNvSpPr>
            <a:spLocks noGrp="1"/>
          </p:cNvSpPr>
          <p:nvPr>
            <p:ph/>
          </p:nvPr>
        </p:nvSpPr>
        <p:spPr>
          <a:xfrm>
            <a:off x="4950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3" name="PlaceHolder 6"/>
          <p:cNvSpPr>
            <a:spLocks noGrp="1"/>
          </p:cNvSpPr>
          <p:nvPr>
            <p:ph/>
          </p:nvPr>
        </p:nvSpPr>
        <p:spPr>
          <a:xfrm>
            <a:off x="350928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4" name="PlaceHolder 7"/>
          <p:cNvSpPr>
            <a:spLocks noGrp="1"/>
          </p:cNvSpPr>
          <p:nvPr>
            <p:ph/>
          </p:nvPr>
        </p:nvSpPr>
        <p:spPr>
          <a:xfrm>
            <a:off x="65232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65879452-70BC-430C-B868-B0E702C40B61}"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C5B1E94-0616-47B0-A320-3B4541267393}"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95360" y="274680"/>
            <a:ext cx="8914320" cy="52945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B0CFE93-63D9-49DE-A877-FF8C14EE9547}"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D72B6D1-5C2C-42C5-B435-2010AB261A74}"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5AC11A2-64FD-40F2-A6F7-BA239F488021}"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BCD544D-9C1A-4FA8-9986-A5472C122E9E}"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495000" y="1604520"/>
            <a:ext cx="89146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 name="PlaceHolder 3"/>
          <p:cNvSpPr>
            <a:spLocks noGrp="1"/>
          </p:cNvSpPr>
          <p:nvPr>
            <p:ph type="ftr" idx="1"/>
          </p:nvPr>
        </p:nvSpPr>
        <p:spPr>
          <a:xfrm>
            <a:off x="3384720" y="6356520"/>
            <a:ext cx="3135960" cy="363960"/>
          </a:xfrm>
          <a:prstGeom prst="rect">
            <a:avLst/>
          </a:prstGeom>
          <a:noFill/>
          <a:ln w="0">
            <a:noFill/>
          </a:ln>
        </p:spPr>
        <p:txBody>
          <a:bodyPr lIns="107280" rIns="107280" tIns="53640" bIns="5364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2"/>
          </p:nvPr>
        </p:nvSpPr>
        <p:spPr>
          <a:xfrm>
            <a:off x="7099200" y="6356520"/>
            <a:ext cx="2310480" cy="363960"/>
          </a:xfrm>
          <a:prstGeom prst="rect">
            <a:avLst/>
          </a:prstGeom>
          <a:noFill/>
          <a:ln w="0">
            <a:noFill/>
          </a:ln>
        </p:spPr>
        <p:txBody>
          <a:bodyPr lIns="107280" rIns="107280" tIns="53640" bIns="53640" anchor="ctr">
            <a:noAutofit/>
          </a:bodyPr>
          <a:lstStyle>
            <a:lvl1pPr indent="0" algn="r">
              <a:lnSpc>
                <a:spcPct val="100000"/>
              </a:lnSpc>
              <a:buNone/>
              <a:tabLst>
                <a:tab algn="l" pos="0"/>
              </a:tabLst>
              <a:defRPr b="0" lang="es-419" sz="1400" spc="-1" strike="noStrike">
                <a:solidFill>
                  <a:srgbClr val="888888"/>
                </a:solidFill>
                <a:latin typeface="Calibri"/>
                <a:ea typeface="Calibri"/>
              </a:defRPr>
            </a:lvl1pPr>
          </a:lstStyle>
          <a:p>
            <a:pPr indent="0" algn="r">
              <a:lnSpc>
                <a:spcPct val="100000"/>
              </a:lnSpc>
              <a:buNone/>
              <a:tabLst>
                <a:tab algn="l" pos="0"/>
              </a:tabLst>
            </a:pPr>
            <a:fld id="{497BA196-4D44-4A59-8CE8-939FB803F7AD}" type="slidenum">
              <a:rPr b="0" lang="es-419" sz="1400" spc="-1" strike="noStrike">
                <a:solidFill>
                  <a:srgbClr val="888888"/>
                </a:solidFill>
                <a:latin typeface="Calibri"/>
                <a:ea typeface="Calibri"/>
              </a:rPr>
              <a:t>&lt;number&gt;</a:t>
            </a:fld>
            <a:endParaRPr b="0" lang="en-US" sz="1400" spc="-1" strike="noStrike">
              <a:solidFill>
                <a:srgbClr val="000000"/>
              </a:solidFill>
              <a:latin typeface="Times New Roman"/>
            </a:endParaRPr>
          </a:p>
        </p:txBody>
      </p:sp>
      <p:sp>
        <p:nvSpPr>
          <p:cNvPr id="4" name="PlaceHolder 5"/>
          <p:cNvSpPr>
            <a:spLocks noGrp="1"/>
          </p:cNvSpPr>
          <p:nvPr>
            <p:ph type="dt" idx="3"/>
          </p:nvPr>
        </p:nvSpPr>
        <p:spPr>
          <a:xfrm>
            <a:off x="495360" y="6356520"/>
            <a:ext cx="2310480" cy="363960"/>
          </a:xfrm>
          <a:prstGeom prst="rect">
            <a:avLst/>
          </a:prstGeom>
          <a:noFill/>
          <a:ln w="0">
            <a:noFill/>
          </a:ln>
        </p:spPr>
        <p:txBody>
          <a:bodyPr lIns="107280" rIns="107280" tIns="53640" bIns="5364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384720" y="6356520"/>
            <a:ext cx="3135960" cy="363960"/>
          </a:xfrm>
          <a:prstGeom prst="rect">
            <a:avLst/>
          </a:prstGeom>
          <a:noFill/>
          <a:ln w="0">
            <a:noFill/>
          </a:ln>
        </p:spPr>
        <p:txBody>
          <a:bodyPr lIns="107280" rIns="107280" tIns="53640" bIns="5364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2" name="PlaceHolder 2"/>
          <p:cNvSpPr>
            <a:spLocks noGrp="1"/>
          </p:cNvSpPr>
          <p:nvPr>
            <p:ph type="sldNum" idx="5"/>
          </p:nvPr>
        </p:nvSpPr>
        <p:spPr>
          <a:xfrm>
            <a:off x="7099200" y="6356520"/>
            <a:ext cx="2310480" cy="363960"/>
          </a:xfrm>
          <a:prstGeom prst="rect">
            <a:avLst/>
          </a:prstGeom>
          <a:noFill/>
          <a:ln w="0">
            <a:noFill/>
          </a:ln>
        </p:spPr>
        <p:txBody>
          <a:bodyPr lIns="107280" rIns="107280" tIns="53640" bIns="53640" anchor="ctr">
            <a:noAutofit/>
          </a:bodyPr>
          <a:lstStyle>
            <a:lvl1pPr indent="0" algn="r">
              <a:lnSpc>
                <a:spcPct val="100000"/>
              </a:lnSpc>
              <a:buNone/>
              <a:tabLst>
                <a:tab algn="l" pos="0"/>
              </a:tabLst>
              <a:defRPr b="0" lang="es-419" sz="1400" spc="-1" strike="noStrike">
                <a:solidFill>
                  <a:srgbClr val="888888"/>
                </a:solidFill>
                <a:latin typeface="Calibri"/>
                <a:ea typeface="Calibri"/>
              </a:defRPr>
            </a:lvl1pPr>
          </a:lstStyle>
          <a:p>
            <a:pPr indent="0" algn="r">
              <a:lnSpc>
                <a:spcPct val="100000"/>
              </a:lnSpc>
              <a:buNone/>
              <a:tabLst>
                <a:tab algn="l" pos="0"/>
              </a:tabLst>
            </a:pPr>
            <a:fld id="{900E9FD2-B91F-42CB-B42D-ABE29A60F387}" type="slidenum">
              <a:rPr b="0" lang="es-419" sz="1400" spc="-1" strike="noStrike">
                <a:solidFill>
                  <a:srgbClr val="888888"/>
                </a:solidFill>
                <a:latin typeface="Calibri"/>
                <a:ea typeface="Calibri"/>
              </a:rPr>
              <a:t>&lt;number&gt;</a:t>
            </a:fld>
            <a:endParaRPr b="0" lang="en-US" sz="1400" spc="-1" strike="noStrike">
              <a:solidFill>
                <a:srgbClr val="000000"/>
              </a:solidFill>
              <a:latin typeface="Times New Roman"/>
            </a:endParaRPr>
          </a:p>
        </p:txBody>
      </p:sp>
      <p:sp>
        <p:nvSpPr>
          <p:cNvPr id="43" name="PlaceHolder 3"/>
          <p:cNvSpPr>
            <a:spLocks noGrp="1"/>
          </p:cNvSpPr>
          <p:nvPr>
            <p:ph type="dt" idx="6"/>
          </p:nvPr>
        </p:nvSpPr>
        <p:spPr>
          <a:xfrm>
            <a:off x="495360" y="6356520"/>
            <a:ext cx="2310480" cy="363960"/>
          </a:xfrm>
          <a:prstGeom prst="rect">
            <a:avLst/>
          </a:prstGeom>
          <a:noFill/>
          <a:ln w="0">
            <a:noFill/>
          </a:ln>
        </p:spPr>
        <p:txBody>
          <a:bodyPr lIns="107280" rIns="107280" tIns="53640" bIns="5364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4" name="PlaceHolder 4"/>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5" name="PlaceHolder 5"/>
          <p:cNvSpPr>
            <a:spLocks noGrp="1"/>
          </p:cNvSpPr>
          <p:nvPr>
            <p:ph type="body"/>
          </p:nvPr>
        </p:nvSpPr>
        <p:spPr>
          <a:xfrm>
            <a:off x="495000" y="1604520"/>
            <a:ext cx="89150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3" name="PlaceHolder 2"/>
          <p:cNvSpPr>
            <a:spLocks noGrp="1"/>
          </p:cNvSpPr>
          <p:nvPr>
            <p:ph type="ftr" idx="7"/>
          </p:nvPr>
        </p:nvSpPr>
        <p:spPr>
          <a:xfrm>
            <a:off x="3384720" y="6356520"/>
            <a:ext cx="3135960" cy="363960"/>
          </a:xfrm>
          <a:prstGeom prst="rect">
            <a:avLst/>
          </a:prstGeom>
          <a:noFill/>
          <a:ln w="0">
            <a:noFill/>
          </a:ln>
        </p:spPr>
        <p:txBody>
          <a:bodyPr lIns="107280" rIns="107280" tIns="53640" bIns="5364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4" name="PlaceHolder 3"/>
          <p:cNvSpPr>
            <a:spLocks noGrp="1"/>
          </p:cNvSpPr>
          <p:nvPr>
            <p:ph type="sldNum" idx="8"/>
          </p:nvPr>
        </p:nvSpPr>
        <p:spPr>
          <a:xfrm>
            <a:off x="7099200" y="6356520"/>
            <a:ext cx="2310480" cy="363960"/>
          </a:xfrm>
          <a:prstGeom prst="rect">
            <a:avLst/>
          </a:prstGeom>
          <a:noFill/>
          <a:ln w="0">
            <a:noFill/>
          </a:ln>
        </p:spPr>
        <p:txBody>
          <a:bodyPr lIns="107280" rIns="107280" tIns="53640" bIns="53640" anchor="ctr">
            <a:noAutofit/>
          </a:bodyPr>
          <a:lstStyle>
            <a:lvl1pPr indent="0" algn="r">
              <a:lnSpc>
                <a:spcPct val="100000"/>
              </a:lnSpc>
              <a:buNone/>
              <a:tabLst>
                <a:tab algn="l" pos="0"/>
              </a:tabLst>
              <a:defRPr b="0" lang="es-419" sz="1400" spc="-1" strike="noStrike">
                <a:solidFill>
                  <a:srgbClr val="888888"/>
                </a:solidFill>
                <a:latin typeface="Calibri"/>
                <a:ea typeface="Calibri"/>
              </a:defRPr>
            </a:lvl1pPr>
          </a:lstStyle>
          <a:p>
            <a:pPr indent="0" algn="r">
              <a:lnSpc>
                <a:spcPct val="100000"/>
              </a:lnSpc>
              <a:buNone/>
              <a:tabLst>
                <a:tab algn="l" pos="0"/>
              </a:tabLst>
            </a:pPr>
            <a:fld id="{211668CA-B6E0-4D9A-BE31-22F5D88B389F}" type="slidenum">
              <a:rPr b="0" lang="es-419" sz="1400" spc="-1" strike="noStrike">
                <a:solidFill>
                  <a:srgbClr val="888888"/>
                </a:solidFill>
                <a:latin typeface="Calibri"/>
                <a:ea typeface="Calibri"/>
              </a:rPr>
              <a:t>&lt;number&gt;</a:t>
            </a:fld>
            <a:endParaRPr b="0" lang="en-US" sz="1400" spc="-1" strike="noStrike">
              <a:solidFill>
                <a:srgbClr val="000000"/>
              </a:solidFill>
              <a:latin typeface="Times New Roman"/>
            </a:endParaRPr>
          </a:p>
        </p:txBody>
      </p:sp>
      <p:sp>
        <p:nvSpPr>
          <p:cNvPr id="85" name="PlaceHolder 4"/>
          <p:cNvSpPr>
            <a:spLocks noGrp="1"/>
          </p:cNvSpPr>
          <p:nvPr>
            <p:ph type="dt" idx="9"/>
          </p:nvPr>
        </p:nvSpPr>
        <p:spPr>
          <a:xfrm>
            <a:off x="495360" y="6356520"/>
            <a:ext cx="2310480" cy="363960"/>
          </a:xfrm>
          <a:prstGeom prst="rect">
            <a:avLst/>
          </a:prstGeom>
          <a:noFill/>
          <a:ln w="0">
            <a:noFill/>
          </a:ln>
        </p:spPr>
        <p:txBody>
          <a:bodyPr lIns="107280" rIns="107280" tIns="53640" bIns="5364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6" name="PlaceHolder 5"/>
          <p:cNvSpPr>
            <a:spLocks noGrp="1"/>
          </p:cNvSpPr>
          <p:nvPr>
            <p:ph type="body"/>
          </p:nvPr>
        </p:nvSpPr>
        <p:spPr>
          <a:xfrm>
            <a:off x="495000" y="1604520"/>
            <a:ext cx="89150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495360" y="274680"/>
            <a:ext cx="8914320" cy="1141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24" name="PlaceHolder 2"/>
          <p:cNvSpPr>
            <a:spLocks noGrp="1"/>
          </p:cNvSpPr>
          <p:nvPr>
            <p:ph type="body"/>
          </p:nvPr>
        </p:nvSpPr>
        <p:spPr>
          <a:xfrm>
            <a:off x="495000" y="1604520"/>
            <a:ext cx="4349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25" name="PlaceHolder 3"/>
          <p:cNvSpPr>
            <a:spLocks noGrp="1"/>
          </p:cNvSpPr>
          <p:nvPr>
            <p:ph type="body"/>
          </p:nvPr>
        </p:nvSpPr>
        <p:spPr>
          <a:xfrm>
            <a:off x="5063040" y="1604520"/>
            <a:ext cx="4349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26" name="PlaceHolder 4"/>
          <p:cNvSpPr>
            <a:spLocks noGrp="1"/>
          </p:cNvSpPr>
          <p:nvPr>
            <p:ph type="ftr" idx="10"/>
          </p:nvPr>
        </p:nvSpPr>
        <p:spPr>
          <a:xfrm>
            <a:off x="3384720" y="6356520"/>
            <a:ext cx="3135960" cy="363960"/>
          </a:xfrm>
          <a:prstGeom prst="rect">
            <a:avLst/>
          </a:prstGeom>
          <a:noFill/>
          <a:ln w="0">
            <a:noFill/>
          </a:ln>
        </p:spPr>
        <p:txBody>
          <a:bodyPr lIns="107280" rIns="107280" tIns="53640" bIns="5364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27" name="PlaceHolder 5"/>
          <p:cNvSpPr>
            <a:spLocks noGrp="1"/>
          </p:cNvSpPr>
          <p:nvPr>
            <p:ph type="sldNum" idx="11"/>
          </p:nvPr>
        </p:nvSpPr>
        <p:spPr>
          <a:xfrm>
            <a:off x="7099200" y="6356520"/>
            <a:ext cx="2310480" cy="363960"/>
          </a:xfrm>
          <a:prstGeom prst="rect">
            <a:avLst/>
          </a:prstGeom>
          <a:noFill/>
          <a:ln w="0">
            <a:noFill/>
          </a:ln>
        </p:spPr>
        <p:txBody>
          <a:bodyPr lIns="107280" rIns="107280" tIns="53640" bIns="53640" anchor="ctr">
            <a:noAutofit/>
          </a:bodyPr>
          <a:lstStyle>
            <a:lvl1pPr indent="0" algn="r">
              <a:lnSpc>
                <a:spcPct val="100000"/>
              </a:lnSpc>
              <a:buNone/>
              <a:tabLst>
                <a:tab algn="l" pos="0"/>
              </a:tabLst>
              <a:defRPr b="0" lang="es-419" sz="1400" spc="-1" strike="noStrike">
                <a:solidFill>
                  <a:srgbClr val="888888"/>
                </a:solidFill>
                <a:latin typeface="Calibri"/>
                <a:ea typeface="Calibri"/>
              </a:defRPr>
            </a:lvl1pPr>
          </a:lstStyle>
          <a:p>
            <a:pPr indent="0" algn="r">
              <a:lnSpc>
                <a:spcPct val="100000"/>
              </a:lnSpc>
              <a:buNone/>
              <a:tabLst>
                <a:tab algn="l" pos="0"/>
              </a:tabLst>
            </a:pPr>
            <a:fld id="{8DB6D9D9-0B61-4DF3-964D-91834ABB7509}" type="slidenum">
              <a:rPr b="0" lang="es-419" sz="1400" spc="-1" strike="noStrike">
                <a:solidFill>
                  <a:srgbClr val="888888"/>
                </a:solidFill>
                <a:latin typeface="Calibri"/>
                <a:ea typeface="Calibri"/>
              </a:rPr>
              <a:t>&lt;number&gt;</a:t>
            </a:fld>
            <a:endParaRPr b="0" lang="en-US" sz="1400" spc="-1" strike="noStrike">
              <a:solidFill>
                <a:srgbClr val="000000"/>
              </a:solidFill>
              <a:latin typeface="Times New Roman"/>
            </a:endParaRPr>
          </a:p>
        </p:txBody>
      </p:sp>
      <p:sp>
        <p:nvSpPr>
          <p:cNvPr id="128" name="PlaceHolder 6"/>
          <p:cNvSpPr>
            <a:spLocks noGrp="1"/>
          </p:cNvSpPr>
          <p:nvPr>
            <p:ph type="dt" idx="12"/>
          </p:nvPr>
        </p:nvSpPr>
        <p:spPr>
          <a:xfrm>
            <a:off x="495360" y="6356520"/>
            <a:ext cx="2310480" cy="363960"/>
          </a:xfrm>
          <a:prstGeom prst="rect">
            <a:avLst/>
          </a:prstGeom>
          <a:noFill/>
          <a:ln w="0">
            <a:noFill/>
          </a:ln>
        </p:spPr>
        <p:txBody>
          <a:bodyPr lIns="107280" rIns="107280" tIns="53640" bIns="5364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40.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0.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743040" y="2130480"/>
            <a:ext cx="8418960" cy="146880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it-IT" sz="4400" spc="-1" strike="noStrike">
                <a:solidFill>
                  <a:schemeClr val="dk1"/>
                </a:solidFill>
                <a:latin typeface="Calibri"/>
                <a:ea typeface="Calibri"/>
              </a:rPr>
              <a:t>TODO</a:t>
            </a:r>
            <a:endParaRPr b="0" lang="en-US" sz="4400" spc="-1" strike="noStrike">
              <a:solidFill>
                <a:srgbClr val="000000"/>
              </a:solidFill>
              <a:latin typeface="Arial"/>
            </a:endParaRPr>
          </a:p>
        </p:txBody>
      </p:sp>
      <p:sp>
        <p:nvSpPr>
          <p:cNvPr id="166" name="PlaceHolder 2"/>
          <p:cNvSpPr>
            <a:spLocks noGrp="1"/>
          </p:cNvSpPr>
          <p:nvPr>
            <p:ph type="subTitle"/>
          </p:nvPr>
        </p:nvSpPr>
        <p:spPr>
          <a:xfrm>
            <a:off x="1486080" y="3886200"/>
            <a:ext cx="6933240" cy="1751400"/>
          </a:xfrm>
          <a:prstGeom prst="rect">
            <a:avLst/>
          </a:prstGeom>
          <a:noFill/>
          <a:ln w="0">
            <a:noFill/>
          </a:ln>
        </p:spPr>
        <p:txBody>
          <a:bodyPr lIns="107280" rIns="107280" tIns="53640" bIns="53640" anchor="t">
            <a:noAutofit/>
          </a:bodyPr>
          <a:p>
            <a:pPr marL="457200" indent="0" algn="ctr">
              <a:lnSpc>
                <a:spcPct val="100000"/>
              </a:lnSpc>
              <a:spcBef>
                <a:spcPts val="751"/>
              </a:spcBef>
              <a:buNone/>
              <a:tabLst>
                <a:tab algn="l" pos="0"/>
              </a:tabLst>
            </a:pPr>
            <a:r>
              <a:rPr b="0" lang="en-US" sz="3200" spc="-1" strike="noStrike">
                <a:solidFill>
                  <a:schemeClr val="dk1"/>
                </a:solidFill>
                <a:latin typeface="Calibri"/>
                <a:ea typeface="Calibri"/>
              </a:rPr>
              <a:t>Web technologies</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495360" y="274680"/>
            <a:ext cx="8914320" cy="11419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n-US" sz="4400" spc="-1" strike="noStrike">
                <a:solidFill>
                  <a:schemeClr val="dk1"/>
                </a:solidFill>
                <a:latin typeface="Calibri"/>
                <a:ea typeface="Calibri"/>
              </a:rPr>
              <a:t>Non-functional requirements</a:t>
            </a:r>
            <a:endParaRPr b="0" lang="en-US" sz="4400" spc="-1" strike="noStrike">
              <a:solidFill>
                <a:srgbClr val="000000"/>
              </a:solidFill>
              <a:latin typeface="Arial"/>
            </a:endParaRPr>
          </a:p>
        </p:txBody>
      </p:sp>
      <p:sp>
        <p:nvSpPr>
          <p:cNvPr id="202" name="PlaceHolder 2"/>
          <p:cNvSpPr>
            <a:spLocks noGrp="1"/>
          </p:cNvSpPr>
          <p:nvPr>
            <p:ph/>
          </p:nvPr>
        </p:nvSpPr>
        <p:spPr>
          <a:xfrm>
            <a:off x="495360" y="1600200"/>
            <a:ext cx="8914320" cy="4524840"/>
          </a:xfrm>
          <a:prstGeom prst="rect">
            <a:avLst/>
          </a:prstGeom>
          <a:noFill/>
          <a:ln w="0">
            <a:noFill/>
          </a:ln>
        </p:spPr>
        <p:txBody>
          <a:bodyPr lIns="107280" rIns="107280" tIns="53640" bIns="53640" anchor="t">
            <a:normAutofit fontScale="78000"/>
          </a:bodyPr>
          <a:p>
            <a:pPr marL="491400" indent="-368280">
              <a:lnSpc>
                <a:spcPct val="100000"/>
              </a:lnSpc>
              <a:spcBef>
                <a:spcPts val="422"/>
              </a:spcBef>
              <a:buClr>
                <a:srgbClr val="000000"/>
              </a:buClr>
              <a:buFont typeface="Arial"/>
              <a:buChar char="•"/>
            </a:pPr>
            <a:r>
              <a:rPr b="0" lang="it-IT" sz="3200" spc="-1" strike="noStrike">
                <a:solidFill>
                  <a:schemeClr val="dk1"/>
                </a:solidFill>
                <a:latin typeface="Calibri"/>
                <a:ea typeface="Calibri"/>
              </a:rPr>
              <a:t>L'applicazione, a parte la pagina di login,  deve essere contenuta in una sola pagina</a:t>
            </a:r>
            <a:endParaRPr b="0" lang="en-US" sz="3200" spc="-1" strike="noStrike">
              <a:solidFill>
                <a:srgbClr val="000000"/>
              </a:solidFill>
              <a:latin typeface="Arial"/>
            </a:endParaRPr>
          </a:p>
          <a:p>
            <a:pPr marL="491400" indent="-368280">
              <a:lnSpc>
                <a:spcPct val="100000"/>
              </a:lnSpc>
              <a:spcBef>
                <a:spcPts val="422"/>
              </a:spcBef>
              <a:buClr>
                <a:srgbClr val="000000"/>
              </a:buClr>
              <a:buFont typeface="Arial"/>
              <a:buChar char="•"/>
            </a:pPr>
            <a:r>
              <a:rPr b="0" lang="it-IT" sz="3200" spc="-1" strike="noStrike">
                <a:solidFill>
                  <a:schemeClr val="dk1"/>
                </a:solidFill>
                <a:latin typeface="Calibri"/>
                <a:ea typeface="Calibri"/>
              </a:rPr>
              <a:t>L'interazione dell'utente non deve comportare il ricarico completo della pagina</a:t>
            </a:r>
            <a:endParaRPr b="0" lang="en-US" sz="3200" spc="-1" strike="noStrike">
              <a:solidFill>
                <a:srgbClr val="000000"/>
              </a:solidFill>
              <a:latin typeface="Arial"/>
            </a:endParaRPr>
          </a:p>
          <a:p>
            <a:pPr marL="491400" indent="-368280">
              <a:lnSpc>
                <a:spcPct val="100000"/>
              </a:lnSpc>
              <a:spcBef>
                <a:spcPts val="422"/>
              </a:spcBef>
              <a:buClr>
                <a:srgbClr val="000000"/>
              </a:buClr>
              <a:buFont typeface="Arial"/>
              <a:buChar char="•"/>
            </a:pPr>
            <a:r>
              <a:rPr b="0" lang="it-IT" sz="3200" spc="-1" strike="noStrike">
                <a:solidFill>
                  <a:schemeClr val="dk1"/>
                </a:solidFill>
                <a:latin typeface="Calibri"/>
                <a:ea typeface="Calibri"/>
              </a:rPr>
              <a:t>La validità dell'input deve essere controllata a lato client, oltre che a lato server</a:t>
            </a:r>
            <a:endParaRPr b="0" lang="en-US" sz="3200" spc="-1" strike="noStrike">
              <a:solidFill>
                <a:srgbClr val="000000"/>
              </a:solidFill>
              <a:latin typeface="Arial"/>
            </a:endParaRPr>
          </a:p>
          <a:p>
            <a:pPr marL="491400" indent="-368280">
              <a:lnSpc>
                <a:spcPct val="100000"/>
              </a:lnSpc>
              <a:spcBef>
                <a:spcPts val="422"/>
              </a:spcBef>
              <a:buClr>
                <a:srgbClr val="000000"/>
              </a:buClr>
              <a:buFont typeface="Arial"/>
              <a:buChar char="•"/>
            </a:pPr>
            <a:r>
              <a:rPr b="0" lang="it-IT" sz="3200" spc="-1" strike="noStrike">
                <a:solidFill>
                  <a:schemeClr val="dk1"/>
                </a:solidFill>
                <a:latin typeface="Calibri"/>
                <a:ea typeface="Calibri"/>
              </a:rPr>
              <a:t>L'autenticazione e autorizzazione devono avvenire in modo sicuro</a:t>
            </a:r>
            <a:endParaRPr b="0" lang="en-US" sz="3200" spc="-1" strike="noStrike">
              <a:solidFill>
                <a:srgbClr val="000000"/>
              </a:solidFill>
              <a:latin typeface="Arial"/>
            </a:endParaRPr>
          </a:p>
          <a:p>
            <a:pPr lvl="1" marL="983160" indent="-368280">
              <a:lnSpc>
                <a:spcPct val="100000"/>
              </a:lnSpc>
              <a:spcBef>
                <a:spcPts val="422"/>
              </a:spcBef>
              <a:buClr>
                <a:srgbClr val="000000"/>
              </a:buClr>
              <a:buFont typeface="Arial"/>
              <a:buChar char="–"/>
            </a:pPr>
            <a:r>
              <a:rPr b="0" lang="it-IT" sz="2800" spc="-1" strike="noStrike">
                <a:solidFill>
                  <a:schemeClr val="dk1"/>
                </a:solidFill>
                <a:latin typeface="Calibri"/>
                <a:ea typeface="Calibri"/>
              </a:rPr>
              <a:t>mediante verifica delle credenziali nel db e mantenimento dello stato di autorizzazione mediante</a:t>
            </a:r>
            <a:endParaRPr b="0" lang="en-US" sz="2800" spc="-1" strike="noStrike">
              <a:solidFill>
                <a:srgbClr val="000000"/>
              </a:solidFill>
              <a:latin typeface="Arial"/>
            </a:endParaRPr>
          </a:p>
          <a:p>
            <a:pPr lvl="2" marL="1475640" indent="-368280">
              <a:lnSpc>
                <a:spcPct val="100000"/>
              </a:lnSpc>
              <a:spcBef>
                <a:spcPts val="422"/>
              </a:spcBef>
              <a:buClr>
                <a:srgbClr val="000000"/>
              </a:buClr>
              <a:buFont typeface="Arial"/>
              <a:buChar char="•"/>
            </a:pPr>
            <a:r>
              <a:rPr b="0" lang="it-IT" sz="2400" spc="-1" strike="noStrike">
                <a:solidFill>
                  <a:schemeClr val="dk1"/>
                </a:solidFill>
                <a:latin typeface="Calibri"/>
                <a:ea typeface="Calibri"/>
              </a:rPr>
              <a:t>sessione delle servlet</a:t>
            </a:r>
            <a:endParaRPr b="0" lang="en-US" sz="2400" spc="-1" strike="noStrike">
              <a:solidFill>
                <a:srgbClr val="000000"/>
              </a:solidFill>
              <a:latin typeface="Arial"/>
            </a:endParaRPr>
          </a:p>
          <a:p>
            <a:pPr lvl="2" marL="1475640" indent="-368280">
              <a:lnSpc>
                <a:spcPct val="100000"/>
              </a:lnSpc>
              <a:spcBef>
                <a:spcPts val="422"/>
              </a:spcBef>
              <a:buClr>
                <a:srgbClr val="000000"/>
              </a:buClr>
              <a:buFont typeface="Arial"/>
              <a:buChar char="•"/>
            </a:pPr>
            <a:r>
              <a:rPr b="0" lang="it-IT" sz="2400" spc="-1" strike="noStrike">
                <a:solidFill>
                  <a:schemeClr val="dk1"/>
                </a:solidFill>
                <a:latin typeface="Calibri"/>
                <a:ea typeface="Calibri"/>
              </a:rPr>
              <a:t>in alternativa token (Json Web Token – JWT .. non spiegato)</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495360" y="274680"/>
            <a:ext cx="8914320" cy="11419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it-IT" sz="4400" spc="-1" strike="noStrike">
                <a:solidFill>
                  <a:schemeClr val="dk1"/>
                </a:solidFill>
                <a:latin typeface="Calibri"/>
                <a:ea typeface="Calibri"/>
              </a:rPr>
              <a:t>Sommario</a:t>
            </a:r>
            <a:endParaRPr b="0" lang="en-US" sz="4400" spc="-1" strike="noStrike">
              <a:solidFill>
                <a:srgbClr val="000000"/>
              </a:solidFill>
              <a:latin typeface="Arial"/>
            </a:endParaRPr>
          </a:p>
        </p:txBody>
      </p:sp>
      <p:sp>
        <p:nvSpPr>
          <p:cNvPr id="204" name="PlaceHolder 2"/>
          <p:cNvSpPr>
            <a:spLocks noGrp="1"/>
          </p:cNvSpPr>
          <p:nvPr>
            <p:ph/>
          </p:nvPr>
        </p:nvSpPr>
        <p:spPr>
          <a:xfrm>
            <a:off x="198000" y="1456200"/>
            <a:ext cx="5059800" cy="4991400"/>
          </a:xfrm>
          <a:prstGeom prst="rect">
            <a:avLst/>
          </a:prstGeom>
          <a:noFill/>
          <a:ln w="0">
            <a:noFill/>
          </a:ln>
        </p:spPr>
        <p:txBody>
          <a:bodyPr lIns="107280" rIns="107280" tIns="53640" bIns="53640" anchor="t">
            <a:normAutofit/>
          </a:bodyPr>
          <a:p>
            <a:pPr marL="578880" indent="-514800">
              <a:lnSpc>
                <a:spcPct val="100000"/>
              </a:lnSpc>
              <a:spcBef>
                <a:spcPts val="658"/>
              </a:spcBef>
              <a:buClr>
                <a:srgbClr val="000000"/>
              </a:buClr>
              <a:buFont typeface="Arial"/>
              <a:buChar char="•"/>
            </a:pPr>
            <a:r>
              <a:rPr b="0" lang="it-IT" sz="1800" spc="-1" strike="noStrike">
                <a:solidFill>
                  <a:schemeClr val="dk1"/>
                </a:solidFill>
                <a:latin typeface="Calibri"/>
                <a:ea typeface="Calibri"/>
              </a:rPr>
              <a:t>Viste e componenti</a:t>
            </a:r>
            <a:endParaRPr b="0" lang="en-US" sz="1800" spc="-1" strike="noStrike">
              <a:solidFill>
                <a:srgbClr val="000000"/>
              </a:solidFill>
              <a:latin typeface="Arial"/>
            </a:endParaRPr>
          </a:p>
          <a:p>
            <a:pPr lvl="1" marL="1158840" indent="-482400">
              <a:lnSpc>
                <a:spcPct val="100000"/>
              </a:lnSpc>
              <a:spcBef>
                <a:spcPts val="564"/>
              </a:spcBef>
              <a:buClr>
                <a:srgbClr val="000000"/>
              </a:buClr>
              <a:buFont typeface="Arial"/>
              <a:buChar char="–"/>
            </a:pPr>
            <a:r>
              <a:rPr b="0" lang="it-IT" sz="2000" spc="-1" strike="noStrike">
                <a:solidFill>
                  <a:srgbClr val="ff0000"/>
                </a:solidFill>
                <a:latin typeface="Calibri"/>
                <a:ea typeface="Calibri"/>
              </a:rPr>
              <a:t>Home</a:t>
            </a:r>
            <a:r>
              <a:rPr b="0" lang="it-IT" sz="2200" spc="-1" strike="noStrike">
                <a:solidFill>
                  <a:srgbClr val="ff0000"/>
                </a:solidFill>
                <a:latin typeface="Calibri"/>
                <a:ea typeface="Calibri"/>
              </a:rPr>
              <a:t> </a:t>
            </a:r>
            <a:r>
              <a:rPr b="0" lang="it-IT" sz="2000" spc="-1" strike="noStrike">
                <a:solidFill>
                  <a:srgbClr val="000000"/>
                </a:solidFill>
                <a:latin typeface="Calibri"/>
                <a:ea typeface="Calibri"/>
              </a:rPr>
              <a:t>(page unica)</a:t>
            </a:r>
            <a:endParaRPr b="0" lang="en-US" sz="2000" spc="-1" strike="noStrike">
              <a:solidFill>
                <a:srgbClr val="000000"/>
              </a:solidFill>
              <a:latin typeface="Arial"/>
            </a:endParaRPr>
          </a:p>
          <a:p>
            <a:pPr lvl="2" marL="1738800" indent="-450000">
              <a:lnSpc>
                <a:spcPct val="100000"/>
              </a:lnSpc>
              <a:spcBef>
                <a:spcPts val="468"/>
              </a:spcBef>
              <a:buClr>
                <a:srgbClr val="000000"/>
              </a:buClr>
              <a:buFont typeface="Arial"/>
              <a:buChar char="•"/>
            </a:pPr>
            <a:r>
              <a:rPr b="0" lang="it-IT" sz="1600" spc="-1" strike="noStrike">
                <a:solidFill>
                  <a:srgbClr val="00b050"/>
                </a:solidFill>
                <a:latin typeface="Calibri"/>
                <a:ea typeface="Calibri"/>
              </a:rPr>
              <a:t>Messaggio di benvenuto</a:t>
            </a:r>
            <a:endParaRPr b="0" lang="en-US" sz="1600" spc="-1" strike="noStrike">
              <a:solidFill>
                <a:srgbClr val="000000"/>
              </a:solidFill>
              <a:latin typeface="Arial"/>
            </a:endParaRPr>
          </a:p>
          <a:p>
            <a:pPr lvl="2" marL="1738800" indent="-450000">
              <a:lnSpc>
                <a:spcPct val="100000"/>
              </a:lnSpc>
              <a:spcBef>
                <a:spcPts val="468"/>
              </a:spcBef>
              <a:buClr>
                <a:srgbClr val="000000"/>
              </a:buClr>
              <a:buFont typeface="Arial"/>
              <a:buChar char="•"/>
            </a:pPr>
            <a:r>
              <a:rPr b="0" lang="it-IT" sz="1600" spc="-1" strike="noStrike">
                <a:solidFill>
                  <a:srgbClr val="00b050"/>
                </a:solidFill>
                <a:latin typeface="Calibri"/>
                <a:ea typeface="Calibri"/>
              </a:rPr>
              <a:t>Lista miei Gruppi</a:t>
            </a:r>
            <a:endParaRPr b="0" lang="en-US" sz="1600" spc="-1" strike="noStrike">
              <a:solidFill>
                <a:srgbClr val="000000"/>
              </a:solidFill>
              <a:latin typeface="Arial"/>
            </a:endParaRPr>
          </a:p>
          <a:p>
            <a:pPr lvl="2" marL="1738800" indent="-450000">
              <a:lnSpc>
                <a:spcPct val="100000"/>
              </a:lnSpc>
              <a:spcBef>
                <a:spcPts val="468"/>
              </a:spcBef>
              <a:buClr>
                <a:srgbClr val="000000"/>
              </a:buClr>
              <a:buFont typeface="Arial"/>
              <a:buChar char="•"/>
            </a:pPr>
            <a:r>
              <a:rPr b="0" lang="it-IT" sz="1600" spc="-1" strike="noStrike">
                <a:solidFill>
                  <a:srgbClr val="00b050"/>
                </a:solidFill>
                <a:latin typeface="Calibri"/>
                <a:ea typeface="Calibri"/>
              </a:rPr>
              <a:t>Lista inviti a Gruppi</a:t>
            </a:r>
            <a:endParaRPr b="0" lang="en-US" sz="1600" spc="-1" strike="noStrike">
              <a:solidFill>
                <a:srgbClr val="000000"/>
              </a:solidFill>
              <a:latin typeface="Arial"/>
            </a:endParaRPr>
          </a:p>
          <a:p>
            <a:pPr lvl="2" marL="1738800" indent="-450000">
              <a:lnSpc>
                <a:spcPct val="100000"/>
              </a:lnSpc>
              <a:spcBef>
                <a:spcPts val="468"/>
              </a:spcBef>
              <a:buClr>
                <a:srgbClr val="000000"/>
              </a:buClr>
              <a:buFont typeface="Arial"/>
              <a:buChar char="•"/>
            </a:pPr>
            <a:r>
              <a:rPr b="0" lang="it-IT" sz="1600" spc="-1" strike="noStrike">
                <a:solidFill>
                  <a:srgbClr val="00b050"/>
                </a:solidFill>
                <a:latin typeface="Calibri"/>
                <a:ea typeface="Calibri"/>
              </a:rPr>
              <a:t>Dettaglio Gruppo</a:t>
            </a:r>
            <a:endParaRPr b="0" lang="en-US" sz="1600" spc="-1" strike="noStrike">
              <a:solidFill>
                <a:srgbClr val="000000"/>
              </a:solidFill>
              <a:latin typeface="Arial"/>
            </a:endParaRPr>
          </a:p>
          <a:p>
            <a:pPr lvl="2" marL="1738800" indent="-450000">
              <a:lnSpc>
                <a:spcPct val="100000"/>
              </a:lnSpc>
              <a:spcBef>
                <a:spcPts val="468"/>
              </a:spcBef>
              <a:buClr>
                <a:srgbClr val="000000"/>
              </a:buClr>
              <a:buFont typeface="Arial"/>
              <a:buChar char="•"/>
            </a:pPr>
            <a:r>
              <a:rPr b="0" lang="it-IT" sz="1600" spc="-1" strike="noStrike">
                <a:solidFill>
                  <a:srgbClr val="00b050"/>
                </a:solidFill>
                <a:latin typeface="Calibri"/>
                <a:ea typeface="Calibri"/>
              </a:rPr>
              <a:t>Icona Cestino per eliminazione drag-and-drop di Utenti (solo per il creatore del Gruppo)</a:t>
            </a:r>
            <a:endParaRPr b="0" lang="en-US" sz="1600" spc="-1" strike="noStrike">
              <a:solidFill>
                <a:srgbClr val="000000"/>
              </a:solidFill>
              <a:latin typeface="Arial"/>
            </a:endParaRPr>
          </a:p>
          <a:p>
            <a:pPr lvl="2" marL="1738800" indent="-450000">
              <a:lnSpc>
                <a:spcPct val="100000"/>
              </a:lnSpc>
              <a:spcBef>
                <a:spcPts val="468"/>
              </a:spcBef>
              <a:buClr>
                <a:srgbClr val="000000"/>
              </a:buClr>
              <a:buFont typeface="Arial"/>
              <a:buChar char="•"/>
            </a:pPr>
            <a:r>
              <a:rPr b="0" lang="it-IT" sz="1600" spc="-1" strike="noStrike">
                <a:solidFill>
                  <a:srgbClr val="00b050"/>
                </a:solidFill>
                <a:latin typeface="Calibri"/>
                <a:ea typeface="Calibri"/>
              </a:rPr>
              <a:t>Form creazione Gruppo: </a:t>
            </a:r>
            <a:br>
              <a:rPr sz="1600"/>
            </a:br>
            <a:r>
              <a:rPr b="0" lang="it-IT" sz="1600" spc="-1" strike="noStrike">
                <a:solidFill>
                  <a:srgbClr val="00b050"/>
                </a:solidFill>
                <a:latin typeface="Calibri"/>
                <a:ea typeface="Calibri"/>
              </a:rPr>
              <a:t>1. </a:t>
            </a:r>
            <a:r>
              <a:rPr b="0" lang="it-IT" sz="1500" spc="-1" strike="noStrike">
                <a:solidFill>
                  <a:srgbClr val="00b050"/>
                </a:solidFill>
                <a:latin typeface="Calibri"/>
                <a:ea typeface="Calibri"/>
              </a:rPr>
              <a:t>Modulo inserimento informazioni Gruppo</a:t>
            </a:r>
            <a:endParaRPr b="0" lang="en-US" sz="1500" spc="-1" strike="noStrike">
              <a:solidFill>
                <a:srgbClr val="000000"/>
              </a:solidFill>
              <a:latin typeface="Arial"/>
            </a:endParaRPr>
          </a:p>
          <a:p>
            <a:pPr lvl="2" marL="1738800" indent="0">
              <a:lnSpc>
                <a:spcPct val="100000"/>
              </a:lnSpc>
              <a:spcBef>
                <a:spcPts val="468"/>
              </a:spcBef>
              <a:buNone/>
            </a:pPr>
            <a:r>
              <a:rPr b="0" lang="it-IT" sz="1500" spc="-1" strike="noStrike">
                <a:solidFill>
                  <a:srgbClr val="00b050"/>
                </a:solidFill>
                <a:latin typeface="Calibri"/>
                <a:ea typeface="Calibri"/>
              </a:rPr>
              <a:t>2. Modulo inserimento inviti Utenti (Anagrafica) con bottoni:</a:t>
            </a:r>
            <a:br>
              <a:rPr sz="1500"/>
            </a:br>
            <a:r>
              <a:rPr b="0" lang="it-IT" sz="1500" spc="-1" strike="noStrike">
                <a:solidFill>
                  <a:srgbClr val="00b050"/>
                </a:solidFill>
                <a:latin typeface="Calibri"/>
                <a:ea typeface="Calibri"/>
              </a:rPr>
              <a:t>- Invia</a:t>
            </a:r>
            <a:br>
              <a:rPr sz="1500"/>
            </a:br>
            <a:r>
              <a:rPr b="0" lang="it-IT" sz="1500" spc="-1" strike="noStrike">
                <a:solidFill>
                  <a:srgbClr val="00b050"/>
                </a:solidFill>
                <a:latin typeface="Calibri"/>
                <a:ea typeface="Calibri"/>
              </a:rPr>
              <a:t>- Cancella</a:t>
            </a:r>
            <a:endParaRPr b="0" lang="en-US" sz="1500" spc="-1" strike="noStrike">
              <a:solidFill>
                <a:srgbClr val="000000"/>
              </a:solidFill>
              <a:latin typeface="Arial"/>
            </a:endParaRPr>
          </a:p>
        </p:txBody>
      </p:sp>
      <p:sp>
        <p:nvSpPr>
          <p:cNvPr id="205" name="PlaceHolder 3"/>
          <p:cNvSpPr>
            <a:spLocks noGrp="1"/>
          </p:cNvSpPr>
          <p:nvPr>
            <p:ph/>
          </p:nvPr>
        </p:nvSpPr>
        <p:spPr>
          <a:xfrm>
            <a:off x="4641120" y="1411560"/>
            <a:ext cx="5294880" cy="4909320"/>
          </a:xfrm>
          <a:prstGeom prst="rect">
            <a:avLst/>
          </a:prstGeom>
          <a:noFill/>
          <a:ln w="0">
            <a:noFill/>
          </a:ln>
        </p:spPr>
        <p:txBody>
          <a:bodyPr lIns="107280" rIns="107280" tIns="53640" bIns="53640" anchor="t">
            <a:normAutofit fontScale="55000"/>
          </a:bodyPr>
          <a:p>
            <a:pPr marL="620640" indent="-551880">
              <a:lnSpc>
                <a:spcPct val="100000"/>
              </a:lnSpc>
              <a:spcBef>
                <a:spcPts val="658"/>
              </a:spcBef>
              <a:buClr>
                <a:srgbClr val="000000"/>
              </a:buClr>
              <a:buFont typeface="Arial"/>
              <a:buChar char="•"/>
            </a:pPr>
            <a:r>
              <a:rPr b="0" lang="it-IT" sz="3300" spc="-1" strike="noStrike">
                <a:solidFill>
                  <a:schemeClr val="dk1"/>
                </a:solidFill>
                <a:latin typeface="Calibri"/>
                <a:ea typeface="Calibri"/>
              </a:rPr>
              <a:t>Eventi e azioni</a:t>
            </a:r>
            <a:endParaRPr b="0" lang="en-US" sz="3300" spc="-1" strike="noStrike">
              <a:solidFill>
                <a:srgbClr val="000000"/>
              </a:solidFill>
              <a:latin typeface="Arial"/>
            </a:endParaRPr>
          </a:p>
          <a:p>
            <a:pPr lvl="1" marL="1241640" indent="-517320">
              <a:lnSpc>
                <a:spcPct val="100000"/>
              </a:lnSpc>
              <a:spcBef>
                <a:spcPts val="564"/>
              </a:spcBef>
              <a:buClr>
                <a:srgbClr val="000000"/>
              </a:buClr>
              <a:buFont typeface="Arial"/>
              <a:buChar char="–"/>
            </a:pPr>
            <a:r>
              <a:rPr b="0" lang="it-IT" sz="2800" spc="-1" strike="noStrike">
                <a:solidFill>
                  <a:srgbClr val="0070c0"/>
                </a:solidFill>
                <a:latin typeface="Calibri"/>
                <a:ea typeface="Calibri"/>
              </a:rPr>
              <a:t>Registrazione</a:t>
            </a:r>
            <a:endParaRPr b="0" lang="en-US" sz="2800" spc="-1" strike="noStrike">
              <a:solidFill>
                <a:srgbClr val="000000"/>
              </a:solidFill>
              <a:latin typeface="Arial"/>
            </a:endParaRPr>
          </a:p>
          <a:p>
            <a:pPr lvl="5" marL="1425600" indent="-118800">
              <a:lnSpc>
                <a:spcPct val="100000"/>
              </a:lnSpc>
              <a:spcBef>
                <a:spcPts val="283"/>
              </a:spcBef>
              <a:buClr>
                <a:srgbClr val="000000"/>
              </a:buClr>
              <a:buSzPct val="45000"/>
              <a:buFont typeface="Wingdings" charset="2"/>
              <a:buChar char=""/>
            </a:pPr>
            <a:r>
              <a:rPr b="0" lang="it-IT" sz="2300" spc="-1" strike="noStrike">
                <a:solidFill>
                  <a:srgbClr val="c00000"/>
                </a:solidFill>
                <a:latin typeface="Calibri"/>
                <a:ea typeface="Calibri"/>
              </a:rPr>
              <a:t>           </a:t>
            </a:r>
            <a:r>
              <a:rPr b="0" lang="it-IT" sz="2300" spc="-1" strike="noStrike">
                <a:solidFill>
                  <a:srgbClr val="c00000"/>
                </a:solidFill>
                <a:latin typeface="Calibri"/>
                <a:ea typeface="Calibri"/>
              </a:rPr>
              <a:t>Verifica dati, registrazione nuovo Utente</a:t>
            </a:r>
            <a:endParaRPr b="0" lang="en-US" sz="2300" spc="-1" strike="noStrike">
              <a:solidFill>
                <a:srgbClr val="000000"/>
              </a:solidFill>
              <a:latin typeface="Arial"/>
            </a:endParaRPr>
          </a:p>
          <a:p>
            <a:pPr lvl="1" marL="1241640" indent="-517320">
              <a:lnSpc>
                <a:spcPct val="100000"/>
              </a:lnSpc>
              <a:spcBef>
                <a:spcPts val="564"/>
              </a:spcBef>
              <a:buClr>
                <a:srgbClr val="000000"/>
              </a:buClr>
              <a:buFont typeface="Arial"/>
              <a:buChar char="–"/>
            </a:pPr>
            <a:r>
              <a:rPr b="0" lang="it-IT" sz="2800" spc="-1" strike="noStrike">
                <a:solidFill>
                  <a:srgbClr val="0070c0"/>
                </a:solidFill>
                <a:latin typeface="Calibri"/>
                <a:ea typeface="Calibri"/>
              </a:rPr>
              <a:t>Login</a:t>
            </a:r>
            <a:endParaRPr b="0" lang="en-US" sz="2800" spc="-1" strike="noStrike">
              <a:solidFill>
                <a:srgbClr val="000000"/>
              </a:solidFill>
              <a:latin typeface="Arial"/>
            </a:endParaRPr>
          </a:p>
          <a:p>
            <a:pPr lvl="2" marL="1863000" indent="-483120">
              <a:lnSpc>
                <a:spcPct val="100000"/>
              </a:lnSpc>
              <a:spcBef>
                <a:spcPts val="468"/>
              </a:spcBef>
              <a:buClr>
                <a:srgbClr val="000000"/>
              </a:buClr>
              <a:buFont typeface="Arial"/>
              <a:buChar char="•"/>
            </a:pPr>
            <a:r>
              <a:rPr b="0" lang="it-IT" sz="2300" spc="-1" strike="noStrike">
                <a:solidFill>
                  <a:srgbClr val="c00000"/>
                </a:solidFill>
                <a:latin typeface="Calibri"/>
                <a:ea typeface="Calibri"/>
              </a:rPr>
              <a:t>Verifica credenziali, accesso Utente</a:t>
            </a:r>
            <a:endParaRPr b="0" lang="en-US" sz="2300" spc="-1" strike="noStrike">
              <a:solidFill>
                <a:srgbClr val="000000"/>
              </a:solidFill>
              <a:latin typeface="Arial"/>
            </a:endParaRPr>
          </a:p>
          <a:p>
            <a:pPr lvl="1" marL="1241640" indent="-517320">
              <a:lnSpc>
                <a:spcPct val="100000"/>
              </a:lnSpc>
              <a:spcBef>
                <a:spcPts val="564"/>
              </a:spcBef>
              <a:buClr>
                <a:srgbClr val="000000"/>
              </a:buClr>
              <a:buFont typeface="Arial"/>
              <a:buChar char="–"/>
            </a:pPr>
            <a:r>
              <a:rPr b="0" lang="it-IT" sz="2800" spc="-1" strike="noStrike">
                <a:solidFill>
                  <a:srgbClr val="0070c0"/>
                </a:solidFill>
                <a:latin typeface="Calibri"/>
                <a:ea typeface="Calibri"/>
              </a:rPr>
              <a:t>Click su bottone Dettagli</a:t>
            </a:r>
            <a:endParaRPr b="0" lang="en-US" sz="2800" spc="-1" strike="noStrike">
              <a:solidFill>
                <a:srgbClr val="000000"/>
              </a:solidFill>
              <a:latin typeface="Arial"/>
            </a:endParaRPr>
          </a:p>
          <a:p>
            <a:pPr lvl="2" marL="1863000" indent="-483120">
              <a:lnSpc>
                <a:spcPct val="100000"/>
              </a:lnSpc>
              <a:spcBef>
                <a:spcPts val="468"/>
              </a:spcBef>
              <a:buClr>
                <a:srgbClr val="000000"/>
              </a:buClr>
              <a:buFont typeface="Arial"/>
              <a:buChar char="•"/>
            </a:pPr>
            <a:r>
              <a:rPr b="0" lang="it-IT" sz="2300" spc="-1" strike="noStrike">
                <a:solidFill>
                  <a:srgbClr val="c00000"/>
                </a:solidFill>
                <a:latin typeface="Calibri"/>
                <a:ea typeface="Calibri"/>
              </a:rPr>
              <a:t>Compilazione dei dettagli del Gruppo nella sezione Dettagli</a:t>
            </a:r>
            <a:endParaRPr b="0" lang="en-US" sz="2300" spc="-1" strike="noStrike">
              <a:solidFill>
                <a:srgbClr val="000000"/>
              </a:solidFill>
              <a:latin typeface="Arial"/>
            </a:endParaRPr>
          </a:p>
          <a:p>
            <a:pPr lvl="1" marL="1241640" indent="-517320">
              <a:lnSpc>
                <a:spcPct val="100000"/>
              </a:lnSpc>
              <a:spcBef>
                <a:spcPts val="564"/>
              </a:spcBef>
              <a:buClr>
                <a:srgbClr val="000000"/>
              </a:buClr>
              <a:buFont typeface="Arial"/>
              <a:buChar char="–"/>
            </a:pPr>
            <a:r>
              <a:rPr b="0" lang="it-IT" sz="2800" spc="-1" strike="noStrike">
                <a:solidFill>
                  <a:srgbClr val="0070c0"/>
                </a:solidFill>
                <a:latin typeface="Calibri"/>
                <a:ea typeface="Calibri"/>
              </a:rPr>
              <a:t>Invio form Nuovo Gruppo</a:t>
            </a:r>
            <a:endParaRPr b="0" lang="en-US" sz="2800" spc="-1" strike="noStrike">
              <a:solidFill>
                <a:srgbClr val="000000"/>
              </a:solidFill>
              <a:latin typeface="Arial"/>
            </a:endParaRPr>
          </a:p>
          <a:p>
            <a:pPr lvl="2" marL="1863000" indent="-483120">
              <a:lnSpc>
                <a:spcPct val="100000"/>
              </a:lnSpc>
              <a:spcBef>
                <a:spcPts val="468"/>
              </a:spcBef>
              <a:buClr>
                <a:srgbClr val="000000"/>
              </a:buClr>
              <a:buFont typeface="Arial"/>
              <a:buChar char="•"/>
            </a:pPr>
            <a:r>
              <a:rPr b="0" lang="it-IT" sz="2300" spc="-1" strike="noStrike">
                <a:solidFill>
                  <a:srgbClr val="c00000"/>
                </a:solidFill>
                <a:latin typeface="Calibri"/>
                <a:ea typeface="Calibri"/>
              </a:rPr>
              <a:t>Verifica e compilazione informazioni Gruppo</a:t>
            </a:r>
            <a:endParaRPr b="0" lang="en-US" sz="2300" spc="-1" strike="noStrike">
              <a:solidFill>
                <a:srgbClr val="000000"/>
              </a:solidFill>
              <a:latin typeface="Arial"/>
            </a:endParaRPr>
          </a:p>
          <a:p>
            <a:pPr lvl="2" marL="1863000" indent="-483120">
              <a:lnSpc>
                <a:spcPct val="100000"/>
              </a:lnSpc>
              <a:spcBef>
                <a:spcPts val="468"/>
              </a:spcBef>
              <a:buClr>
                <a:srgbClr val="000000"/>
              </a:buClr>
              <a:buFont typeface="Arial"/>
              <a:buChar char="•"/>
            </a:pPr>
            <a:r>
              <a:rPr b="0" lang="it-IT" sz="2300" spc="-1" strike="noStrike">
                <a:solidFill>
                  <a:srgbClr val="c00000"/>
                </a:solidFill>
                <a:latin typeface="Calibri"/>
                <a:ea typeface="Calibri"/>
              </a:rPr>
              <a:t>Apertura finestra modale Anagrafica</a:t>
            </a:r>
            <a:endParaRPr b="0" lang="en-US" sz="2300" spc="-1" strike="noStrike">
              <a:solidFill>
                <a:srgbClr val="000000"/>
              </a:solidFill>
              <a:latin typeface="Arial"/>
            </a:endParaRPr>
          </a:p>
          <a:p>
            <a:pPr lvl="1" marL="1241640" indent="-517320">
              <a:lnSpc>
                <a:spcPct val="100000"/>
              </a:lnSpc>
              <a:spcBef>
                <a:spcPts val="1134"/>
              </a:spcBef>
              <a:buClr>
                <a:srgbClr val="000000"/>
              </a:buClr>
              <a:buFont typeface="Arial"/>
              <a:buChar char="–"/>
            </a:pPr>
            <a:r>
              <a:rPr b="0" lang="it-IT" sz="2800" spc="-1" strike="noStrike">
                <a:solidFill>
                  <a:srgbClr val="0070c0"/>
                </a:solidFill>
                <a:latin typeface="Calibri"/>
                <a:ea typeface="Calibri"/>
              </a:rPr>
              <a:t>Selezione Utenti con checkbox</a:t>
            </a:r>
            <a:endParaRPr b="0" lang="en-US" sz="2800" spc="-1" strike="noStrike">
              <a:solidFill>
                <a:srgbClr val="000000"/>
              </a:solidFill>
              <a:latin typeface="Arial"/>
            </a:endParaRPr>
          </a:p>
          <a:p>
            <a:pPr lvl="2" marL="1863000" indent="-483120">
              <a:lnSpc>
                <a:spcPct val="100000"/>
              </a:lnSpc>
              <a:spcBef>
                <a:spcPts val="468"/>
              </a:spcBef>
              <a:buClr>
                <a:srgbClr val="000000"/>
              </a:buClr>
              <a:buFont typeface="Arial"/>
              <a:buChar char="•"/>
            </a:pPr>
            <a:r>
              <a:rPr b="0" lang="it-IT" sz="2300" spc="-1" strike="noStrike">
                <a:solidFill>
                  <a:srgbClr val="c00000"/>
                </a:solidFill>
                <a:latin typeface="Calibri"/>
                <a:ea typeface="Calibri"/>
              </a:rPr>
              <a:t>Verifica numero corretto di inviti</a:t>
            </a:r>
            <a:endParaRPr b="0" lang="en-US" sz="2300" spc="-1" strike="noStrike">
              <a:solidFill>
                <a:srgbClr val="000000"/>
              </a:solidFill>
              <a:latin typeface="Arial"/>
            </a:endParaRPr>
          </a:p>
          <a:p>
            <a:pPr lvl="1" marL="1241640" indent="-517320">
              <a:lnSpc>
                <a:spcPct val="100000"/>
              </a:lnSpc>
              <a:spcBef>
                <a:spcPts val="1134"/>
              </a:spcBef>
              <a:buClr>
                <a:srgbClr val="000000"/>
              </a:buClr>
              <a:buFont typeface="Arial"/>
              <a:buChar char="–"/>
            </a:pPr>
            <a:r>
              <a:rPr b="0" lang="it-IT" sz="2800" spc="-1" strike="noStrike">
                <a:solidFill>
                  <a:srgbClr val="0070c0"/>
                </a:solidFill>
                <a:latin typeface="Calibri"/>
                <a:ea typeface="Calibri"/>
              </a:rPr>
              <a:t>Click su bottone Invia</a:t>
            </a:r>
            <a:endParaRPr b="0" lang="en-US" sz="2800" spc="-1" strike="noStrike">
              <a:solidFill>
                <a:srgbClr val="000000"/>
              </a:solidFill>
              <a:latin typeface="Arial"/>
            </a:endParaRPr>
          </a:p>
          <a:p>
            <a:pPr lvl="2" marL="1863000" indent="-483120">
              <a:lnSpc>
                <a:spcPct val="100000"/>
              </a:lnSpc>
              <a:spcBef>
                <a:spcPts val="468"/>
              </a:spcBef>
              <a:buClr>
                <a:srgbClr val="000000"/>
              </a:buClr>
              <a:buFont typeface="Arial"/>
              <a:buChar char="•"/>
            </a:pPr>
            <a:r>
              <a:rPr b="0" lang="it-IT" sz="2300" spc="-1" strike="noStrike">
                <a:solidFill>
                  <a:srgbClr val="c00000"/>
                </a:solidFill>
                <a:latin typeface="Calibri"/>
                <a:ea typeface="Calibri"/>
              </a:rPr>
              <a:t>Verifica, inserimento nuovo Gruppo e inviti</a:t>
            </a:r>
            <a:endParaRPr b="0" lang="en-US" sz="2300" spc="-1" strike="noStrike">
              <a:solidFill>
                <a:srgbClr val="000000"/>
              </a:solidFill>
              <a:latin typeface="Arial"/>
            </a:endParaRPr>
          </a:p>
          <a:p>
            <a:pPr lvl="1" marL="1241640" indent="-517320">
              <a:lnSpc>
                <a:spcPct val="100000"/>
              </a:lnSpc>
              <a:spcBef>
                <a:spcPts val="1134"/>
              </a:spcBef>
              <a:buClr>
                <a:srgbClr val="000000"/>
              </a:buClr>
              <a:buFont typeface="Arial"/>
              <a:buChar char="–"/>
            </a:pPr>
            <a:r>
              <a:rPr b="0" lang="it-IT" sz="2800" spc="-1" strike="noStrike">
                <a:solidFill>
                  <a:srgbClr val="0070c0"/>
                </a:solidFill>
                <a:latin typeface="Calibri"/>
                <a:ea typeface="Calibri"/>
              </a:rPr>
              <a:t>Click su bottone Cancella</a:t>
            </a:r>
            <a:endParaRPr b="0" lang="en-US" sz="2800" spc="-1" strike="noStrike">
              <a:solidFill>
                <a:srgbClr val="000000"/>
              </a:solidFill>
              <a:latin typeface="Arial"/>
            </a:endParaRPr>
          </a:p>
          <a:p>
            <a:pPr lvl="2" marL="1863000" indent="-483120">
              <a:lnSpc>
                <a:spcPct val="100000"/>
              </a:lnSpc>
              <a:spcBef>
                <a:spcPts val="468"/>
              </a:spcBef>
              <a:buClr>
                <a:srgbClr val="000000"/>
              </a:buClr>
              <a:buFont typeface="Arial"/>
              <a:buChar char="•"/>
            </a:pPr>
            <a:r>
              <a:rPr b="0" lang="it-IT" sz="2300" spc="-1" strike="noStrike">
                <a:solidFill>
                  <a:schemeClr val="dk1"/>
                </a:solidFill>
                <a:latin typeface="Calibri"/>
                <a:ea typeface="Calibri"/>
              </a:rPr>
              <a:t>Eliminazione informazioni Gruppo e inviti</a:t>
            </a:r>
            <a:endParaRPr b="0" lang="en-US" sz="2300" spc="-1" strike="noStrike">
              <a:solidFill>
                <a:srgbClr val="000000"/>
              </a:solidFill>
              <a:latin typeface="Arial"/>
            </a:endParaRPr>
          </a:p>
          <a:p>
            <a:pPr lvl="1" marL="1241640" indent="-517320">
              <a:lnSpc>
                <a:spcPct val="100000"/>
              </a:lnSpc>
              <a:spcBef>
                <a:spcPts val="564"/>
              </a:spcBef>
              <a:buClr>
                <a:srgbClr val="000000"/>
              </a:buClr>
              <a:buFont typeface="Arial"/>
              <a:buChar char="–"/>
            </a:pPr>
            <a:r>
              <a:rPr b="0" lang="it-IT" sz="2800" spc="-1" strike="noStrike">
                <a:solidFill>
                  <a:srgbClr val="0070c0"/>
                </a:solidFill>
                <a:latin typeface="Calibri"/>
                <a:ea typeface="Calibri"/>
              </a:rPr>
              <a:t>Logout</a:t>
            </a:r>
            <a:endParaRPr b="0" lang="en-US" sz="2800" spc="-1" strike="noStrike">
              <a:solidFill>
                <a:srgbClr val="000000"/>
              </a:solidFill>
              <a:latin typeface="Arial"/>
            </a:endParaRPr>
          </a:p>
          <a:p>
            <a:pPr lvl="2" marL="1863000" indent="-483120">
              <a:lnSpc>
                <a:spcPct val="100000"/>
              </a:lnSpc>
              <a:spcBef>
                <a:spcPts val="468"/>
              </a:spcBef>
              <a:buClr>
                <a:srgbClr val="000000"/>
              </a:buClr>
              <a:buFont typeface="Arial"/>
              <a:buChar char="•"/>
            </a:pPr>
            <a:r>
              <a:rPr b="0" lang="it-IT" sz="2300" spc="-1" strike="noStrike">
                <a:solidFill>
                  <a:srgbClr val="c00000"/>
                </a:solidFill>
                <a:latin typeface="Calibri"/>
                <a:ea typeface="Calibri"/>
              </a:rPr>
              <a:t>Logout Utente</a:t>
            </a:r>
            <a:endParaRPr b="0" lang="en-US" sz="2300" spc="-1" strike="noStrike">
              <a:solidFill>
                <a:srgbClr val="000000"/>
              </a:solidFill>
              <a:latin typeface="Arial"/>
            </a:endParaRPr>
          </a:p>
          <a:p>
            <a:pPr indent="0">
              <a:lnSpc>
                <a:spcPct val="100000"/>
              </a:lnSpc>
              <a:spcBef>
                <a:spcPts val="564"/>
              </a:spcBef>
              <a:buNone/>
              <a:tabLst>
                <a:tab algn="l" pos="0"/>
              </a:tabLst>
            </a:pPr>
            <a:endParaRPr b="0" lang="en-US" sz="2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495360" y="274680"/>
            <a:ext cx="8914320" cy="11419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Application design</a:t>
            </a:r>
            <a:endParaRPr b="0" lang="en-US" sz="4400" spc="-1" strike="noStrike">
              <a:solidFill>
                <a:srgbClr val="000000"/>
              </a:solidFill>
              <a:latin typeface="Arial"/>
            </a:endParaRPr>
          </a:p>
        </p:txBody>
      </p:sp>
      <p:sp>
        <p:nvSpPr>
          <p:cNvPr id="207" name="Google Shape;197;p33"/>
          <p:cNvSpPr/>
          <p:nvPr/>
        </p:nvSpPr>
        <p:spPr>
          <a:xfrm>
            <a:off x="350640" y="2156400"/>
            <a:ext cx="3041280" cy="2010600"/>
          </a:xfrm>
          <a:prstGeom prst="rect">
            <a:avLst/>
          </a:prstGeom>
          <a:solidFill>
            <a:schemeClr val="lt1"/>
          </a:solidFill>
          <a:ln w="25400">
            <a:solidFill>
              <a:srgbClr val="000000"/>
            </a:solidFill>
            <a:round/>
          </a:ln>
        </p:spPr>
        <p:style>
          <a:lnRef idx="0"/>
          <a:fillRef idx="0"/>
          <a:effectRef idx="0"/>
          <a:fontRef idx="minor"/>
        </p:style>
        <p:txBody>
          <a:bodyPr lIns="107280" rIns="107280" tIns="53640" bIns="53640" anchor="t">
            <a:noAutofit/>
          </a:bodyPr>
          <a:p>
            <a:pPr>
              <a:lnSpc>
                <a:spcPct val="100000"/>
              </a:lnSpc>
            </a:pPr>
            <a:r>
              <a:rPr b="0" lang="es-419" sz="2100" spc="-1" strike="noStrike">
                <a:solidFill>
                  <a:schemeClr val="dk1"/>
                </a:solidFill>
                <a:latin typeface="Calibri"/>
                <a:ea typeface="Calibri"/>
              </a:rPr>
              <a:t>LOGIN PAGE</a:t>
            </a:r>
            <a:endParaRPr b="0" lang="en-US" sz="2100" spc="-1" strike="noStrike">
              <a:solidFill>
                <a:srgbClr val="000000"/>
              </a:solidFill>
              <a:latin typeface="Arial"/>
            </a:endParaRPr>
          </a:p>
        </p:txBody>
      </p:sp>
      <p:sp>
        <p:nvSpPr>
          <p:cNvPr id="208" name="Google Shape;198;p33"/>
          <p:cNvSpPr/>
          <p:nvPr/>
        </p:nvSpPr>
        <p:spPr>
          <a:xfrm>
            <a:off x="506520" y="2663280"/>
            <a:ext cx="1988280" cy="114624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ctr">
            <a:noAutofit/>
          </a:bodyPr>
          <a:p>
            <a:pPr algn="ctr">
              <a:lnSpc>
                <a:spcPct val="100000"/>
              </a:lnSpc>
            </a:pPr>
            <a:r>
              <a:rPr b="0" lang="es-419" sz="1800" spc="-1" strike="noStrike">
                <a:solidFill>
                  <a:schemeClr val="dk1"/>
                </a:solidFill>
                <a:latin typeface="Calibri"/>
                <a:ea typeface="Calibri"/>
              </a:rPr>
              <a:t>Login form</a:t>
            </a:r>
            <a:br>
              <a:rPr sz="1800"/>
            </a:br>
            <a:r>
              <a:rPr b="0" lang="es-419" sz="1800" spc="-1" strike="noStrike">
                <a:solidFill>
                  <a:schemeClr val="dk1"/>
                </a:solidFill>
                <a:latin typeface="Calibri"/>
                <a:ea typeface="Calibri"/>
              </a:rPr>
              <a:t>[field: username</a:t>
            </a:r>
            <a:endParaRPr b="0" lang="en-US" sz="1800" spc="-1" strike="noStrike">
              <a:solidFill>
                <a:srgbClr val="000000"/>
              </a:solidFill>
              <a:latin typeface="Arial"/>
            </a:endParaRPr>
          </a:p>
          <a:p>
            <a:pPr algn="ctr">
              <a:lnSpc>
                <a:spcPct val="100000"/>
              </a:lnSpc>
            </a:pPr>
            <a:r>
              <a:rPr b="0" lang="es-419" sz="1800" spc="-1" strike="noStrike">
                <a:solidFill>
                  <a:schemeClr val="dk1"/>
                </a:solidFill>
                <a:latin typeface="Calibri"/>
                <a:ea typeface="Calibri"/>
              </a:rPr>
              <a:t>field: password]</a:t>
            </a:r>
            <a:endParaRPr b="0" lang="en-US" sz="1800" spc="-1" strike="noStrike">
              <a:solidFill>
                <a:srgbClr val="000000"/>
              </a:solidFill>
              <a:latin typeface="Arial"/>
            </a:endParaRPr>
          </a:p>
        </p:txBody>
      </p:sp>
      <p:sp>
        <p:nvSpPr>
          <p:cNvPr id="209" name="Google Shape;199;p33"/>
          <p:cNvSpPr/>
          <p:nvPr/>
        </p:nvSpPr>
        <p:spPr>
          <a:xfrm>
            <a:off x="6234840" y="4485600"/>
            <a:ext cx="2729160" cy="1726920"/>
          </a:xfrm>
          <a:prstGeom prst="rect">
            <a:avLst/>
          </a:prstGeom>
          <a:solidFill>
            <a:schemeClr val="lt1"/>
          </a:solidFill>
          <a:ln w="25400">
            <a:solidFill>
              <a:srgbClr val="000000"/>
            </a:solidFill>
            <a:round/>
          </a:ln>
        </p:spPr>
        <p:style>
          <a:lnRef idx="0"/>
          <a:fillRef idx="0"/>
          <a:effectRef idx="0"/>
          <a:fontRef idx="minor"/>
        </p:style>
        <p:txBody>
          <a:bodyPr lIns="107280" rIns="107280" tIns="53640" bIns="53640" anchor="t">
            <a:noAutofit/>
          </a:bodyPr>
          <a:p>
            <a:pPr>
              <a:lnSpc>
                <a:spcPct val="100000"/>
              </a:lnSpc>
            </a:pPr>
            <a:r>
              <a:rPr b="0" lang="es-419" sz="2100" spc="-1" strike="noStrike">
                <a:solidFill>
                  <a:schemeClr val="dk1"/>
                </a:solidFill>
                <a:latin typeface="Calibri"/>
                <a:ea typeface="Calibri"/>
              </a:rPr>
              <a:t>HOME</a:t>
            </a:r>
            <a:endParaRPr b="0" lang="en-US" sz="2100" spc="-1" strike="noStrike">
              <a:solidFill>
                <a:srgbClr val="000000"/>
              </a:solidFill>
              <a:latin typeface="Arial"/>
            </a:endParaRPr>
          </a:p>
        </p:txBody>
      </p:sp>
      <p:sp>
        <p:nvSpPr>
          <p:cNvPr id="210" name="Google Shape;200;p33"/>
          <p:cNvSpPr/>
          <p:nvPr/>
        </p:nvSpPr>
        <p:spPr>
          <a:xfrm>
            <a:off x="2378880" y="2942640"/>
            <a:ext cx="311040" cy="2869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211" name="Google Shape;204;p33"/>
          <p:cNvSpPr/>
          <p:nvPr/>
        </p:nvSpPr>
        <p:spPr>
          <a:xfrm>
            <a:off x="2522160" y="2571120"/>
            <a:ext cx="900360" cy="368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800" spc="-1" strike="noStrike">
                <a:solidFill>
                  <a:schemeClr val="dk1"/>
                </a:solidFill>
                <a:latin typeface="Calibri"/>
                <a:ea typeface="Calibri"/>
              </a:rPr>
              <a:t>submit</a:t>
            </a:r>
            <a:endParaRPr b="0" lang="en-US" sz="1800" spc="-1" strike="noStrike">
              <a:solidFill>
                <a:srgbClr val="000000"/>
              </a:solidFill>
              <a:latin typeface="Arial"/>
            </a:endParaRPr>
          </a:p>
        </p:txBody>
      </p:sp>
      <p:cxnSp>
        <p:nvCxnSpPr>
          <p:cNvPr id="212" name="Google Shape;205;p33"/>
          <p:cNvCxnSpPr>
            <a:stCxn id="213" idx="4"/>
            <a:endCxn id="207" idx="2"/>
          </p:cNvCxnSpPr>
          <p:nvPr/>
        </p:nvCxnSpPr>
        <p:spPr>
          <a:xfrm rot="5400000">
            <a:off x="2665080" y="2893680"/>
            <a:ext cx="479880" cy="2067480"/>
          </a:xfrm>
          <a:prstGeom prst="bentConnector3">
            <a:avLst>
              <a:gd name="adj1" fmla="val 150150"/>
            </a:avLst>
          </a:prstGeom>
          <a:ln w="25400">
            <a:solidFill>
              <a:srgbClr val="4f81bd"/>
            </a:solidFill>
            <a:round/>
            <a:tailEnd len="med" type="stealth" w="med"/>
          </a:ln>
        </p:spPr>
      </p:cxnSp>
      <p:sp>
        <p:nvSpPr>
          <p:cNvPr id="214" name="Google Shape;207;p33"/>
          <p:cNvSpPr/>
          <p:nvPr/>
        </p:nvSpPr>
        <p:spPr>
          <a:xfrm>
            <a:off x="1101960" y="4466880"/>
            <a:ext cx="2694960" cy="368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2000" spc="-1" strike="noStrike">
                <a:solidFill>
                  <a:schemeClr val="dk1"/>
                </a:solidFill>
                <a:latin typeface="Calibri"/>
                <a:ea typeface="Calibri"/>
              </a:rPr>
              <a:t>wrong user + pswd</a:t>
            </a:r>
            <a:endParaRPr b="0" lang="en-US" sz="2000" spc="-1" strike="noStrike">
              <a:solidFill>
                <a:srgbClr val="000000"/>
              </a:solidFill>
              <a:latin typeface="Arial"/>
            </a:endParaRPr>
          </a:p>
        </p:txBody>
      </p:sp>
      <p:sp>
        <p:nvSpPr>
          <p:cNvPr id="215" name="Google Shape;208;p33"/>
          <p:cNvSpPr/>
          <p:nvPr/>
        </p:nvSpPr>
        <p:spPr>
          <a:xfrm>
            <a:off x="3392640" y="1726920"/>
            <a:ext cx="2367720" cy="409320"/>
          </a:xfrm>
          <a:prstGeom prst="rect">
            <a:avLst/>
          </a:prstGeom>
          <a:solidFill>
            <a:schemeClr val="lt1"/>
          </a:solidFill>
          <a:ln w="25400">
            <a:noFill/>
          </a:ln>
        </p:spPr>
        <p:style>
          <a:lnRef idx="0"/>
          <a:fillRef idx="0"/>
          <a:effectRef idx="0"/>
          <a:fontRef idx="minor"/>
        </p:style>
        <p:txBody>
          <a:bodyPr lIns="107280" rIns="107280" tIns="53640" bIns="53640" anchor="t">
            <a:noAutofit/>
          </a:bodyPr>
          <a:p>
            <a:pPr>
              <a:lnSpc>
                <a:spcPct val="100000"/>
              </a:lnSpc>
            </a:pPr>
            <a:r>
              <a:rPr b="0" lang="es-419" sz="2000" spc="-1" strike="noStrike">
                <a:solidFill>
                  <a:schemeClr val="dk1"/>
                </a:solidFill>
                <a:latin typeface="Calibri"/>
                <a:ea typeface="Calibri"/>
              </a:rPr>
              <a:t>username</a:t>
            </a:r>
            <a:r>
              <a:rPr b="0" lang="es-419" sz="2100" spc="-1" strike="noStrike">
                <a:solidFill>
                  <a:schemeClr val="dk1"/>
                </a:solidFill>
                <a:latin typeface="Calibri"/>
                <a:ea typeface="Calibri"/>
              </a:rPr>
              <a:t>, </a:t>
            </a:r>
            <a:r>
              <a:rPr b="0" lang="es-419" sz="2000" spc="-1" strike="noStrike">
                <a:solidFill>
                  <a:schemeClr val="dk1"/>
                </a:solidFill>
                <a:latin typeface="Calibri"/>
                <a:ea typeface="Calibri"/>
              </a:rPr>
              <a:t>password</a:t>
            </a:r>
            <a:endParaRPr b="0" lang="en-US" sz="2000" spc="-1" strike="noStrike">
              <a:solidFill>
                <a:srgbClr val="000000"/>
              </a:solidFill>
              <a:latin typeface="Arial"/>
            </a:endParaRPr>
          </a:p>
        </p:txBody>
      </p:sp>
      <p:cxnSp>
        <p:nvCxnSpPr>
          <p:cNvPr id="216" name="Google Shape;209;p33"/>
          <p:cNvCxnSpPr/>
          <p:nvPr/>
        </p:nvCxnSpPr>
        <p:spPr>
          <a:xfrm flipH="1">
            <a:off x="3450600" y="2339280"/>
            <a:ext cx="513000" cy="745560"/>
          </a:xfrm>
          <a:prstGeom prst="straightConnector1">
            <a:avLst/>
          </a:prstGeom>
          <a:ln w="9525">
            <a:solidFill>
              <a:srgbClr val="4a7dba"/>
            </a:solidFill>
            <a:round/>
          </a:ln>
        </p:spPr>
      </p:cxnSp>
      <p:sp>
        <p:nvSpPr>
          <p:cNvPr id="217" name="Google Shape;202;p33"/>
          <p:cNvSpPr/>
          <p:nvPr/>
        </p:nvSpPr>
        <p:spPr>
          <a:xfrm>
            <a:off x="3704760" y="2774520"/>
            <a:ext cx="1481040" cy="6534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2100" spc="-1" strike="noStrike">
                <a:solidFill>
                  <a:schemeClr val="dk1"/>
                </a:solidFill>
                <a:latin typeface="Calibri"/>
                <a:ea typeface="Calibri"/>
              </a:rPr>
              <a:t>Check</a:t>
            </a:r>
            <a:br>
              <a:rPr sz="2100"/>
            </a:br>
            <a:r>
              <a:rPr b="0" lang="es-419" sz="2100" spc="-1" strike="noStrike">
                <a:solidFill>
                  <a:schemeClr val="dk1"/>
                </a:solidFill>
                <a:latin typeface="Calibri"/>
                <a:ea typeface="Calibri"/>
              </a:rPr>
              <a:t>Login</a:t>
            </a:r>
            <a:endParaRPr b="0" lang="en-US" sz="2100" spc="-1" strike="noStrike">
              <a:solidFill>
                <a:srgbClr val="000000"/>
              </a:solidFill>
              <a:latin typeface="Arial"/>
            </a:endParaRPr>
          </a:p>
        </p:txBody>
      </p:sp>
      <p:cxnSp>
        <p:nvCxnSpPr>
          <p:cNvPr id="218" name="Google Shape;210;p33"/>
          <p:cNvCxnSpPr>
            <a:stCxn id="210" idx="6"/>
            <a:endCxn id="217" idx="5"/>
          </p:cNvCxnSpPr>
          <p:nvPr/>
        </p:nvCxnSpPr>
        <p:spPr>
          <a:xfrm>
            <a:off x="2689920" y="3086280"/>
            <a:ext cx="1096920" cy="15480"/>
          </a:xfrm>
          <a:prstGeom prst="straightConnector1">
            <a:avLst/>
          </a:prstGeom>
          <a:ln w="25400">
            <a:solidFill>
              <a:srgbClr val="4f81bd"/>
            </a:solidFill>
            <a:round/>
            <a:tailEnd len="med" type="stealth" w="med"/>
          </a:ln>
        </p:spPr>
      </p:cxnSp>
      <p:sp>
        <p:nvSpPr>
          <p:cNvPr id="219" name="Google Shape;211;p33"/>
          <p:cNvSpPr/>
          <p:nvPr/>
        </p:nvSpPr>
        <p:spPr>
          <a:xfrm>
            <a:off x="4952880" y="2997000"/>
            <a:ext cx="311040" cy="2869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213" name="Google Shape;206;p33"/>
          <p:cNvSpPr/>
          <p:nvPr/>
        </p:nvSpPr>
        <p:spPr>
          <a:xfrm>
            <a:off x="3782880" y="3400560"/>
            <a:ext cx="311040" cy="2869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220" name="Google Shape;212;p33"/>
          <p:cNvSpPr/>
          <p:nvPr/>
        </p:nvSpPr>
        <p:spPr>
          <a:xfrm>
            <a:off x="5186880" y="3285000"/>
            <a:ext cx="1680120" cy="368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2100" spc="-1" strike="noStrike">
                <a:solidFill>
                  <a:schemeClr val="dk1"/>
                </a:solidFill>
                <a:latin typeface="Calibri"/>
                <a:ea typeface="Calibri"/>
              </a:rPr>
              <a:t>user -&gt; session</a:t>
            </a:r>
            <a:endParaRPr b="0" lang="en-US" sz="2100" spc="-1" strike="noStrike">
              <a:solidFill>
                <a:srgbClr val="000000"/>
              </a:solidFill>
              <a:latin typeface="Arial"/>
            </a:endParaRPr>
          </a:p>
        </p:txBody>
      </p:sp>
      <p:cxnSp>
        <p:nvCxnSpPr>
          <p:cNvPr id="221" name="Google Shape;213;p33"/>
          <p:cNvCxnSpPr>
            <a:stCxn id="219" idx="6"/>
            <a:endCxn id="209" idx="0"/>
          </p:cNvCxnSpPr>
          <p:nvPr/>
        </p:nvCxnSpPr>
        <p:spPr>
          <a:xfrm>
            <a:off x="5263920" y="3140640"/>
            <a:ext cx="2335680" cy="1345320"/>
          </a:xfrm>
          <a:prstGeom prst="bentConnector2">
            <a:avLst/>
          </a:prstGeom>
          <a:ln w="25400">
            <a:solidFill>
              <a:srgbClr val="4f81bd"/>
            </a:solidFill>
            <a:round/>
            <a:tailEnd len="med" type="stealth" w="med"/>
          </a:ln>
        </p:spPr>
      </p:cxnSp>
      <p:sp>
        <p:nvSpPr>
          <p:cNvPr id="222" name="Google Shape;214;p33"/>
          <p:cNvSpPr/>
          <p:nvPr/>
        </p:nvSpPr>
        <p:spPr>
          <a:xfrm>
            <a:off x="7697520" y="3996000"/>
            <a:ext cx="1680120" cy="368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2100" spc="-1" strike="noStrike">
                <a:solidFill>
                  <a:schemeClr val="dk1"/>
                </a:solidFill>
                <a:latin typeface="Calibri"/>
                <a:ea typeface="Calibri"/>
              </a:rPr>
              <a:t>missions</a:t>
            </a:r>
            <a:endParaRPr b="0" lang="en-US" sz="2100" spc="-1" strike="noStrike">
              <a:solidFill>
                <a:srgbClr val="000000"/>
              </a:solidFill>
              <a:latin typeface="Arial"/>
            </a:endParaRPr>
          </a:p>
        </p:txBody>
      </p:sp>
      <p:sp>
        <p:nvSpPr>
          <p:cNvPr id="223" name="Google Shape;232;p34"/>
          <p:cNvSpPr/>
          <p:nvPr/>
        </p:nvSpPr>
        <p:spPr>
          <a:xfrm>
            <a:off x="6073200" y="5440680"/>
            <a:ext cx="311040" cy="2869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224" name="Google Shape;224;p34"/>
          <p:cNvSpPr/>
          <p:nvPr/>
        </p:nvSpPr>
        <p:spPr>
          <a:xfrm>
            <a:off x="2630520" y="5684760"/>
            <a:ext cx="1325160" cy="55872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Logout</a:t>
            </a:r>
            <a:endParaRPr b="0" lang="en-US" sz="1400" spc="-1" strike="noStrike">
              <a:solidFill>
                <a:srgbClr val="000000"/>
              </a:solidFill>
              <a:latin typeface="Arial"/>
            </a:endParaRPr>
          </a:p>
        </p:txBody>
      </p:sp>
      <p:cxnSp>
        <p:nvCxnSpPr>
          <p:cNvPr id="225" name="Elbow Connector 20"/>
          <p:cNvCxnSpPr>
            <a:stCxn id="223" idx="2"/>
            <a:endCxn id="224" idx="2"/>
          </p:cNvCxnSpPr>
          <p:nvPr/>
        </p:nvCxnSpPr>
        <p:spPr>
          <a:xfrm flipV="1" rot="10800000">
            <a:off x="3885840" y="5583960"/>
            <a:ext cx="2187720" cy="380160"/>
          </a:xfrm>
          <a:prstGeom prst="bentConnector3">
            <a:avLst>
              <a:gd name="adj1" fmla="val 98387"/>
            </a:avLst>
          </a:prstGeom>
          <a:ln w="25400">
            <a:solidFill>
              <a:srgbClr val="4f81bd"/>
            </a:solidFill>
            <a:round/>
            <a:tailEnd len="med" type="stealth" w="med"/>
          </a:ln>
        </p:spPr>
      </p:cxnSp>
      <p:sp>
        <p:nvSpPr>
          <p:cNvPr id="226" name="Google Shape;225;p34"/>
          <p:cNvSpPr/>
          <p:nvPr/>
        </p:nvSpPr>
        <p:spPr>
          <a:xfrm>
            <a:off x="5281920" y="5211360"/>
            <a:ext cx="900360" cy="368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2000" spc="-1" strike="noStrike">
                <a:solidFill>
                  <a:schemeClr val="dk1"/>
                </a:solidFill>
                <a:latin typeface="Calibri"/>
                <a:ea typeface="Calibri"/>
              </a:rPr>
              <a:t>logout</a:t>
            </a:r>
            <a:endParaRPr b="0" lang="en-US" sz="2000" spc="-1" strike="noStrike">
              <a:solidFill>
                <a:srgbClr val="000000"/>
              </a:solidFill>
              <a:latin typeface="Arial"/>
            </a:endParaRPr>
          </a:p>
        </p:txBody>
      </p:sp>
      <p:cxnSp>
        <p:nvCxnSpPr>
          <p:cNvPr id="227" name="Elbow Connector 24"/>
          <p:cNvCxnSpPr>
            <a:stCxn id="224" idx="5"/>
          </p:cNvCxnSpPr>
          <p:nvPr/>
        </p:nvCxnSpPr>
        <p:spPr>
          <a:xfrm rot="10800000">
            <a:off x="996120" y="4167720"/>
            <a:ext cx="1704240" cy="1796760"/>
          </a:xfrm>
          <a:prstGeom prst="bentConnector3">
            <a:avLst>
              <a:gd name="adj1" fmla="val 99978"/>
            </a:avLst>
          </a:prstGeom>
          <a:ln w="25400">
            <a:solidFill>
              <a:srgbClr val="4f81bd"/>
            </a:solidFill>
            <a:round/>
            <a:tailEnd len="med" type="stealth" w="med"/>
          </a:ln>
        </p:spPr>
      </p:cxn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495360" y="274680"/>
            <a:ext cx="8914320" cy="114228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Application design</a:t>
            </a:r>
            <a:endParaRPr b="0" lang="en-US" sz="4400" spc="-1" strike="noStrike">
              <a:solidFill>
                <a:srgbClr val="000000"/>
              </a:solidFill>
              <a:latin typeface="Arial"/>
            </a:endParaRPr>
          </a:p>
        </p:txBody>
      </p:sp>
      <p:sp>
        <p:nvSpPr>
          <p:cNvPr id="229" name="Google Shape;220;p34"/>
          <p:cNvSpPr/>
          <p:nvPr/>
        </p:nvSpPr>
        <p:spPr>
          <a:xfrm>
            <a:off x="220680" y="1283760"/>
            <a:ext cx="8526240" cy="5377680"/>
          </a:xfrm>
          <a:prstGeom prst="rect">
            <a:avLst/>
          </a:prstGeom>
          <a:solidFill>
            <a:schemeClr val="lt1"/>
          </a:solidFill>
          <a:ln w="25400">
            <a:solidFill>
              <a:srgbClr val="000000"/>
            </a:solidFill>
            <a:round/>
          </a:ln>
        </p:spPr>
        <p:style>
          <a:lnRef idx="0"/>
          <a:fillRef idx="0"/>
          <a:effectRef idx="0"/>
          <a:fontRef idx="minor"/>
        </p:style>
        <p:txBody>
          <a:bodyPr lIns="107280" rIns="107280" tIns="53640" bIns="53640" anchor="t">
            <a:noAutofit/>
          </a:bodyPr>
          <a:p>
            <a:pPr>
              <a:lnSpc>
                <a:spcPct val="100000"/>
              </a:lnSpc>
            </a:pPr>
            <a:r>
              <a:rPr b="0" lang="es-419" sz="2100" spc="-1" strike="noStrike">
                <a:solidFill>
                  <a:schemeClr val="dk1"/>
                </a:solidFill>
                <a:latin typeface="Calibri"/>
                <a:ea typeface="Calibri"/>
              </a:rPr>
              <a:t>   </a:t>
            </a:r>
            <a:r>
              <a:rPr b="0" lang="es-419" sz="2100" spc="-1" strike="noStrike">
                <a:solidFill>
                  <a:schemeClr val="dk1"/>
                </a:solidFill>
                <a:latin typeface="Calibri"/>
                <a:ea typeface="Calibri"/>
              </a:rPr>
              <a:t>HOME</a:t>
            </a:r>
            <a:endParaRPr b="0" lang="en-US" sz="2100" spc="-1" strike="noStrike">
              <a:solidFill>
                <a:srgbClr val="000000"/>
              </a:solidFill>
              <a:latin typeface="Arial"/>
            </a:endParaRPr>
          </a:p>
        </p:txBody>
      </p:sp>
      <p:sp>
        <p:nvSpPr>
          <p:cNvPr id="230" name="Google Shape;221;p34"/>
          <p:cNvSpPr/>
          <p:nvPr/>
        </p:nvSpPr>
        <p:spPr>
          <a:xfrm>
            <a:off x="487800" y="4769640"/>
            <a:ext cx="1773720" cy="180576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Wizard</a:t>
            </a:r>
            <a:br>
              <a:rPr sz="1400"/>
            </a:br>
            <a:r>
              <a:rPr b="0" lang="es-419" sz="1400" spc="-1" strike="noStrike">
                <a:solidFill>
                  <a:schemeClr val="dk1"/>
                </a:solidFill>
                <a:latin typeface="Calibri"/>
                <a:ea typeface="Calibri"/>
              </a:rPr>
              <a:t>[field: destination</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field: date</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field: days</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field: status</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field: description …]</a:t>
            </a:r>
            <a:endParaRPr b="0" lang="en-US" sz="1400" spc="-1" strike="noStrike">
              <a:solidFill>
                <a:srgbClr val="000000"/>
              </a:solidFill>
              <a:latin typeface="Arial"/>
            </a:endParaRPr>
          </a:p>
        </p:txBody>
      </p:sp>
      <p:sp>
        <p:nvSpPr>
          <p:cNvPr id="231" name="Google Shape;222;p34"/>
          <p:cNvSpPr/>
          <p:nvPr/>
        </p:nvSpPr>
        <p:spPr>
          <a:xfrm>
            <a:off x="2121120" y="5308920"/>
            <a:ext cx="311040" cy="2869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cxnSp>
        <p:nvCxnSpPr>
          <p:cNvPr id="232" name="Google Shape;223;p34"/>
          <p:cNvCxnSpPr>
            <a:stCxn id="231" idx="6"/>
            <a:endCxn id="233" idx="5"/>
          </p:cNvCxnSpPr>
          <p:nvPr/>
        </p:nvCxnSpPr>
        <p:spPr>
          <a:xfrm>
            <a:off x="2432160" y="5452560"/>
            <a:ext cx="6080400" cy="360"/>
          </a:xfrm>
          <a:prstGeom prst="bentConnector2">
            <a:avLst/>
          </a:prstGeom>
          <a:ln w="25400">
            <a:solidFill>
              <a:srgbClr val="4f81bd"/>
            </a:solidFill>
            <a:round/>
            <a:tailEnd len="med" type="stealth" w="med"/>
          </a:ln>
        </p:spPr>
      </p:cxnSp>
      <p:sp>
        <p:nvSpPr>
          <p:cNvPr id="234" name="Google Shape;225;p34"/>
          <p:cNvSpPr/>
          <p:nvPr/>
        </p:nvSpPr>
        <p:spPr>
          <a:xfrm>
            <a:off x="7219080" y="2075400"/>
            <a:ext cx="900360" cy="368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900" spc="-1" strike="noStrike">
                <a:solidFill>
                  <a:schemeClr val="dk1"/>
                </a:solidFill>
                <a:latin typeface="Calibri"/>
                <a:ea typeface="Calibri"/>
              </a:rPr>
              <a:t>submit</a:t>
            </a:r>
            <a:endParaRPr b="0" lang="en-US" sz="1900" spc="-1" strike="noStrike">
              <a:solidFill>
                <a:srgbClr val="000000"/>
              </a:solidFill>
              <a:latin typeface="Arial"/>
            </a:endParaRPr>
          </a:p>
        </p:txBody>
      </p:sp>
      <p:sp>
        <p:nvSpPr>
          <p:cNvPr id="235" name="Google Shape;226;p34"/>
          <p:cNvSpPr/>
          <p:nvPr/>
        </p:nvSpPr>
        <p:spPr>
          <a:xfrm>
            <a:off x="2399040" y="5685480"/>
            <a:ext cx="2823120" cy="454680"/>
          </a:xfrm>
          <a:prstGeom prst="rect">
            <a:avLst/>
          </a:prstGeom>
          <a:solidFill>
            <a:schemeClr val="lt1"/>
          </a:solidFill>
          <a:ln w="2540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place, date, days, description, ..</a:t>
            </a:r>
            <a:endParaRPr b="0" lang="en-US" sz="1600" spc="-1" strike="noStrike">
              <a:solidFill>
                <a:srgbClr val="000000"/>
              </a:solidFill>
              <a:latin typeface="Arial"/>
            </a:endParaRPr>
          </a:p>
        </p:txBody>
      </p:sp>
      <p:cxnSp>
        <p:nvCxnSpPr>
          <p:cNvPr id="236" name="Google Shape;227;p34"/>
          <p:cNvCxnSpPr>
            <a:stCxn id="235" idx="0"/>
          </p:cNvCxnSpPr>
          <p:nvPr/>
        </p:nvCxnSpPr>
        <p:spPr>
          <a:xfrm flipV="1">
            <a:off x="3810600" y="5441040"/>
            <a:ext cx="672480" cy="244800"/>
          </a:xfrm>
          <a:prstGeom prst="straightConnector1">
            <a:avLst/>
          </a:prstGeom>
          <a:ln w="9525">
            <a:solidFill>
              <a:srgbClr val="4a7dba"/>
            </a:solidFill>
            <a:round/>
          </a:ln>
        </p:spPr>
      </p:cxnSp>
      <p:sp>
        <p:nvSpPr>
          <p:cNvPr id="233" name="Google Shape;224;p34"/>
          <p:cNvSpPr/>
          <p:nvPr/>
        </p:nvSpPr>
        <p:spPr>
          <a:xfrm>
            <a:off x="8430480" y="5125680"/>
            <a:ext cx="1325160" cy="6534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600" spc="-1" strike="noStrike">
                <a:solidFill>
                  <a:schemeClr val="dk1"/>
                </a:solidFill>
                <a:latin typeface="Calibri"/>
                <a:ea typeface="Calibri"/>
              </a:rPr>
              <a:t>Create mission</a:t>
            </a:r>
            <a:endParaRPr b="0" lang="en-US" sz="1600" spc="-1" strike="noStrike">
              <a:solidFill>
                <a:srgbClr val="000000"/>
              </a:solidFill>
              <a:latin typeface="Arial"/>
            </a:endParaRPr>
          </a:p>
        </p:txBody>
      </p:sp>
      <p:cxnSp>
        <p:nvCxnSpPr>
          <p:cNvPr id="237" name="Google Shape;228;p34"/>
          <p:cNvCxnSpPr>
            <a:stCxn id="233" idx="4"/>
          </p:cNvCxnSpPr>
          <p:nvPr/>
        </p:nvCxnSpPr>
        <p:spPr>
          <a:xfrm rot="5400000">
            <a:off x="8735760" y="5783760"/>
            <a:ext cx="362520" cy="353160"/>
          </a:xfrm>
          <a:prstGeom prst="bentConnector3">
            <a:avLst>
              <a:gd name="adj1" fmla="val 100000"/>
            </a:avLst>
          </a:prstGeom>
          <a:ln w="25400">
            <a:solidFill>
              <a:srgbClr val="4f81bd"/>
            </a:solidFill>
            <a:round/>
            <a:tailEnd len="med" type="stealth" w="med"/>
          </a:ln>
        </p:spPr>
      </p:cxnSp>
      <p:sp>
        <p:nvSpPr>
          <p:cNvPr id="238" name="Google Shape;229;p34"/>
          <p:cNvSpPr/>
          <p:nvPr/>
        </p:nvSpPr>
        <p:spPr>
          <a:xfrm>
            <a:off x="553320" y="1915920"/>
            <a:ext cx="1714320" cy="137196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ctr">
            <a:noAutofit/>
          </a:bodyPr>
          <a:p>
            <a:pPr algn="ctr">
              <a:lnSpc>
                <a:spcPct val="100000"/>
              </a:lnSpc>
            </a:pPr>
            <a:r>
              <a:rPr b="0" lang="es-419" sz="1900" spc="-1" strike="noStrike">
                <a:solidFill>
                  <a:schemeClr val="dk1"/>
                </a:solidFill>
                <a:latin typeface="Calibri"/>
                <a:ea typeface="Calibri"/>
              </a:rPr>
              <a:t>:List</a:t>
            </a:r>
            <a:endParaRPr b="0" lang="en-US" sz="1900" spc="-1" strike="noStrike">
              <a:solidFill>
                <a:srgbClr val="000000"/>
              </a:solidFill>
              <a:latin typeface="Arial"/>
            </a:endParaRPr>
          </a:p>
          <a:p>
            <a:pPr algn="ctr">
              <a:lnSpc>
                <a:spcPct val="100000"/>
              </a:lnSpc>
            </a:pPr>
            <a:r>
              <a:rPr b="0" lang="es-419" sz="1900" spc="-1" strike="noStrike">
                <a:solidFill>
                  <a:schemeClr val="dk1"/>
                </a:solidFill>
                <a:latin typeface="Calibri"/>
                <a:ea typeface="Calibri"/>
              </a:rPr>
              <a:t>[databinding: mission]</a:t>
            </a:r>
            <a:endParaRPr b="0" lang="en-US" sz="1900" spc="-1" strike="noStrike">
              <a:solidFill>
                <a:srgbClr val="000000"/>
              </a:solidFill>
              <a:latin typeface="Arial"/>
            </a:endParaRPr>
          </a:p>
        </p:txBody>
      </p:sp>
      <p:cxnSp>
        <p:nvCxnSpPr>
          <p:cNvPr id="239" name="Google Shape;231;p34"/>
          <p:cNvCxnSpPr>
            <a:endCxn id="238" idx="0"/>
          </p:cNvCxnSpPr>
          <p:nvPr/>
        </p:nvCxnSpPr>
        <p:spPr>
          <a:xfrm>
            <a:off x="1267560" y="852120"/>
            <a:ext cx="143280" cy="1064160"/>
          </a:xfrm>
          <a:prstGeom prst="straightConnector1">
            <a:avLst/>
          </a:prstGeom>
          <a:ln w="25400">
            <a:solidFill>
              <a:srgbClr val="4f81bd"/>
            </a:solidFill>
            <a:round/>
            <a:tailEnd len="med" type="stealth" w="med"/>
          </a:ln>
        </p:spPr>
      </p:cxnSp>
      <p:sp>
        <p:nvSpPr>
          <p:cNvPr id="240" name="Google Shape;232;p34"/>
          <p:cNvSpPr/>
          <p:nvPr/>
        </p:nvSpPr>
        <p:spPr>
          <a:xfrm>
            <a:off x="2087280" y="2458440"/>
            <a:ext cx="311040" cy="2869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cxnSp>
        <p:nvCxnSpPr>
          <p:cNvPr id="241" name="Google Shape;233;p34"/>
          <p:cNvCxnSpPr>
            <a:stCxn id="240" idx="6"/>
            <a:endCxn id="242" idx="5"/>
          </p:cNvCxnSpPr>
          <p:nvPr/>
        </p:nvCxnSpPr>
        <p:spPr>
          <a:xfrm>
            <a:off x="2398320" y="2602080"/>
            <a:ext cx="776160" cy="9720"/>
          </a:xfrm>
          <a:prstGeom prst="bentConnector3">
            <a:avLst>
              <a:gd name="adj1" fmla="val 93781"/>
            </a:avLst>
          </a:prstGeom>
          <a:ln w="25400">
            <a:solidFill>
              <a:srgbClr val="4f81bd"/>
            </a:solidFill>
            <a:round/>
            <a:tailEnd len="med" type="stealth" w="med"/>
          </a:ln>
        </p:spPr>
      </p:cxnSp>
      <p:sp>
        <p:nvSpPr>
          <p:cNvPr id="243" name="Google Shape;236;p34"/>
          <p:cNvSpPr/>
          <p:nvPr/>
        </p:nvSpPr>
        <p:spPr>
          <a:xfrm>
            <a:off x="3304440" y="1472400"/>
            <a:ext cx="1266120" cy="454680"/>
          </a:xfrm>
          <a:prstGeom prst="rect">
            <a:avLst/>
          </a:prstGeom>
          <a:solidFill>
            <a:schemeClr val="lt1"/>
          </a:solidFill>
          <a:ln w="2540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mission.id</a:t>
            </a:r>
            <a:endParaRPr b="0" lang="en-US" sz="1600" spc="-1" strike="noStrike">
              <a:solidFill>
                <a:srgbClr val="000000"/>
              </a:solidFill>
              <a:latin typeface="Arial"/>
            </a:endParaRPr>
          </a:p>
        </p:txBody>
      </p:sp>
      <p:cxnSp>
        <p:nvCxnSpPr>
          <p:cNvPr id="244" name="Google Shape;237;p34"/>
          <p:cNvCxnSpPr>
            <a:stCxn id="243" idx="2"/>
            <a:endCxn id="242" idx="0"/>
          </p:cNvCxnSpPr>
          <p:nvPr/>
        </p:nvCxnSpPr>
        <p:spPr>
          <a:xfrm flipH="1">
            <a:off x="3833280" y="1927080"/>
            <a:ext cx="104400" cy="357840"/>
          </a:xfrm>
          <a:prstGeom prst="straightConnector1">
            <a:avLst/>
          </a:prstGeom>
          <a:ln w="9525">
            <a:solidFill>
              <a:srgbClr val="4a7dba"/>
            </a:solidFill>
            <a:round/>
          </a:ln>
        </p:spPr>
      </p:cxnSp>
      <p:sp>
        <p:nvSpPr>
          <p:cNvPr id="242" name="Google Shape;234;p34"/>
          <p:cNvSpPr/>
          <p:nvPr/>
        </p:nvSpPr>
        <p:spPr>
          <a:xfrm>
            <a:off x="3092400" y="2284560"/>
            <a:ext cx="1481400" cy="6534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Get mission data</a:t>
            </a:r>
            <a:endParaRPr b="0" lang="en-US" sz="1400" spc="-1" strike="noStrike">
              <a:solidFill>
                <a:srgbClr val="000000"/>
              </a:solidFill>
              <a:latin typeface="Arial"/>
            </a:endParaRPr>
          </a:p>
        </p:txBody>
      </p:sp>
      <p:cxnSp>
        <p:nvCxnSpPr>
          <p:cNvPr id="245" name="Google Shape;238;p34"/>
          <p:cNvCxnSpPr>
            <a:stCxn id="242" idx="2"/>
            <a:endCxn id="246" idx="1"/>
          </p:cNvCxnSpPr>
          <p:nvPr/>
        </p:nvCxnSpPr>
        <p:spPr>
          <a:xfrm flipV="1">
            <a:off x="4492440" y="1771920"/>
            <a:ext cx="646200" cy="839880"/>
          </a:xfrm>
          <a:prstGeom prst="bentConnector3">
            <a:avLst>
              <a:gd name="adj1" fmla="val 100055"/>
            </a:avLst>
          </a:prstGeom>
          <a:ln w="25400">
            <a:solidFill>
              <a:srgbClr val="4f81bd"/>
            </a:solidFill>
            <a:round/>
            <a:tailEnd len="med" type="stealth" w="med"/>
          </a:ln>
        </p:spPr>
      </p:cxnSp>
      <p:sp>
        <p:nvSpPr>
          <p:cNvPr id="247" name="Google Shape;225;p34"/>
          <p:cNvSpPr/>
          <p:nvPr/>
        </p:nvSpPr>
        <p:spPr>
          <a:xfrm>
            <a:off x="2301840" y="2767320"/>
            <a:ext cx="900360" cy="368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2100" spc="-1" strike="noStrike">
                <a:solidFill>
                  <a:schemeClr val="dk1"/>
                </a:solidFill>
                <a:latin typeface="Calibri"/>
                <a:ea typeface="Calibri"/>
              </a:rPr>
              <a:t>select</a:t>
            </a:r>
            <a:endParaRPr b="0" lang="en-US" sz="2100" spc="-1" strike="noStrike">
              <a:solidFill>
                <a:srgbClr val="000000"/>
              </a:solidFill>
              <a:latin typeface="Arial"/>
            </a:endParaRPr>
          </a:p>
        </p:txBody>
      </p:sp>
      <p:sp>
        <p:nvSpPr>
          <p:cNvPr id="248" name="Google Shape;229;p34"/>
          <p:cNvSpPr/>
          <p:nvPr/>
        </p:nvSpPr>
        <p:spPr>
          <a:xfrm>
            <a:off x="5143320" y="3076920"/>
            <a:ext cx="1884960" cy="90432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:Detail</a:t>
            </a:r>
            <a:endParaRPr b="0" lang="en-US" sz="1200" spc="-1" strike="noStrike">
              <a:solidFill>
                <a:srgbClr val="000000"/>
              </a:solidFill>
              <a:latin typeface="Arial"/>
            </a:endParaRPr>
          </a:p>
          <a:p>
            <a:pPr algn="ctr">
              <a:lnSpc>
                <a:spcPct val="100000"/>
              </a:lnSpc>
            </a:pPr>
            <a:r>
              <a:rPr b="0" lang="es-419" sz="1200" spc="-1" strike="noStrike">
                <a:solidFill>
                  <a:schemeClr val="dk1"/>
                </a:solidFill>
                <a:latin typeface="Calibri"/>
                <a:ea typeface="Calibri"/>
              </a:rPr>
              <a:t>[databinding: expense]</a:t>
            </a:r>
            <a:endParaRPr b="0" lang="en-US" sz="1200" spc="-1" strike="noStrike">
              <a:solidFill>
                <a:srgbClr val="000000"/>
              </a:solidFill>
              <a:latin typeface="Arial"/>
            </a:endParaRPr>
          </a:p>
          <a:p>
            <a:pPr algn="ctr">
              <a:lnSpc>
                <a:spcPct val="100000"/>
              </a:lnSpc>
            </a:pPr>
            <a:r>
              <a:rPr b="0" lang="en-US" sz="1200" spc="-1" strike="noStrike">
                <a:solidFill>
                  <a:schemeClr val="dk1"/>
                </a:solidFill>
                <a:latin typeface="Calibri"/>
                <a:ea typeface="Calibri"/>
              </a:rPr>
              <a:t>s</a:t>
            </a:r>
            <a:r>
              <a:rPr b="0" lang="es-419" sz="1200" spc="-1" strike="noStrike">
                <a:solidFill>
                  <a:schemeClr val="dk1"/>
                </a:solidFill>
                <a:latin typeface="Calibri"/>
                <a:ea typeface="Calibri"/>
              </a:rPr>
              <a:t>tatus=reported or closed</a:t>
            </a:r>
            <a:endParaRPr b="0" lang="en-US" sz="1200" spc="-1" strike="noStrike">
              <a:solidFill>
                <a:srgbClr val="000000"/>
              </a:solidFill>
              <a:latin typeface="Arial"/>
            </a:endParaRPr>
          </a:p>
        </p:txBody>
      </p:sp>
      <p:sp>
        <p:nvSpPr>
          <p:cNvPr id="249" name="Google Shape;229;p34"/>
          <p:cNvSpPr/>
          <p:nvPr/>
        </p:nvSpPr>
        <p:spPr>
          <a:xfrm>
            <a:off x="5148360" y="4133520"/>
            <a:ext cx="1884960" cy="77904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:Detail</a:t>
            </a:r>
            <a:endParaRPr b="0" lang="en-US" sz="1200" spc="-1" strike="noStrike">
              <a:solidFill>
                <a:srgbClr val="000000"/>
              </a:solidFill>
              <a:latin typeface="Arial"/>
            </a:endParaRPr>
          </a:p>
          <a:p>
            <a:pPr algn="ctr">
              <a:lnSpc>
                <a:spcPct val="100000"/>
              </a:lnSpc>
            </a:pPr>
            <a:r>
              <a:rPr b="0" lang="es-419" sz="1200" spc="-1" strike="noStrike">
                <a:solidFill>
                  <a:schemeClr val="dk1"/>
                </a:solidFill>
                <a:latin typeface="Calibri"/>
                <a:ea typeface="Calibri"/>
              </a:rPr>
              <a:t>[databinding: mission]</a:t>
            </a:r>
            <a:endParaRPr b="0" lang="en-US" sz="1200" spc="-1" strike="noStrike">
              <a:solidFill>
                <a:srgbClr val="000000"/>
              </a:solidFill>
              <a:latin typeface="Arial"/>
            </a:endParaRPr>
          </a:p>
          <a:p>
            <a:pPr algn="ctr">
              <a:lnSpc>
                <a:spcPct val="100000"/>
              </a:lnSpc>
            </a:pPr>
            <a:r>
              <a:rPr b="0" lang="en-US" sz="1200" spc="-1" strike="noStrike">
                <a:solidFill>
                  <a:schemeClr val="dk1"/>
                </a:solidFill>
                <a:latin typeface="Calibri"/>
                <a:ea typeface="Calibri"/>
              </a:rPr>
              <a:t>status=reported</a:t>
            </a:r>
            <a:endParaRPr b="0" lang="en-US" sz="1200" spc="-1" strike="noStrike">
              <a:solidFill>
                <a:srgbClr val="000000"/>
              </a:solidFill>
              <a:latin typeface="Arial"/>
            </a:endParaRPr>
          </a:p>
          <a:p>
            <a:pPr algn="ctr">
              <a:lnSpc>
                <a:spcPct val="100000"/>
              </a:lnSpc>
            </a:pPr>
            <a:endParaRPr b="0" lang="en-US" sz="1200" spc="-1" strike="noStrike">
              <a:solidFill>
                <a:srgbClr val="000000"/>
              </a:solidFill>
              <a:latin typeface="Arial"/>
            </a:endParaRPr>
          </a:p>
        </p:txBody>
      </p:sp>
      <p:sp>
        <p:nvSpPr>
          <p:cNvPr id="250" name="Google Shape;222;p34"/>
          <p:cNvSpPr/>
          <p:nvPr/>
        </p:nvSpPr>
        <p:spPr>
          <a:xfrm>
            <a:off x="697320" y="4625640"/>
            <a:ext cx="311040" cy="2869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251" name="Google Shape;222;p34"/>
          <p:cNvSpPr/>
          <p:nvPr/>
        </p:nvSpPr>
        <p:spPr>
          <a:xfrm>
            <a:off x="1212840" y="4644000"/>
            <a:ext cx="311040" cy="2869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252" name="Google Shape;222;p34"/>
          <p:cNvSpPr/>
          <p:nvPr/>
        </p:nvSpPr>
        <p:spPr>
          <a:xfrm>
            <a:off x="1672920" y="4644000"/>
            <a:ext cx="311040" cy="2869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253" name="Google Shape;225;p34"/>
          <p:cNvSpPr/>
          <p:nvPr/>
        </p:nvSpPr>
        <p:spPr>
          <a:xfrm>
            <a:off x="229680" y="4296240"/>
            <a:ext cx="900360" cy="368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previous</a:t>
            </a:r>
            <a:endParaRPr b="0" lang="en-US" sz="1400" spc="-1" strike="noStrike">
              <a:solidFill>
                <a:srgbClr val="000000"/>
              </a:solidFill>
              <a:latin typeface="Arial"/>
            </a:endParaRPr>
          </a:p>
        </p:txBody>
      </p:sp>
      <p:sp>
        <p:nvSpPr>
          <p:cNvPr id="254" name="Google Shape;225;p34"/>
          <p:cNvSpPr/>
          <p:nvPr/>
        </p:nvSpPr>
        <p:spPr>
          <a:xfrm>
            <a:off x="1115280" y="4296240"/>
            <a:ext cx="712440" cy="368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next</a:t>
            </a:r>
            <a:endParaRPr b="0" lang="en-US" sz="1600" spc="-1" strike="noStrike">
              <a:solidFill>
                <a:srgbClr val="000000"/>
              </a:solidFill>
              <a:latin typeface="Arial"/>
            </a:endParaRPr>
          </a:p>
        </p:txBody>
      </p:sp>
      <p:sp>
        <p:nvSpPr>
          <p:cNvPr id="255" name="Google Shape;225;p34"/>
          <p:cNvSpPr/>
          <p:nvPr/>
        </p:nvSpPr>
        <p:spPr>
          <a:xfrm>
            <a:off x="1655640" y="4296240"/>
            <a:ext cx="900360" cy="368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cancel</a:t>
            </a:r>
            <a:endParaRPr b="0" lang="en-US" sz="1600" spc="-1" strike="noStrike">
              <a:solidFill>
                <a:srgbClr val="000000"/>
              </a:solidFill>
              <a:latin typeface="Arial"/>
            </a:endParaRPr>
          </a:p>
        </p:txBody>
      </p:sp>
      <p:sp>
        <p:nvSpPr>
          <p:cNvPr id="256" name="Google Shape;232;p34"/>
          <p:cNvSpPr/>
          <p:nvPr/>
        </p:nvSpPr>
        <p:spPr>
          <a:xfrm>
            <a:off x="6919200" y="4248000"/>
            <a:ext cx="311040" cy="2869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257" name="Google Shape;225;p34"/>
          <p:cNvSpPr/>
          <p:nvPr/>
        </p:nvSpPr>
        <p:spPr>
          <a:xfrm>
            <a:off x="7230600" y="4464720"/>
            <a:ext cx="900360" cy="368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900" spc="-1" strike="noStrike">
                <a:solidFill>
                  <a:schemeClr val="dk1"/>
                </a:solidFill>
                <a:latin typeface="Calibri"/>
                <a:ea typeface="Calibri"/>
              </a:rPr>
              <a:t>close</a:t>
            </a:r>
            <a:endParaRPr b="0" lang="en-US" sz="1900" spc="-1" strike="noStrike">
              <a:solidFill>
                <a:srgbClr val="000000"/>
              </a:solidFill>
              <a:latin typeface="Arial"/>
            </a:endParaRPr>
          </a:p>
        </p:txBody>
      </p:sp>
      <p:cxnSp>
        <p:nvCxnSpPr>
          <p:cNvPr id="258" name="Google Shape;238;p34"/>
          <p:cNvCxnSpPr>
            <a:stCxn id="242" idx="2"/>
            <a:endCxn id="248" idx="1"/>
          </p:cNvCxnSpPr>
          <p:nvPr/>
        </p:nvCxnSpPr>
        <p:spPr>
          <a:xfrm>
            <a:off x="4492440" y="2611440"/>
            <a:ext cx="651240" cy="918000"/>
          </a:xfrm>
          <a:prstGeom prst="bentConnector3">
            <a:avLst>
              <a:gd name="adj1" fmla="val 100055"/>
            </a:avLst>
          </a:prstGeom>
          <a:ln w="25400">
            <a:solidFill>
              <a:srgbClr val="4f81bd"/>
            </a:solidFill>
            <a:round/>
            <a:tailEnd len="med" type="stealth" w="med"/>
          </a:ln>
        </p:spPr>
      </p:cxnSp>
      <p:cxnSp>
        <p:nvCxnSpPr>
          <p:cNvPr id="259" name="Google Shape;238;p34"/>
          <p:cNvCxnSpPr>
            <a:stCxn id="242" idx="2"/>
            <a:endCxn id="249" idx="1"/>
          </p:cNvCxnSpPr>
          <p:nvPr/>
        </p:nvCxnSpPr>
        <p:spPr>
          <a:xfrm>
            <a:off x="4492440" y="2611440"/>
            <a:ext cx="656280" cy="1911960"/>
          </a:xfrm>
          <a:prstGeom prst="bentConnector3">
            <a:avLst>
              <a:gd name="adj1" fmla="val 100054"/>
            </a:avLst>
          </a:prstGeom>
          <a:ln w="25400">
            <a:solidFill>
              <a:srgbClr val="4f81bd"/>
            </a:solidFill>
            <a:round/>
            <a:tailEnd len="med" type="stealth" w="med"/>
          </a:ln>
        </p:spPr>
      </p:cxnSp>
      <p:sp>
        <p:nvSpPr>
          <p:cNvPr id="260" name="Google Shape;229;p34"/>
          <p:cNvSpPr/>
          <p:nvPr/>
        </p:nvSpPr>
        <p:spPr>
          <a:xfrm>
            <a:off x="5126400" y="2274480"/>
            <a:ext cx="1896840" cy="70992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:Form</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[field food …]</a:t>
            </a:r>
            <a:endParaRPr b="0" lang="en-US" sz="1400" spc="-1" strike="noStrike">
              <a:solidFill>
                <a:srgbClr val="000000"/>
              </a:solidFill>
              <a:latin typeface="Arial"/>
            </a:endParaRPr>
          </a:p>
          <a:p>
            <a:pPr algn="ctr">
              <a:lnSpc>
                <a:spcPct val="100000"/>
              </a:lnSpc>
            </a:pPr>
            <a:r>
              <a:rPr b="0" lang="en-US" sz="1400" spc="-1" strike="noStrike">
                <a:solidFill>
                  <a:schemeClr val="dk1"/>
                </a:solidFill>
                <a:latin typeface="Calibri"/>
                <a:ea typeface="Calibri"/>
              </a:rPr>
              <a:t>s</a:t>
            </a:r>
            <a:r>
              <a:rPr b="0" lang="es-419" sz="1400" spc="-1" strike="noStrike">
                <a:solidFill>
                  <a:schemeClr val="dk1"/>
                </a:solidFill>
                <a:latin typeface="Calibri"/>
                <a:ea typeface="Calibri"/>
              </a:rPr>
              <a:t>tatus= open</a:t>
            </a:r>
            <a:endParaRPr b="0" lang="en-US" sz="1400" spc="-1" strike="noStrike">
              <a:solidFill>
                <a:srgbClr val="000000"/>
              </a:solidFill>
              <a:latin typeface="Arial"/>
            </a:endParaRPr>
          </a:p>
        </p:txBody>
      </p:sp>
      <p:sp>
        <p:nvSpPr>
          <p:cNvPr id="261" name="Google Shape;224;p34"/>
          <p:cNvSpPr/>
          <p:nvPr/>
        </p:nvSpPr>
        <p:spPr>
          <a:xfrm>
            <a:off x="8615880" y="2642400"/>
            <a:ext cx="1230120" cy="79452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Create expense report</a:t>
            </a:r>
            <a:endParaRPr b="0" lang="en-US" sz="1400" spc="-1" strike="noStrike">
              <a:solidFill>
                <a:srgbClr val="000000"/>
              </a:solidFill>
              <a:latin typeface="Arial"/>
            </a:endParaRPr>
          </a:p>
        </p:txBody>
      </p:sp>
      <p:sp>
        <p:nvSpPr>
          <p:cNvPr id="262" name="Google Shape;232;p34"/>
          <p:cNvSpPr/>
          <p:nvPr/>
        </p:nvSpPr>
        <p:spPr>
          <a:xfrm>
            <a:off x="6918120" y="2342160"/>
            <a:ext cx="311040" cy="2869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263" name="Google Shape;224;p34"/>
          <p:cNvSpPr/>
          <p:nvPr/>
        </p:nvSpPr>
        <p:spPr>
          <a:xfrm>
            <a:off x="8520840" y="4125600"/>
            <a:ext cx="1325160" cy="55872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Close mission</a:t>
            </a:r>
            <a:endParaRPr b="0" lang="en-US" sz="1400" spc="-1" strike="noStrike">
              <a:solidFill>
                <a:srgbClr val="000000"/>
              </a:solidFill>
              <a:latin typeface="Arial"/>
            </a:endParaRPr>
          </a:p>
        </p:txBody>
      </p:sp>
      <p:cxnSp>
        <p:nvCxnSpPr>
          <p:cNvPr id="264" name="Straight Arrow Connector 15"/>
          <p:cNvCxnSpPr>
            <a:stCxn id="256" idx="6"/>
            <a:endCxn id="263" idx="5"/>
          </p:cNvCxnSpPr>
          <p:nvPr/>
        </p:nvCxnSpPr>
        <p:spPr>
          <a:xfrm>
            <a:off x="7230240" y="4391640"/>
            <a:ext cx="1360800" cy="13680"/>
          </a:xfrm>
          <a:prstGeom prst="straightConnector1">
            <a:avLst/>
          </a:prstGeom>
          <a:ln w="25400">
            <a:solidFill>
              <a:srgbClr val="4f81bd"/>
            </a:solidFill>
            <a:round/>
            <a:tailEnd len="med" type="stealth" w="med"/>
          </a:ln>
        </p:spPr>
      </p:cxnSp>
      <p:cxnSp>
        <p:nvCxnSpPr>
          <p:cNvPr id="265" name="Elbow Connector 20"/>
          <p:cNvCxnSpPr>
            <a:stCxn id="262" idx="6"/>
            <a:endCxn id="261" idx="1"/>
          </p:cNvCxnSpPr>
          <p:nvPr/>
        </p:nvCxnSpPr>
        <p:spPr>
          <a:xfrm>
            <a:off x="7229160" y="2485800"/>
            <a:ext cx="2101680" cy="156960"/>
          </a:xfrm>
          <a:prstGeom prst="bentConnector2">
            <a:avLst/>
          </a:prstGeom>
          <a:ln w="25400">
            <a:solidFill>
              <a:srgbClr val="4f81bd"/>
            </a:solidFill>
            <a:round/>
            <a:tailEnd len="med" type="stealth" w="med"/>
          </a:ln>
        </p:spPr>
      </p:cxnSp>
      <p:cxnSp>
        <p:nvCxnSpPr>
          <p:cNvPr id="266" name="Google Shape;228;p34"/>
          <p:cNvCxnSpPr/>
          <p:nvPr/>
        </p:nvCxnSpPr>
        <p:spPr>
          <a:xfrm rot="5400000">
            <a:off x="8781120" y="4656600"/>
            <a:ext cx="362160" cy="353880"/>
          </a:xfrm>
          <a:prstGeom prst="bentConnector3">
            <a:avLst>
              <a:gd name="adj1" fmla="val 99"/>
            </a:avLst>
          </a:prstGeom>
          <a:ln w="25400">
            <a:solidFill>
              <a:srgbClr val="4f81bd"/>
            </a:solidFill>
            <a:round/>
            <a:tailEnd len="med" type="stealth" w="med"/>
          </a:ln>
        </p:spPr>
      </p:cxnSp>
      <p:cxnSp>
        <p:nvCxnSpPr>
          <p:cNvPr id="267" name="Google Shape;228;p34"/>
          <p:cNvCxnSpPr/>
          <p:nvPr/>
        </p:nvCxnSpPr>
        <p:spPr>
          <a:xfrm rot="5400000">
            <a:off x="8801280" y="3438000"/>
            <a:ext cx="361800" cy="353520"/>
          </a:xfrm>
          <a:prstGeom prst="bentConnector3">
            <a:avLst>
              <a:gd name="adj1" fmla="val 0"/>
            </a:avLst>
          </a:prstGeom>
          <a:ln w="25400">
            <a:solidFill>
              <a:srgbClr val="4f81bd"/>
            </a:solidFill>
            <a:round/>
            <a:tailEnd len="med" type="stealth" w="med"/>
          </a:ln>
        </p:spPr>
      </p:cxnSp>
      <p:sp>
        <p:nvSpPr>
          <p:cNvPr id="268" name="Google Shape;234;p34"/>
          <p:cNvSpPr/>
          <p:nvPr/>
        </p:nvSpPr>
        <p:spPr>
          <a:xfrm>
            <a:off x="673920" y="183600"/>
            <a:ext cx="1554480" cy="6534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600" spc="-1" strike="noStrike">
                <a:solidFill>
                  <a:schemeClr val="dk1"/>
                </a:solidFill>
                <a:latin typeface="Calibri"/>
                <a:ea typeface="Calibri"/>
              </a:rPr>
              <a:t>Get missions list</a:t>
            </a:r>
            <a:endParaRPr b="0" lang="en-US" sz="1600" spc="-1" strike="noStrike">
              <a:solidFill>
                <a:srgbClr val="000000"/>
              </a:solidFill>
              <a:latin typeface="Arial"/>
            </a:endParaRPr>
          </a:p>
        </p:txBody>
      </p:sp>
      <p:sp>
        <p:nvSpPr>
          <p:cNvPr id="269" name="Google Shape;236;p34"/>
          <p:cNvSpPr/>
          <p:nvPr/>
        </p:nvSpPr>
        <p:spPr>
          <a:xfrm>
            <a:off x="2412720" y="128880"/>
            <a:ext cx="859680" cy="454680"/>
          </a:xfrm>
          <a:prstGeom prst="rect">
            <a:avLst/>
          </a:prstGeom>
          <a:noFill/>
          <a:ln w="2540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rgbClr val="000000"/>
                </a:solidFill>
                <a:latin typeface="Calibri"/>
                <a:ea typeface="Calibri"/>
              </a:rPr>
              <a:t>user.id</a:t>
            </a:r>
            <a:endParaRPr b="0" lang="en-US" sz="1600" spc="-1" strike="noStrike">
              <a:solidFill>
                <a:srgbClr val="000000"/>
              </a:solidFill>
              <a:latin typeface="Arial"/>
            </a:endParaRPr>
          </a:p>
        </p:txBody>
      </p:sp>
      <p:cxnSp>
        <p:nvCxnSpPr>
          <p:cNvPr id="270" name="Google Shape;237;p34"/>
          <p:cNvCxnSpPr>
            <a:stCxn id="269" idx="2"/>
            <a:endCxn id="268" idx="2"/>
          </p:cNvCxnSpPr>
          <p:nvPr/>
        </p:nvCxnSpPr>
        <p:spPr>
          <a:xfrm flipH="1" flipV="1">
            <a:off x="2147040" y="510480"/>
            <a:ext cx="695880" cy="73440"/>
          </a:xfrm>
          <a:prstGeom prst="straightConnector1">
            <a:avLst/>
          </a:prstGeom>
          <a:ln w="9525">
            <a:solidFill>
              <a:srgbClr val="4a7dba"/>
            </a:solidFill>
            <a:round/>
          </a:ln>
        </p:spPr>
      </p:cxnSp>
      <p:cxnSp>
        <p:nvCxnSpPr>
          <p:cNvPr id="271" name="Google Shape;238;p34"/>
          <p:cNvCxnSpPr>
            <a:stCxn id="242" idx="2"/>
            <a:endCxn id="260" idx="1"/>
          </p:cNvCxnSpPr>
          <p:nvPr/>
        </p:nvCxnSpPr>
        <p:spPr>
          <a:xfrm>
            <a:off x="4492440" y="2611440"/>
            <a:ext cx="634320" cy="18360"/>
          </a:xfrm>
          <a:prstGeom prst="bentConnector3">
            <a:avLst>
              <a:gd name="adj1" fmla="val 100056"/>
            </a:avLst>
          </a:prstGeom>
          <a:ln w="25400">
            <a:solidFill>
              <a:srgbClr val="4f81bd"/>
            </a:solidFill>
            <a:round/>
            <a:tailEnd len="med" type="stealth" w="med"/>
          </a:ln>
        </p:spPr>
      </p:cxnSp>
      <p:sp>
        <p:nvSpPr>
          <p:cNvPr id="246" name="Google Shape;229;p34"/>
          <p:cNvSpPr/>
          <p:nvPr/>
        </p:nvSpPr>
        <p:spPr>
          <a:xfrm>
            <a:off x="5138280" y="1361880"/>
            <a:ext cx="1884960" cy="820080"/>
          </a:xfrm>
          <a:prstGeom prst="roundRect">
            <a:avLst>
              <a:gd name="adj" fmla="val 16667"/>
            </a:avLst>
          </a:prstGeom>
          <a:solidFill>
            <a:schemeClr val="bg1"/>
          </a:solidFill>
          <a:ln w="25400">
            <a:solidFill>
              <a:srgbClr val="9bbb59"/>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:Detail</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[databinding: mission]</a:t>
            </a:r>
            <a:endParaRPr b="0" lang="en-US" sz="1400" spc="-1" strike="noStrike">
              <a:solidFill>
                <a:srgbClr val="000000"/>
              </a:solidFill>
              <a:latin typeface="Arial"/>
            </a:endParaRPr>
          </a:p>
        </p:txBody>
      </p:sp>
      <p:sp>
        <p:nvSpPr>
          <p:cNvPr id="272" name="Google Shape;226;p34"/>
          <p:cNvSpPr/>
          <p:nvPr/>
        </p:nvSpPr>
        <p:spPr>
          <a:xfrm>
            <a:off x="8805960" y="1525680"/>
            <a:ext cx="1074240" cy="454680"/>
          </a:xfrm>
          <a:prstGeom prst="rect">
            <a:avLst/>
          </a:prstGeom>
          <a:solidFill>
            <a:schemeClr val="lt1"/>
          </a:solidFill>
          <a:ln w="25400">
            <a:noFill/>
          </a:ln>
        </p:spPr>
        <p:style>
          <a:lnRef idx="0"/>
          <a:fillRef idx="0"/>
          <a:effectRef idx="0"/>
          <a:fontRef idx="minor"/>
        </p:style>
        <p:txBody>
          <a:bodyPr lIns="107280" rIns="107280" tIns="53640" bIns="53640" anchor="t">
            <a:noAutofit/>
          </a:bodyPr>
          <a:p>
            <a:pPr>
              <a:lnSpc>
                <a:spcPct val="100000"/>
              </a:lnSpc>
            </a:pPr>
            <a:r>
              <a:rPr b="0" lang="it-IT" sz="1600" spc="-1" strike="noStrike">
                <a:solidFill>
                  <a:schemeClr val="dk1"/>
                </a:solidFill>
                <a:latin typeface="Calibri"/>
                <a:ea typeface="Calibri"/>
              </a:rPr>
              <a:t>Food, …</a:t>
            </a:r>
            <a:endParaRPr b="0" lang="en-US" sz="1600" spc="-1" strike="noStrike">
              <a:solidFill>
                <a:srgbClr val="000000"/>
              </a:solidFill>
              <a:latin typeface="Arial"/>
            </a:endParaRPr>
          </a:p>
        </p:txBody>
      </p:sp>
      <p:cxnSp>
        <p:nvCxnSpPr>
          <p:cNvPr id="273" name="Google Shape;227;p34"/>
          <p:cNvCxnSpPr/>
          <p:nvPr/>
        </p:nvCxnSpPr>
        <p:spPr>
          <a:xfrm>
            <a:off x="8920080" y="1825200"/>
            <a:ext cx="321480" cy="594360"/>
          </a:xfrm>
          <a:prstGeom prst="straightConnector1">
            <a:avLst/>
          </a:prstGeom>
          <a:ln w="9525">
            <a:solidFill>
              <a:srgbClr val="4a7dba"/>
            </a:solidFill>
            <a:round/>
          </a:ln>
        </p:spPr>
      </p:cxnSp>
      <p:sp>
        <p:nvSpPr>
          <p:cNvPr id="274" name="Google Shape;225;p34"/>
          <p:cNvSpPr/>
          <p:nvPr/>
        </p:nvSpPr>
        <p:spPr>
          <a:xfrm>
            <a:off x="2641680" y="5014080"/>
            <a:ext cx="900360" cy="368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900" spc="-1" strike="noStrike">
                <a:solidFill>
                  <a:schemeClr val="dk1"/>
                </a:solidFill>
                <a:latin typeface="Calibri"/>
                <a:ea typeface="Calibri"/>
              </a:rPr>
              <a:t>submit</a:t>
            </a:r>
            <a:endParaRPr b="0" lang="en-US" sz="1900" spc="-1" strike="noStrike">
              <a:solidFill>
                <a:srgbClr val="000000"/>
              </a:solidFill>
              <a:latin typeface="Arial"/>
            </a:endParaRPr>
          </a:p>
        </p:txBody>
      </p:sp>
      <p:sp>
        <p:nvSpPr>
          <p:cNvPr id="275" name="Google Shape;232;p34"/>
          <p:cNvSpPr/>
          <p:nvPr/>
        </p:nvSpPr>
        <p:spPr>
          <a:xfrm>
            <a:off x="92160" y="1048320"/>
            <a:ext cx="311040" cy="286920"/>
          </a:xfrm>
          <a:prstGeom prst="ellipse">
            <a:avLst/>
          </a:prstGeom>
          <a:solidFill>
            <a:srgbClr val="ff0000"/>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cxnSp>
        <p:nvCxnSpPr>
          <p:cNvPr id="276" name="Elbow Connector 2"/>
          <p:cNvCxnSpPr>
            <a:stCxn id="275" idx="0"/>
            <a:endCxn id="268" idx="5"/>
          </p:cNvCxnSpPr>
          <p:nvPr/>
        </p:nvCxnSpPr>
        <p:spPr>
          <a:xfrm flipH="1" flipV="1" rot="5400000">
            <a:off x="232560" y="525600"/>
            <a:ext cx="538200" cy="508320"/>
          </a:xfrm>
          <a:prstGeom prst="bentConnector2">
            <a:avLst/>
          </a:prstGeom>
          <a:ln w="25400">
            <a:solidFill>
              <a:srgbClr val="4f81bd"/>
            </a:solidFill>
            <a:round/>
            <a:tailEnd len="med" type="stealth" w="med"/>
          </a:ln>
        </p:spPr>
      </p:cxnSp>
      <p:sp>
        <p:nvSpPr>
          <p:cNvPr id="277" name="Google Shape;225;p34"/>
          <p:cNvSpPr/>
          <p:nvPr/>
        </p:nvSpPr>
        <p:spPr>
          <a:xfrm>
            <a:off x="353160" y="908640"/>
            <a:ext cx="900360" cy="368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2100" spc="-1" strike="noStrike">
                <a:solidFill>
                  <a:schemeClr val="dk1"/>
                </a:solidFill>
                <a:latin typeface="Calibri"/>
                <a:ea typeface="Calibri"/>
              </a:rPr>
              <a:t>load</a:t>
            </a:r>
            <a:endParaRPr b="0" lang="en-US" sz="2100" spc="-1" strike="noStrike">
              <a:solidFill>
                <a:srgbClr val="000000"/>
              </a:solidFill>
              <a:latin typeface="Arial"/>
            </a:endParaRPr>
          </a:p>
        </p:txBody>
      </p:sp>
      <p:sp>
        <p:nvSpPr>
          <p:cNvPr id="278" name="Google Shape;232;p34"/>
          <p:cNvSpPr/>
          <p:nvPr/>
        </p:nvSpPr>
        <p:spPr>
          <a:xfrm>
            <a:off x="7874640" y="1088280"/>
            <a:ext cx="311040" cy="2869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279" name="Google Shape;224;p34"/>
          <p:cNvSpPr/>
          <p:nvPr/>
        </p:nvSpPr>
        <p:spPr>
          <a:xfrm>
            <a:off x="8263080" y="335520"/>
            <a:ext cx="1325160" cy="55872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Logout</a:t>
            </a:r>
            <a:endParaRPr b="0" lang="en-US" sz="1400" spc="-1" strike="noStrike">
              <a:solidFill>
                <a:srgbClr val="000000"/>
              </a:solidFill>
              <a:latin typeface="Arial"/>
            </a:endParaRPr>
          </a:p>
        </p:txBody>
      </p:sp>
      <p:cxnSp>
        <p:nvCxnSpPr>
          <p:cNvPr id="280" name="Elbow Connector 64"/>
          <p:cNvCxnSpPr>
            <a:stCxn id="278" idx="0"/>
            <a:endCxn id="279" idx="5"/>
          </p:cNvCxnSpPr>
          <p:nvPr/>
        </p:nvCxnSpPr>
        <p:spPr>
          <a:xfrm flipH="1" flipV="1" rot="5400000">
            <a:off x="7944480" y="700200"/>
            <a:ext cx="473760" cy="303120"/>
          </a:xfrm>
          <a:prstGeom prst="bentConnector2">
            <a:avLst/>
          </a:prstGeom>
          <a:ln w="25400">
            <a:solidFill>
              <a:srgbClr val="4f81bd"/>
            </a:solidFill>
            <a:round/>
            <a:tailEnd len="med" type="stealth" w="med"/>
          </a:ln>
        </p:spPr>
      </p:cxnSp>
      <p:sp>
        <p:nvSpPr>
          <p:cNvPr id="281" name="Google Shape;225;p34"/>
          <p:cNvSpPr/>
          <p:nvPr/>
        </p:nvSpPr>
        <p:spPr>
          <a:xfrm>
            <a:off x="7083360" y="858960"/>
            <a:ext cx="900360" cy="368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2000" spc="-1" strike="noStrike">
                <a:solidFill>
                  <a:schemeClr val="dk1"/>
                </a:solidFill>
                <a:latin typeface="Calibri"/>
                <a:ea typeface="Calibri"/>
              </a:rPr>
              <a:t>logout</a:t>
            </a:r>
            <a:endParaRPr b="0" lang="en-US" sz="2000" spc="-1" strike="noStrike">
              <a:solidFill>
                <a:srgbClr val="000000"/>
              </a:solidFill>
              <a:latin typeface="Arial"/>
            </a:endParaRPr>
          </a:p>
        </p:txBody>
      </p:sp>
      <p:sp>
        <p:nvSpPr>
          <p:cNvPr id="282" name="Google Shape;229;p34"/>
          <p:cNvSpPr/>
          <p:nvPr/>
        </p:nvSpPr>
        <p:spPr>
          <a:xfrm>
            <a:off x="586800" y="3402000"/>
            <a:ext cx="1714320" cy="59652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ctr">
            <a:noAutofit/>
          </a:bodyPr>
          <a:p>
            <a:pPr algn="ctr">
              <a:lnSpc>
                <a:spcPct val="100000"/>
              </a:lnSpc>
            </a:pPr>
            <a:r>
              <a:rPr b="0" lang="it-IT" sz="1900" spc="-1" strike="noStrike">
                <a:solidFill>
                  <a:schemeClr val="dk1"/>
                </a:solidFill>
                <a:latin typeface="Calibri"/>
                <a:ea typeface="Calibri"/>
              </a:rPr>
              <a:t>Detail</a:t>
            </a:r>
            <a:endParaRPr b="0" lang="en-US" sz="1900" spc="-1" strike="noStrike">
              <a:solidFill>
                <a:srgbClr val="000000"/>
              </a:solidFill>
              <a:latin typeface="Arial"/>
            </a:endParaRPr>
          </a:p>
          <a:p>
            <a:pPr algn="ctr">
              <a:lnSpc>
                <a:spcPct val="100000"/>
              </a:lnSpc>
            </a:pPr>
            <a:r>
              <a:rPr b="0" lang="es-419" sz="1900" spc="-1" strike="noStrike">
                <a:solidFill>
                  <a:schemeClr val="dk1"/>
                </a:solidFill>
                <a:latin typeface="Calibri"/>
                <a:ea typeface="Calibri"/>
              </a:rPr>
              <a:t>WelcomeMsg</a:t>
            </a:r>
            <a:endParaRPr b="0" lang="en-US" sz="1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495360" y="274680"/>
            <a:ext cx="8914320" cy="11419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it-IT" sz="4400" spc="-1" strike="noStrike">
                <a:solidFill>
                  <a:schemeClr val="dk1"/>
                </a:solidFill>
                <a:latin typeface="Calibri"/>
                <a:ea typeface="Calibri"/>
              </a:rPr>
              <a:t>The wizard</a:t>
            </a:r>
            <a:endParaRPr b="0" lang="en-US" sz="4400" spc="-1" strike="noStrike">
              <a:solidFill>
                <a:srgbClr val="000000"/>
              </a:solidFill>
              <a:latin typeface="Arial"/>
            </a:endParaRPr>
          </a:p>
        </p:txBody>
      </p:sp>
      <p:sp>
        <p:nvSpPr>
          <p:cNvPr id="284" name="Google Shape;221;p34"/>
          <p:cNvSpPr/>
          <p:nvPr/>
        </p:nvSpPr>
        <p:spPr>
          <a:xfrm>
            <a:off x="1280160" y="2337120"/>
            <a:ext cx="6994080" cy="332172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Wizard</a:t>
            </a:r>
            <a:endParaRPr b="0" lang="en-US" sz="1400" spc="-1" strike="noStrike">
              <a:solidFill>
                <a:srgbClr val="000000"/>
              </a:solidFill>
              <a:latin typeface="Arial"/>
            </a:endParaRPr>
          </a:p>
        </p:txBody>
      </p:sp>
      <p:sp>
        <p:nvSpPr>
          <p:cNvPr id="285" name="Google Shape;225;p34"/>
          <p:cNvSpPr/>
          <p:nvPr/>
        </p:nvSpPr>
        <p:spPr>
          <a:xfrm>
            <a:off x="8356680" y="3769560"/>
            <a:ext cx="900360" cy="368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cancel</a:t>
            </a:r>
            <a:endParaRPr b="0" lang="en-US" sz="1600" spc="-1" strike="noStrike">
              <a:solidFill>
                <a:srgbClr val="000000"/>
              </a:solidFill>
              <a:latin typeface="Arial"/>
            </a:endParaRPr>
          </a:p>
        </p:txBody>
      </p:sp>
      <p:sp>
        <p:nvSpPr>
          <p:cNvPr id="286" name="Google Shape;221;p34"/>
          <p:cNvSpPr/>
          <p:nvPr/>
        </p:nvSpPr>
        <p:spPr>
          <a:xfrm>
            <a:off x="1432440" y="3517200"/>
            <a:ext cx="1446840" cy="93168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1st step</a:t>
            </a:r>
            <a:endParaRPr b="0" lang="en-US" sz="1400" spc="-1" strike="noStrike">
              <a:solidFill>
                <a:srgbClr val="000000"/>
              </a:solidFill>
              <a:latin typeface="Arial"/>
            </a:endParaRPr>
          </a:p>
        </p:txBody>
      </p:sp>
      <p:sp>
        <p:nvSpPr>
          <p:cNvPr id="287" name="Google Shape;221;p34"/>
          <p:cNvSpPr/>
          <p:nvPr/>
        </p:nvSpPr>
        <p:spPr>
          <a:xfrm>
            <a:off x="3951720" y="3517200"/>
            <a:ext cx="1446840" cy="93168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2nd step</a:t>
            </a:r>
            <a:endParaRPr b="0" lang="en-US" sz="1400" spc="-1" strike="noStrike">
              <a:solidFill>
                <a:srgbClr val="000000"/>
              </a:solidFill>
              <a:latin typeface="Arial"/>
            </a:endParaRPr>
          </a:p>
        </p:txBody>
      </p:sp>
      <p:sp>
        <p:nvSpPr>
          <p:cNvPr id="288" name="Google Shape;221;p34"/>
          <p:cNvSpPr/>
          <p:nvPr/>
        </p:nvSpPr>
        <p:spPr>
          <a:xfrm>
            <a:off x="6486120" y="3517200"/>
            <a:ext cx="1446840" cy="93168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3rd step</a:t>
            </a:r>
            <a:endParaRPr b="0" lang="en-US" sz="1400" spc="-1" strike="noStrike">
              <a:solidFill>
                <a:srgbClr val="000000"/>
              </a:solidFill>
              <a:latin typeface="Arial"/>
            </a:endParaRPr>
          </a:p>
        </p:txBody>
      </p:sp>
      <p:sp>
        <p:nvSpPr>
          <p:cNvPr id="289" name="Google Shape;222;p34"/>
          <p:cNvSpPr/>
          <p:nvPr/>
        </p:nvSpPr>
        <p:spPr>
          <a:xfrm>
            <a:off x="7847280" y="3839760"/>
            <a:ext cx="311040" cy="2869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290" name="Google Shape;222;p34"/>
          <p:cNvSpPr/>
          <p:nvPr/>
        </p:nvSpPr>
        <p:spPr>
          <a:xfrm>
            <a:off x="7053840" y="4305960"/>
            <a:ext cx="311040" cy="2869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291" name="Google Shape;225;p34"/>
          <p:cNvSpPr/>
          <p:nvPr/>
        </p:nvSpPr>
        <p:spPr>
          <a:xfrm>
            <a:off x="6915240" y="4535640"/>
            <a:ext cx="900360" cy="368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submit</a:t>
            </a:r>
            <a:endParaRPr b="0" lang="en-US" sz="1600" spc="-1" strike="noStrike">
              <a:solidFill>
                <a:srgbClr val="000000"/>
              </a:solidFill>
              <a:latin typeface="Arial"/>
            </a:endParaRPr>
          </a:p>
        </p:txBody>
      </p:sp>
      <p:grpSp>
        <p:nvGrpSpPr>
          <p:cNvPr id="292" name="Group 25"/>
          <p:cNvGrpSpPr/>
          <p:nvPr/>
        </p:nvGrpSpPr>
        <p:grpSpPr>
          <a:xfrm>
            <a:off x="2779920" y="3517200"/>
            <a:ext cx="1323000" cy="1098000"/>
            <a:chOff x="2779920" y="3517200"/>
            <a:chExt cx="1323000" cy="1098000"/>
          </a:xfrm>
        </p:grpSpPr>
        <p:sp>
          <p:nvSpPr>
            <p:cNvPr id="293" name="Google Shape;225;p34"/>
            <p:cNvSpPr/>
            <p:nvPr/>
          </p:nvSpPr>
          <p:spPr>
            <a:xfrm>
              <a:off x="3202560" y="3517200"/>
              <a:ext cx="900360" cy="368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previous</a:t>
              </a:r>
              <a:endParaRPr b="0" lang="en-US" sz="1400" spc="-1" strike="noStrike">
                <a:solidFill>
                  <a:srgbClr val="000000"/>
                </a:solidFill>
                <a:latin typeface="Arial"/>
              </a:endParaRPr>
            </a:p>
          </p:txBody>
        </p:sp>
        <p:sp>
          <p:nvSpPr>
            <p:cNvPr id="294" name="Google Shape;225;p34"/>
            <p:cNvSpPr/>
            <p:nvPr/>
          </p:nvSpPr>
          <p:spPr>
            <a:xfrm>
              <a:off x="2854080" y="4240080"/>
              <a:ext cx="712440" cy="3751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next</a:t>
              </a:r>
              <a:endParaRPr b="0" lang="en-US" sz="1600" spc="-1" strike="noStrike">
                <a:solidFill>
                  <a:srgbClr val="000000"/>
                </a:solidFill>
                <a:latin typeface="Arial"/>
              </a:endParaRPr>
            </a:p>
          </p:txBody>
        </p:sp>
        <p:sp>
          <p:nvSpPr>
            <p:cNvPr id="295" name="Google Shape;222;p34"/>
            <p:cNvSpPr/>
            <p:nvPr/>
          </p:nvSpPr>
          <p:spPr>
            <a:xfrm>
              <a:off x="3740040" y="3839760"/>
              <a:ext cx="311040" cy="2869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296" name="Google Shape;222;p34"/>
            <p:cNvSpPr/>
            <p:nvPr/>
          </p:nvSpPr>
          <p:spPr>
            <a:xfrm>
              <a:off x="2779920" y="4004280"/>
              <a:ext cx="311040" cy="2869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cxnSp>
          <p:nvCxnSpPr>
            <p:cNvPr id="297" name="Google Shape;223;p34"/>
            <p:cNvCxnSpPr/>
            <p:nvPr/>
          </p:nvCxnSpPr>
          <p:spPr>
            <a:xfrm>
              <a:off x="3032640" y="4168080"/>
              <a:ext cx="919800" cy="132840"/>
            </a:xfrm>
            <a:prstGeom prst="bentConnector3">
              <a:avLst>
                <a:gd name="adj1" fmla="val 100000"/>
              </a:avLst>
            </a:prstGeom>
            <a:ln w="25400">
              <a:solidFill>
                <a:srgbClr val="4f81bd"/>
              </a:solidFill>
              <a:round/>
              <a:tailEnd len="med" type="stealth" w="med"/>
            </a:ln>
          </p:spPr>
        </p:cxnSp>
        <p:cxnSp>
          <p:nvCxnSpPr>
            <p:cNvPr id="298" name="Google Shape;223;p34"/>
            <p:cNvCxnSpPr>
              <a:stCxn id="295" idx="2"/>
            </p:cNvCxnSpPr>
            <p:nvPr/>
          </p:nvCxnSpPr>
          <p:spPr>
            <a:xfrm rot="10800000">
              <a:off x="2879640" y="3796200"/>
              <a:ext cx="860400" cy="187560"/>
            </a:xfrm>
            <a:prstGeom prst="bentConnector3">
              <a:avLst>
                <a:gd name="adj1" fmla="val 99958"/>
              </a:avLst>
            </a:prstGeom>
            <a:ln w="25400">
              <a:solidFill>
                <a:srgbClr val="4f81bd"/>
              </a:solidFill>
              <a:round/>
              <a:tailEnd len="med" type="stealth" w="med"/>
            </a:ln>
          </p:spPr>
        </p:cxnSp>
      </p:grpSp>
      <p:grpSp>
        <p:nvGrpSpPr>
          <p:cNvPr id="299" name="Group 26"/>
          <p:cNvGrpSpPr/>
          <p:nvPr/>
        </p:nvGrpSpPr>
        <p:grpSpPr>
          <a:xfrm>
            <a:off x="5291640" y="3532320"/>
            <a:ext cx="1322640" cy="1098000"/>
            <a:chOff x="5291640" y="3532320"/>
            <a:chExt cx="1322640" cy="1098000"/>
          </a:xfrm>
        </p:grpSpPr>
        <p:sp>
          <p:nvSpPr>
            <p:cNvPr id="300" name="Google Shape;225;p34"/>
            <p:cNvSpPr/>
            <p:nvPr/>
          </p:nvSpPr>
          <p:spPr>
            <a:xfrm>
              <a:off x="5713920" y="3532320"/>
              <a:ext cx="900360" cy="368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previous</a:t>
              </a:r>
              <a:endParaRPr b="0" lang="en-US" sz="1400" spc="-1" strike="noStrike">
                <a:solidFill>
                  <a:srgbClr val="000000"/>
                </a:solidFill>
                <a:latin typeface="Arial"/>
              </a:endParaRPr>
            </a:p>
          </p:txBody>
        </p:sp>
        <p:sp>
          <p:nvSpPr>
            <p:cNvPr id="301" name="Google Shape;225;p34"/>
            <p:cNvSpPr/>
            <p:nvPr/>
          </p:nvSpPr>
          <p:spPr>
            <a:xfrm>
              <a:off x="5365440" y="4255200"/>
              <a:ext cx="712440" cy="3751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next</a:t>
              </a:r>
              <a:endParaRPr b="0" lang="en-US" sz="1600" spc="-1" strike="noStrike">
                <a:solidFill>
                  <a:srgbClr val="000000"/>
                </a:solidFill>
                <a:latin typeface="Arial"/>
              </a:endParaRPr>
            </a:p>
          </p:txBody>
        </p:sp>
        <p:sp>
          <p:nvSpPr>
            <p:cNvPr id="302" name="Google Shape;222;p34"/>
            <p:cNvSpPr/>
            <p:nvPr/>
          </p:nvSpPr>
          <p:spPr>
            <a:xfrm>
              <a:off x="6251400" y="3854880"/>
              <a:ext cx="311040" cy="2869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303" name="Google Shape;222;p34"/>
            <p:cNvSpPr/>
            <p:nvPr/>
          </p:nvSpPr>
          <p:spPr>
            <a:xfrm>
              <a:off x="5291640" y="4019400"/>
              <a:ext cx="311040" cy="2869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cxnSp>
          <p:nvCxnSpPr>
            <p:cNvPr id="304" name="Google Shape;223;p34"/>
            <p:cNvCxnSpPr/>
            <p:nvPr/>
          </p:nvCxnSpPr>
          <p:spPr>
            <a:xfrm>
              <a:off x="5544000" y="4183200"/>
              <a:ext cx="920160" cy="132840"/>
            </a:xfrm>
            <a:prstGeom prst="bentConnector3">
              <a:avLst>
                <a:gd name="adj1" fmla="val 100000"/>
              </a:avLst>
            </a:prstGeom>
            <a:ln w="25400">
              <a:solidFill>
                <a:srgbClr val="4f81bd"/>
              </a:solidFill>
              <a:round/>
              <a:tailEnd len="med" type="stealth" w="med"/>
            </a:ln>
          </p:spPr>
        </p:cxnSp>
        <p:cxnSp>
          <p:nvCxnSpPr>
            <p:cNvPr id="305" name="Google Shape;223;p34"/>
            <p:cNvCxnSpPr>
              <a:stCxn id="302" idx="2"/>
            </p:cNvCxnSpPr>
            <p:nvPr/>
          </p:nvCxnSpPr>
          <p:spPr>
            <a:xfrm rot="10800000">
              <a:off x="5391000" y="3811320"/>
              <a:ext cx="860400" cy="187560"/>
            </a:xfrm>
            <a:prstGeom prst="bentConnector3">
              <a:avLst>
                <a:gd name="adj1" fmla="val 99958"/>
              </a:avLst>
            </a:prstGeom>
            <a:ln w="25400">
              <a:solidFill>
                <a:srgbClr val="4f81bd"/>
              </a:solidFill>
              <a:round/>
              <a:tailEnd len="med" type="stealth" w="med"/>
            </a:ln>
          </p:spPr>
        </p:cxnSp>
      </p:grpSp>
      <p:cxnSp>
        <p:nvCxnSpPr>
          <p:cNvPr id="306" name="Elbow Connector 34"/>
          <p:cNvCxnSpPr>
            <a:stCxn id="289" idx="0"/>
            <a:endCxn id="307" idx="2"/>
          </p:cNvCxnSpPr>
          <p:nvPr/>
        </p:nvCxnSpPr>
        <p:spPr>
          <a:xfrm flipV="1" rot="16200000">
            <a:off x="6222960" y="2059560"/>
            <a:ext cx="674640" cy="2886120"/>
          </a:xfrm>
          <a:prstGeom prst="bentConnector2">
            <a:avLst/>
          </a:prstGeom>
          <a:ln w="25400">
            <a:solidFill>
              <a:srgbClr val="4f81bd"/>
            </a:solidFill>
            <a:round/>
            <a:tailEnd len="med" type="stealth" w="med"/>
          </a:ln>
        </p:spPr>
      </p:cxnSp>
      <p:sp>
        <p:nvSpPr>
          <p:cNvPr id="308" name="Rectangle 36"/>
          <p:cNvSpPr/>
          <p:nvPr/>
        </p:nvSpPr>
        <p:spPr>
          <a:xfrm>
            <a:off x="1244520" y="3796920"/>
            <a:ext cx="1892880" cy="6372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GB" sz="1200" spc="-1" strike="noStrike">
                <a:solidFill>
                  <a:schemeClr val="dk1"/>
                </a:solidFill>
                <a:latin typeface="Calibri"/>
                <a:ea typeface="Calibri"/>
              </a:rPr>
              <a:t>[field: destination</a:t>
            </a:r>
            <a:endParaRPr b="0" lang="en-US" sz="1200" spc="-1" strike="noStrike">
              <a:solidFill>
                <a:srgbClr val="000000"/>
              </a:solidFill>
              <a:latin typeface="Arial"/>
            </a:endParaRPr>
          </a:p>
          <a:p>
            <a:pPr algn="ctr">
              <a:lnSpc>
                <a:spcPct val="100000"/>
              </a:lnSpc>
            </a:pPr>
            <a:r>
              <a:rPr b="0" lang="en-GB" sz="1200" spc="-1" strike="noStrike">
                <a:solidFill>
                  <a:schemeClr val="dk1"/>
                </a:solidFill>
                <a:latin typeface="Calibri"/>
                <a:ea typeface="Calibri"/>
              </a:rPr>
              <a:t>field: date</a:t>
            </a:r>
            <a:endParaRPr b="0" lang="en-US" sz="1200" spc="-1" strike="noStrike">
              <a:solidFill>
                <a:srgbClr val="000000"/>
              </a:solidFill>
              <a:latin typeface="Arial"/>
            </a:endParaRPr>
          </a:p>
          <a:p>
            <a:pPr algn="ctr">
              <a:lnSpc>
                <a:spcPct val="100000"/>
              </a:lnSpc>
            </a:pPr>
            <a:r>
              <a:rPr b="0" lang="en-GB" sz="1200" spc="-1" strike="noStrike">
                <a:solidFill>
                  <a:schemeClr val="dk1"/>
                </a:solidFill>
                <a:latin typeface="Calibri"/>
                <a:ea typeface="Calibri"/>
              </a:rPr>
              <a:t>field: days ]</a:t>
            </a:r>
            <a:endParaRPr b="0" lang="en-US" sz="1200" spc="-1" strike="noStrike">
              <a:solidFill>
                <a:srgbClr val="000000"/>
              </a:solidFill>
              <a:latin typeface="Arial"/>
            </a:endParaRPr>
          </a:p>
        </p:txBody>
      </p:sp>
      <p:sp>
        <p:nvSpPr>
          <p:cNvPr id="309" name="Rectangle 37"/>
          <p:cNvSpPr/>
          <p:nvPr/>
        </p:nvSpPr>
        <p:spPr>
          <a:xfrm>
            <a:off x="3774600" y="3857760"/>
            <a:ext cx="1892880" cy="454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GB" sz="1200" spc="-1" strike="noStrike">
                <a:solidFill>
                  <a:schemeClr val="dk1"/>
                </a:solidFill>
                <a:latin typeface="Calibri"/>
                <a:ea typeface="Calibri"/>
              </a:rPr>
              <a:t>[field: location</a:t>
            </a:r>
            <a:endParaRPr b="0" lang="en-US" sz="1200" spc="-1" strike="noStrike">
              <a:solidFill>
                <a:srgbClr val="000000"/>
              </a:solidFill>
              <a:latin typeface="Arial"/>
            </a:endParaRPr>
          </a:p>
          <a:p>
            <a:pPr algn="ctr">
              <a:lnSpc>
                <a:spcPct val="100000"/>
              </a:lnSpc>
            </a:pPr>
            <a:r>
              <a:rPr b="0" lang="en-GB" sz="1200" spc="-1" strike="noStrike">
                <a:solidFill>
                  <a:schemeClr val="dk1"/>
                </a:solidFill>
                <a:latin typeface="Calibri"/>
                <a:ea typeface="Calibri"/>
              </a:rPr>
              <a:t>field: description]</a:t>
            </a:r>
            <a:endParaRPr b="0" lang="en-US" sz="1200" spc="-1" strike="noStrike">
              <a:solidFill>
                <a:srgbClr val="000000"/>
              </a:solidFill>
              <a:latin typeface="Arial"/>
            </a:endParaRPr>
          </a:p>
        </p:txBody>
      </p:sp>
      <p:sp>
        <p:nvSpPr>
          <p:cNvPr id="310" name="Rectangle 38"/>
          <p:cNvSpPr/>
          <p:nvPr/>
        </p:nvSpPr>
        <p:spPr>
          <a:xfrm>
            <a:off x="6234120" y="3949200"/>
            <a:ext cx="1892880" cy="2721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GB" sz="1200" spc="-1" strike="noStrike">
                <a:solidFill>
                  <a:schemeClr val="dk1"/>
                </a:solidFill>
                <a:latin typeface="Calibri"/>
                <a:ea typeface="Calibri"/>
              </a:rPr>
              <a:t>[field: fund}</a:t>
            </a:r>
            <a:endParaRPr b="0" lang="en-US" sz="1200" spc="-1" strike="noStrike">
              <a:solidFill>
                <a:srgbClr val="000000"/>
              </a:solidFill>
              <a:latin typeface="Arial"/>
            </a:endParaRPr>
          </a:p>
        </p:txBody>
      </p:sp>
      <p:sp>
        <p:nvSpPr>
          <p:cNvPr id="307" name="Google Shape;224;p34"/>
          <p:cNvSpPr/>
          <p:nvPr/>
        </p:nvSpPr>
        <p:spPr>
          <a:xfrm>
            <a:off x="4178160" y="2945160"/>
            <a:ext cx="993960" cy="44064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reset</a:t>
            </a:r>
            <a:endParaRPr b="0" lang="en-US" sz="1400" spc="-1" strike="noStrike">
              <a:solidFill>
                <a:srgbClr val="000000"/>
              </a:solidFill>
              <a:latin typeface="Arial"/>
            </a:endParaRPr>
          </a:p>
        </p:txBody>
      </p:sp>
      <p:cxnSp>
        <p:nvCxnSpPr>
          <p:cNvPr id="311" name="Elbow Connector 35"/>
          <p:cNvCxnSpPr>
            <a:stCxn id="307" idx="5"/>
            <a:endCxn id="286" idx="0"/>
          </p:cNvCxnSpPr>
          <p:nvPr/>
        </p:nvCxnSpPr>
        <p:spPr>
          <a:xfrm flipV="1" rot="10800000">
            <a:off x="2155320" y="3165120"/>
            <a:ext cx="2077920" cy="352080"/>
          </a:xfrm>
          <a:prstGeom prst="bentConnector2">
            <a:avLst/>
          </a:prstGeom>
          <a:ln w="25400">
            <a:solidFill>
              <a:srgbClr val="4f81bd"/>
            </a:solidFill>
            <a:round/>
            <a:tailEnd len="med" type="stealth" w="med"/>
          </a:ln>
        </p:spPr>
      </p:cxn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Rectangle 29"/>
          <p:cNvSpPr/>
          <p:nvPr/>
        </p:nvSpPr>
        <p:spPr>
          <a:xfrm>
            <a:off x="380520" y="4710600"/>
            <a:ext cx="5562000" cy="2070000"/>
          </a:xfrm>
          <a:prstGeom prst="rect">
            <a:avLst/>
          </a:prstGeom>
          <a:solidFill>
            <a:srgbClr val="4bacc6"/>
          </a:solidFill>
          <a:ln>
            <a:solidFill>
              <a:srgbClr val="377f92"/>
            </a:solidFill>
            <a:round/>
          </a:ln>
        </p:spPr>
        <p:style>
          <a:lnRef idx="2">
            <a:schemeClr val="accent5">
              <a:shade val="50000"/>
            </a:schemeClr>
          </a:lnRef>
          <a:fillRef idx="1">
            <a:schemeClr val="accent5"/>
          </a:fillRef>
          <a:effectRef idx="0">
            <a:schemeClr val="accent5"/>
          </a:effectRef>
          <a:fontRef idx="minor"/>
        </p:style>
        <p:txBody>
          <a:bodyPr lIns="107280" rIns="107280" tIns="53640" bIns="53640" anchor="b">
            <a:noAutofit/>
          </a:bodyPr>
          <a:p>
            <a:pPr>
              <a:lnSpc>
                <a:spcPct val="100000"/>
              </a:lnSpc>
            </a:pPr>
            <a:r>
              <a:rPr b="1" lang="en-US" sz="1600" spc="-1" strike="noStrike">
                <a:solidFill>
                  <a:schemeClr val="lt1"/>
                </a:solidFill>
                <a:latin typeface="Arial"/>
                <a:ea typeface="Arial"/>
              </a:rPr>
              <a:t>Business &amp; data tier</a:t>
            </a:r>
            <a:endParaRPr b="0" lang="en-US" sz="1600" spc="-1" strike="noStrike">
              <a:solidFill>
                <a:srgbClr val="000000"/>
              </a:solidFill>
              <a:latin typeface="Arial"/>
            </a:endParaRPr>
          </a:p>
        </p:txBody>
      </p:sp>
      <p:sp>
        <p:nvSpPr>
          <p:cNvPr id="313" name="Rectangle 2"/>
          <p:cNvSpPr/>
          <p:nvPr/>
        </p:nvSpPr>
        <p:spPr>
          <a:xfrm>
            <a:off x="380520" y="2743200"/>
            <a:ext cx="5562000" cy="1155600"/>
          </a:xfrm>
          <a:prstGeom prst="rect">
            <a:avLst/>
          </a:prstGeom>
          <a:solidFill>
            <a:srgbClr val="c0504d"/>
          </a:solidFill>
          <a:ln>
            <a:solidFill>
              <a:srgbClr val="8e3b38"/>
            </a:solidFill>
            <a:round/>
          </a:ln>
        </p:spPr>
        <p:style>
          <a:lnRef idx="2">
            <a:schemeClr val="accent2">
              <a:shade val="50000"/>
            </a:schemeClr>
          </a:lnRef>
          <a:fillRef idx="1">
            <a:schemeClr val="accent2"/>
          </a:fillRef>
          <a:effectRef idx="0">
            <a:schemeClr val="accent2"/>
          </a:effectRef>
          <a:fontRef idx="minor"/>
        </p:style>
        <p:txBody>
          <a:bodyPr lIns="107280" rIns="107280" tIns="53640" bIns="53640" anchor="t">
            <a:noAutofit/>
          </a:bodyPr>
          <a:p>
            <a:pPr>
              <a:lnSpc>
                <a:spcPct val="100000"/>
              </a:lnSpc>
            </a:pPr>
            <a:r>
              <a:rPr b="1" lang="en-US" sz="1600" spc="-1" strike="noStrike">
                <a:solidFill>
                  <a:schemeClr val="lt1"/>
                </a:solidFill>
                <a:latin typeface="Arial"/>
                <a:ea typeface="Arial"/>
              </a:rPr>
              <a:t>Web tier</a:t>
            </a:r>
            <a:endParaRPr b="0" lang="en-US" sz="1600" spc="-1" strike="noStrike">
              <a:solidFill>
                <a:srgbClr val="000000"/>
              </a:solidFill>
              <a:latin typeface="Arial"/>
            </a:endParaRPr>
          </a:p>
        </p:txBody>
      </p:sp>
      <p:sp>
        <p:nvSpPr>
          <p:cNvPr id="314" name="PlaceHolder 1"/>
          <p:cNvSpPr>
            <a:spLocks noGrp="1"/>
          </p:cNvSpPr>
          <p:nvPr>
            <p:ph type="title"/>
          </p:nvPr>
        </p:nvSpPr>
        <p:spPr>
          <a:xfrm>
            <a:off x="6494040" y="274680"/>
            <a:ext cx="3276000" cy="1141920"/>
          </a:xfrm>
          <a:prstGeom prst="rect">
            <a:avLst/>
          </a:prstGeom>
          <a:noFill/>
          <a:ln w="0">
            <a:noFill/>
          </a:ln>
        </p:spPr>
        <p:txBody>
          <a:bodyPr lIns="107280" rIns="107280" tIns="53640" bIns="53640" anchor="ctr">
            <a:normAutofit/>
          </a:bodyPr>
          <a:p>
            <a:pPr indent="0" algn="r">
              <a:lnSpc>
                <a:spcPct val="100000"/>
              </a:lnSpc>
              <a:buNone/>
              <a:tabLst>
                <a:tab algn="l" pos="0"/>
              </a:tabLst>
            </a:pPr>
            <a:r>
              <a:rPr b="0" lang="en-US" sz="4400" spc="-1" strike="noStrike">
                <a:solidFill>
                  <a:schemeClr val="dk1"/>
                </a:solidFill>
                <a:latin typeface="Calibri"/>
                <a:ea typeface="Calibri"/>
              </a:rPr>
              <a:t>Architettura</a:t>
            </a:r>
            <a:endParaRPr b="0" lang="en-US" sz="4400" spc="-1" strike="noStrike">
              <a:solidFill>
                <a:srgbClr val="000000"/>
              </a:solidFill>
              <a:latin typeface="Arial"/>
            </a:endParaRPr>
          </a:p>
        </p:txBody>
      </p:sp>
      <p:sp>
        <p:nvSpPr>
          <p:cNvPr id="315" name="Rectangle 3"/>
          <p:cNvSpPr/>
          <p:nvPr/>
        </p:nvSpPr>
        <p:spPr>
          <a:xfrm>
            <a:off x="1695600" y="6058080"/>
            <a:ext cx="3135960" cy="417960"/>
          </a:xfrm>
          <a:prstGeom prst="rect">
            <a:avLst/>
          </a:prstGeom>
          <a:gradFill rotWithShape="0">
            <a:gsLst>
              <a:gs pos="0">
                <a:srgbClr val="bfd4fe"/>
              </a:gs>
              <a:gs pos="100000">
                <a:srgbClr val="e5efff"/>
              </a:gs>
            </a:gsLst>
            <a:lin ang="16200000"/>
          </a:gradFill>
          <a:ln>
            <a:solidFill>
              <a:srgbClr val="4a7ebb"/>
            </a:solidFill>
            <a:round/>
          </a:ln>
          <a:effectLst>
            <a:outerShdw blurRad="3996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107280" rIns="107280" tIns="53640" bIns="53640" anchor="ctr">
            <a:noAutofit/>
          </a:bodyPr>
          <a:p>
            <a:pPr algn="ctr">
              <a:lnSpc>
                <a:spcPct val="100000"/>
              </a:lnSpc>
            </a:pPr>
            <a:r>
              <a:rPr b="0" lang="en-US" sz="1600" spc="-1" strike="noStrike">
                <a:solidFill>
                  <a:schemeClr val="dk1"/>
                </a:solidFill>
                <a:latin typeface="Arial"/>
                <a:ea typeface="Arial"/>
              </a:rPr>
              <a:t>Database</a:t>
            </a:r>
            <a:endParaRPr b="0" lang="en-US" sz="1600" spc="-1" strike="noStrike">
              <a:solidFill>
                <a:srgbClr val="000000"/>
              </a:solidFill>
              <a:latin typeface="Arial"/>
            </a:endParaRPr>
          </a:p>
        </p:txBody>
      </p:sp>
      <p:sp>
        <p:nvSpPr>
          <p:cNvPr id="316" name="Rectangle 4"/>
          <p:cNvSpPr/>
          <p:nvPr/>
        </p:nvSpPr>
        <p:spPr>
          <a:xfrm>
            <a:off x="1695600" y="4762440"/>
            <a:ext cx="3135960" cy="417960"/>
          </a:xfrm>
          <a:prstGeom prst="rect">
            <a:avLst/>
          </a:prstGeom>
          <a:gradFill rotWithShape="0">
            <a:gsLst>
              <a:gs pos="0">
                <a:srgbClr val="bfd4fe"/>
              </a:gs>
              <a:gs pos="100000">
                <a:srgbClr val="e5efff"/>
              </a:gs>
            </a:gsLst>
            <a:lin ang="16200000"/>
          </a:gradFill>
          <a:ln>
            <a:solidFill>
              <a:srgbClr val="4a7ebb"/>
            </a:solidFill>
            <a:round/>
          </a:ln>
          <a:effectLst>
            <a:outerShdw blurRad="3996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107280" rIns="107280" tIns="53640" bIns="53640" anchor="ctr">
            <a:noAutofit/>
          </a:bodyPr>
          <a:p>
            <a:pPr algn="ctr">
              <a:lnSpc>
                <a:spcPct val="100000"/>
              </a:lnSpc>
            </a:pPr>
            <a:r>
              <a:rPr b="0" lang="en-US" sz="1600" spc="-1" strike="noStrike">
                <a:solidFill>
                  <a:schemeClr val="dk1"/>
                </a:solidFill>
                <a:latin typeface="Arial"/>
                <a:ea typeface="Arial"/>
              </a:rPr>
              <a:t>Data Access Objects</a:t>
            </a:r>
            <a:endParaRPr b="0" lang="en-US" sz="1600" spc="-1" strike="noStrike">
              <a:solidFill>
                <a:srgbClr val="000000"/>
              </a:solidFill>
              <a:latin typeface="Arial"/>
            </a:endParaRPr>
          </a:p>
        </p:txBody>
      </p:sp>
      <p:cxnSp>
        <p:nvCxnSpPr>
          <p:cNvPr id="317" name="Straight Arrow Connector 6"/>
          <p:cNvCxnSpPr/>
          <p:nvPr/>
        </p:nvCxnSpPr>
        <p:spPr>
          <a:xfrm>
            <a:off x="2273400" y="5181480"/>
            <a:ext cx="1080" cy="877320"/>
          </a:xfrm>
          <a:prstGeom prst="straightConnector1">
            <a:avLst/>
          </a:prstGeom>
          <a:ln w="0">
            <a:solidFill>
              <a:srgbClr val="4f81bd"/>
            </a:solidFill>
            <a:tailEnd len="med" type="arrow" w="med"/>
          </a:ln>
        </p:spPr>
      </p:cxnSp>
      <p:cxnSp>
        <p:nvCxnSpPr>
          <p:cNvPr id="318" name="Straight Arrow Connector 7"/>
          <p:cNvCxnSpPr/>
          <p:nvPr/>
        </p:nvCxnSpPr>
        <p:spPr>
          <a:xfrm>
            <a:off x="4172040" y="5181480"/>
            <a:ext cx="1080" cy="877320"/>
          </a:xfrm>
          <a:prstGeom prst="straightConnector1">
            <a:avLst/>
          </a:prstGeom>
          <a:ln w="0">
            <a:solidFill>
              <a:srgbClr val="4f81bd"/>
            </a:solidFill>
            <a:tailEnd len="med" type="arrow" w="med"/>
          </a:ln>
        </p:spPr>
      </p:cxnSp>
      <p:sp>
        <p:nvSpPr>
          <p:cNvPr id="319" name="TextBox 8"/>
          <p:cNvSpPr/>
          <p:nvPr/>
        </p:nvSpPr>
        <p:spPr>
          <a:xfrm>
            <a:off x="630000" y="5486400"/>
            <a:ext cx="1478160" cy="350280"/>
          </a:xfrm>
          <a:prstGeom prst="rect">
            <a:avLst/>
          </a:prstGeom>
          <a:noFill/>
          <a:ln w="0">
            <a:noFill/>
          </a:ln>
        </p:spPr>
        <p:style>
          <a:lnRef idx="0"/>
          <a:fillRef idx="0"/>
          <a:effectRef idx="0"/>
          <a:fontRef idx="minor"/>
        </p:style>
        <p:txBody>
          <a:bodyPr wrap="none" lIns="107280" rIns="107280" tIns="53640" bIns="53640" anchor="t">
            <a:spAutoFit/>
          </a:bodyPr>
          <a:p>
            <a:pPr>
              <a:lnSpc>
                <a:spcPct val="100000"/>
              </a:lnSpc>
            </a:pPr>
            <a:r>
              <a:rPr b="0" lang="en-US" sz="1600" spc="-1" strike="noStrike">
                <a:solidFill>
                  <a:srgbClr val="000000"/>
                </a:solidFill>
                <a:latin typeface="Arial"/>
                <a:ea typeface="Arial"/>
              </a:rPr>
              <a:t>executeQuery</a:t>
            </a:r>
            <a:endParaRPr b="0" lang="en-US" sz="1600" spc="-1" strike="noStrike">
              <a:solidFill>
                <a:srgbClr val="000000"/>
              </a:solidFill>
              <a:latin typeface="Arial"/>
            </a:endParaRPr>
          </a:p>
        </p:txBody>
      </p:sp>
      <p:sp>
        <p:nvSpPr>
          <p:cNvPr id="320" name="TextBox 9"/>
          <p:cNvSpPr/>
          <p:nvPr/>
        </p:nvSpPr>
        <p:spPr>
          <a:xfrm>
            <a:off x="4299480" y="5562720"/>
            <a:ext cx="1580400" cy="350280"/>
          </a:xfrm>
          <a:prstGeom prst="rect">
            <a:avLst/>
          </a:prstGeom>
          <a:noFill/>
          <a:ln w="0">
            <a:noFill/>
          </a:ln>
        </p:spPr>
        <p:style>
          <a:lnRef idx="0"/>
          <a:fillRef idx="0"/>
          <a:effectRef idx="0"/>
          <a:fontRef idx="minor"/>
        </p:style>
        <p:txBody>
          <a:bodyPr wrap="none" lIns="107280" rIns="107280" tIns="53640" bIns="53640" anchor="t">
            <a:spAutoFit/>
          </a:bodyPr>
          <a:p>
            <a:pPr>
              <a:lnSpc>
                <a:spcPct val="100000"/>
              </a:lnSpc>
            </a:pPr>
            <a:r>
              <a:rPr b="0" lang="en-US" sz="1600" spc="-1" strike="noStrike">
                <a:solidFill>
                  <a:srgbClr val="000000"/>
                </a:solidFill>
                <a:latin typeface="Arial"/>
                <a:ea typeface="Arial"/>
              </a:rPr>
              <a:t>executeUpdate</a:t>
            </a:r>
            <a:endParaRPr b="0" lang="en-US" sz="1600" spc="-1" strike="noStrike">
              <a:solidFill>
                <a:srgbClr val="000000"/>
              </a:solidFill>
              <a:latin typeface="Arial"/>
            </a:endParaRPr>
          </a:p>
        </p:txBody>
      </p:sp>
      <p:cxnSp>
        <p:nvCxnSpPr>
          <p:cNvPr id="321" name="Straight Arrow Connector 10"/>
          <p:cNvCxnSpPr/>
          <p:nvPr/>
        </p:nvCxnSpPr>
        <p:spPr>
          <a:xfrm flipV="1">
            <a:off x="2603520" y="5181480"/>
            <a:ext cx="1080" cy="877320"/>
          </a:xfrm>
          <a:prstGeom prst="straightConnector1">
            <a:avLst/>
          </a:prstGeom>
          <a:ln w="0">
            <a:solidFill>
              <a:srgbClr val="4f81bd"/>
            </a:solidFill>
            <a:tailEnd len="med" type="arrow" w="med"/>
          </a:ln>
        </p:spPr>
      </p:cxnSp>
      <p:sp>
        <p:nvSpPr>
          <p:cNvPr id="322" name="TextBox 11"/>
          <p:cNvSpPr/>
          <p:nvPr/>
        </p:nvSpPr>
        <p:spPr>
          <a:xfrm>
            <a:off x="2580840" y="5334120"/>
            <a:ext cx="1016640" cy="350280"/>
          </a:xfrm>
          <a:prstGeom prst="rect">
            <a:avLst/>
          </a:prstGeom>
          <a:noFill/>
          <a:ln w="0">
            <a:noFill/>
          </a:ln>
        </p:spPr>
        <p:style>
          <a:lnRef idx="0"/>
          <a:fillRef idx="0"/>
          <a:effectRef idx="0"/>
          <a:fontRef idx="minor"/>
        </p:style>
        <p:txBody>
          <a:bodyPr wrap="none" lIns="107280" rIns="107280" tIns="53640" bIns="53640" anchor="t">
            <a:spAutoFit/>
          </a:bodyPr>
          <a:p>
            <a:pPr>
              <a:lnSpc>
                <a:spcPct val="100000"/>
              </a:lnSpc>
            </a:pPr>
            <a:r>
              <a:rPr b="0" lang="en-US" sz="1600" spc="-1" strike="noStrike">
                <a:solidFill>
                  <a:srgbClr val="000000"/>
                </a:solidFill>
                <a:latin typeface="Arial"/>
                <a:ea typeface="Arial"/>
              </a:rPr>
              <a:t>resultSet</a:t>
            </a:r>
            <a:endParaRPr b="0" lang="en-US" sz="1600" spc="-1" strike="noStrike">
              <a:solidFill>
                <a:srgbClr val="000000"/>
              </a:solidFill>
              <a:latin typeface="Arial"/>
            </a:endParaRPr>
          </a:p>
        </p:txBody>
      </p:sp>
      <p:sp>
        <p:nvSpPr>
          <p:cNvPr id="323" name="Rectangle 12"/>
          <p:cNvSpPr/>
          <p:nvPr/>
        </p:nvSpPr>
        <p:spPr>
          <a:xfrm>
            <a:off x="1695600" y="3962520"/>
            <a:ext cx="3135960" cy="417960"/>
          </a:xfrm>
          <a:prstGeom prst="rect">
            <a:avLst/>
          </a:prstGeom>
          <a:gradFill rotWithShape="0">
            <a:gsLst>
              <a:gs pos="0">
                <a:srgbClr val="bfd4fe"/>
              </a:gs>
              <a:gs pos="100000">
                <a:srgbClr val="e5efff"/>
              </a:gs>
            </a:gsLst>
            <a:lin ang="16200000"/>
          </a:gradFill>
          <a:ln>
            <a:solidFill>
              <a:srgbClr val="4a7ebb"/>
            </a:solidFill>
            <a:round/>
          </a:ln>
          <a:effectLst>
            <a:outerShdw blurRad="3996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107280" rIns="107280" tIns="53640" bIns="53640" anchor="ctr">
            <a:noAutofit/>
          </a:bodyPr>
          <a:p>
            <a:pPr algn="ctr">
              <a:lnSpc>
                <a:spcPct val="100000"/>
              </a:lnSpc>
            </a:pPr>
            <a:r>
              <a:rPr b="0" lang="en-US" sz="1600" spc="-1" strike="noStrike">
                <a:solidFill>
                  <a:schemeClr val="dk1"/>
                </a:solidFill>
                <a:latin typeface="Arial"/>
                <a:ea typeface="Arial"/>
              </a:rPr>
              <a:t>Model Objects</a:t>
            </a:r>
            <a:endParaRPr b="0" lang="en-US" sz="1600" spc="-1" strike="noStrike">
              <a:solidFill>
                <a:srgbClr val="000000"/>
              </a:solidFill>
              <a:latin typeface="Arial"/>
            </a:endParaRPr>
          </a:p>
        </p:txBody>
      </p:sp>
      <p:cxnSp>
        <p:nvCxnSpPr>
          <p:cNvPr id="324" name="Straight Arrow Connector 13"/>
          <p:cNvCxnSpPr/>
          <p:nvPr/>
        </p:nvCxnSpPr>
        <p:spPr>
          <a:xfrm>
            <a:off x="4116600" y="3288240"/>
            <a:ext cx="1080" cy="623160"/>
          </a:xfrm>
          <a:prstGeom prst="straightConnector1">
            <a:avLst/>
          </a:prstGeom>
          <a:ln w="0">
            <a:solidFill>
              <a:srgbClr val="4f81bd"/>
            </a:solidFill>
            <a:tailEnd len="med" type="arrow" w="med"/>
          </a:ln>
        </p:spPr>
      </p:cxnSp>
      <p:sp>
        <p:nvSpPr>
          <p:cNvPr id="325" name="TextBox 14"/>
          <p:cNvSpPr/>
          <p:nvPr/>
        </p:nvSpPr>
        <p:spPr>
          <a:xfrm>
            <a:off x="4245120" y="3352680"/>
            <a:ext cx="620280" cy="350280"/>
          </a:xfrm>
          <a:prstGeom prst="rect">
            <a:avLst/>
          </a:prstGeom>
          <a:noFill/>
          <a:ln w="0">
            <a:noFill/>
          </a:ln>
        </p:spPr>
        <p:style>
          <a:lnRef idx="0"/>
          <a:fillRef idx="0"/>
          <a:effectRef idx="0"/>
          <a:fontRef idx="minor"/>
        </p:style>
        <p:txBody>
          <a:bodyPr wrap="none" lIns="107280" rIns="107280" tIns="53640" bIns="53640" anchor="t">
            <a:spAutoFit/>
          </a:bodyPr>
          <a:p>
            <a:pPr>
              <a:lnSpc>
                <a:spcPct val="100000"/>
              </a:lnSpc>
            </a:pPr>
            <a:r>
              <a:rPr b="0" lang="en-US" sz="1600" spc="-1" strike="noStrike">
                <a:solidFill>
                  <a:srgbClr val="000000"/>
                </a:solidFill>
                <a:latin typeface="Arial"/>
                <a:ea typeface="Arial"/>
              </a:rPr>
              <a:t>read</a:t>
            </a:r>
            <a:endParaRPr b="0" lang="en-US" sz="1600" spc="-1" strike="noStrike">
              <a:solidFill>
                <a:srgbClr val="000000"/>
              </a:solidFill>
              <a:latin typeface="Arial"/>
            </a:endParaRPr>
          </a:p>
        </p:txBody>
      </p:sp>
      <p:sp>
        <p:nvSpPr>
          <p:cNvPr id="326" name="Rectangle 16"/>
          <p:cNvSpPr/>
          <p:nvPr/>
        </p:nvSpPr>
        <p:spPr>
          <a:xfrm>
            <a:off x="1435320" y="2895480"/>
            <a:ext cx="1429920" cy="417960"/>
          </a:xfrm>
          <a:prstGeom prst="rect">
            <a:avLst/>
          </a:prstGeom>
          <a:gradFill rotWithShape="0">
            <a:gsLst>
              <a:gs pos="0">
                <a:srgbClr val="bfd4fe"/>
              </a:gs>
              <a:gs pos="100000">
                <a:srgbClr val="e5efff"/>
              </a:gs>
            </a:gsLst>
            <a:lin ang="16200000"/>
          </a:gradFill>
          <a:ln>
            <a:solidFill>
              <a:srgbClr val="4a7ebb"/>
            </a:solidFill>
            <a:round/>
          </a:ln>
          <a:effectLst>
            <a:outerShdw blurRad="3996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107280" rIns="107280" tIns="53640" bIns="53640" anchor="ctr">
            <a:noAutofit/>
          </a:bodyPr>
          <a:p>
            <a:pPr algn="ctr">
              <a:lnSpc>
                <a:spcPct val="100000"/>
              </a:lnSpc>
            </a:pPr>
            <a:r>
              <a:rPr b="0" lang="en-US" sz="1600" spc="-1" strike="noStrike">
                <a:solidFill>
                  <a:schemeClr val="dk1"/>
                </a:solidFill>
                <a:latin typeface="Arial"/>
                <a:ea typeface="Arial"/>
              </a:rPr>
              <a:t>Controllers</a:t>
            </a:r>
            <a:endParaRPr b="0" lang="en-US" sz="1600" spc="-1" strike="noStrike">
              <a:solidFill>
                <a:srgbClr val="000000"/>
              </a:solidFill>
              <a:latin typeface="Arial"/>
            </a:endParaRPr>
          </a:p>
        </p:txBody>
      </p:sp>
      <p:sp>
        <p:nvSpPr>
          <p:cNvPr id="327" name="Rectangle 17"/>
          <p:cNvSpPr/>
          <p:nvPr/>
        </p:nvSpPr>
        <p:spPr>
          <a:xfrm>
            <a:off x="3451320" y="2895480"/>
            <a:ext cx="1840680" cy="417960"/>
          </a:xfrm>
          <a:prstGeom prst="rect">
            <a:avLst/>
          </a:prstGeom>
          <a:gradFill rotWithShape="0">
            <a:gsLst>
              <a:gs pos="0">
                <a:srgbClr val="bfd4fe"/>
              </a:gs>
              <a:gs pos="100000">
                <a:srgbClr val="e5efff"/>
              </a:gs>
            </a:gsLst>
            <a:lin ang="16200000"/>
          </a:gradFill>
          <a:ln>
            <a:solidFill>
              <a:srgbClr val="4a7ebb"/>
            </a:solidFill>
            <a:round/>
          </a:ln>
          <a:effectLst>
            <a:outerShdw blurRad="3996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107280" rIns="107280" tIns="53640" bIns="53640" anchor="ctr">
            <a:noAutofit/>
          </a:bodyPr>
          <a:p>
            <a:pPr algn="ctr">
              <a:lnSpc>
                <a:spcPct val="100000"/>
              </a:lnSpc>
            </a:pPr>
            <a:r>
              <a:rPr b="0" lang="en-US" sz="1400" spc="-1" strike="noStrike">
                <a:solidFill>
                  <a:schemeClr val="dk1"/>
                </a:solidFill>
                <a:latin typeface="Arial"/>
                <a:ea typeface="Arial"/>
              </a:rPr>
              <a:t>View/data</a:t>
            </a:r>
            <a:r>
              <a:rPr b="0" lang="en-US" sz="1600" spc="-1" strike="noStrike">
                <a:solidFill>
                  <a:schemeClr val="dk1"/>
                </a:solidFill>
                <a:latin typeface="Arial"/>
                <a:ea typeface="Arial"/>
              </a:rPr>
              <a:t> </a:t>
            </a:r>
            <a:r>
              <a:rPr b="0" lang="en-US" sz="1400" spc="-1" strike="noStrike">
                <a:solidFill>
                  <a:schemeClr val="dk1"/>
                </a:solidFill>
                <a:latin typeface="Arial"/>
                <a:ea typeface="Arial"/>
              </a:rPr>
              <a:t>templates</a:t>
            </a:r>
            <a:endParaRPr b="0" lang="en-US" sz="1400" spc="-1" strike="noStrike">
              <a:solidFill>
                <a:srgbClr val="000000"/>
              </a:solidFill>
              <a:latin typeface="Arial"/>
            </a:endParaRPr>
          </a:p>
        </p:txBody>
      </p:sp>
      <p:cxnSp>
        <p:nvCxnSpPr>
          <p:cNvPr id="328" name="Straight Arrow Connector 18"/>
          <p:cNvCxnSpPr/>
          <p:nvPr/>
        </p:nvCxnSpPr>
        <p:spPr>
          <a:xfrm flipV="1">
            <a:off x="3263760" y="4354920"/>
            <a:ext cx="1080" cy="522720"/>
          </a:xfrm>
          <a:prstGeom prst="straightConnector1">
            <a:avLst/>
          </a:prstGeom>
          <a:ln w="0">
            <a:solidFill>
              <a:srgbClr val="4f81bd"/>
            </a:solidFill>
            <a:tailEnd len="med" type="arrow" w="med"/>
          </a:ln>
        </p:spPr>
      </p:cxnSp>
      <p:sp>
        <p:nvSpPr>
          <p:cNvPr id="329" name="TextBox 19"/>
          <p:cNvSpPr/>
          <p:nvPr/>
        </p:nvSpPr>
        <p:spPr>
          <a:xfrm>
            <a:off x="3393000" y="4343400"/>
            <a:ext cx="778680" cy="350280"/>
          </a:xfrm>
          <a:prstGeom prst="rect">
            <a:avLst/>
          </a:prstGeom>
          <a:noFill/>
          <a:ln w="0">
            <a:noFill/>
          </a:ln>
        </p:spPr>
        <p:style>
          <a:lnRef idx="0"/>
          <a:fillRef idx="0"/>
          <a:effectRef idx="0"/>
          <a:fontRef idx="minor"/>
        </p:style>
        <p:txBody>
          <a:bodyPr wrap="none" lIns="107280" rIns="107280" tIns="53640" bIns="53640" anchor="t">
            <a:spAutoFit/>
          </a:bodyPr>
          <a:p>
            <a:pPr>
              <a:lnSpc>
                <a:spcPct val="100000"/>
              </a:lnSpc>
            </a:pPr>
            <a:r>
              <a:rPr b="0" lang="en-US" sz="1600" spc="-1" strike="noStrike">
                <a:solidFill>
                  <a:srgbClr val="000000"/>
                </a:solidFill>
                <a:latin typeface="Arial"/>
                <a:ea typeface="Arial"/>
              </a:rPr>
              <a:t>create</a:t>
            </a:r>
            <a:endParaRPr b="0" lang="en-US" sz="1600" spc="-1" strike="noStrike">
              <a:solidFill>
                <a:srgbClr val="000000"/>
              </a:solidFill>
              <a:latin typeface="Arial"/>
            </a:endParaRPr>
          </a:p>
        </p:txBody>
      </p:sp>
      <p:cxnSp>
        <p:nvCxnSpPr>
          <p:cNvPr id="330" name="Elbow Connector 21"/>
          <p:cNvCxnSpPr>
            <a:stCxn id="326" idx="1"/>
            <a:endCxn id="316" idx="1"/>
          </p:cNvCxnSpPr>
          <p:nvPr/>
        </p:nvCxnSpPr>
        <p:spPr>
          <a:xfrm>
            <a:off x="1435320" y="3104280"/>
            <a:ext cx="260640" cy="1867320"/>
          </a:xfrm>
          <a:prstGeom prst="bentConnector3">
            <a:avLst>
              <a:gd name="adj1" fmla="val 50069"/>
            </a:avLst>
          </a:prstGeom>
          <a:ln w="0">
            <a:solidFill>
              <a:srgbClr val="4f81bd"/>
            </a:solidFill>
            <a:tailEnd len="med" type="arrow" w="med"/>
          </a:ln>
        </p:spPr>
      </p:cxnSp>
      <p:sp>
        <p:nvSpPr>
          <p:cNvPr id="331" name="TextBox 23"/>
          <p:cNvSpPr/>
          <p:nvPr/>
        </p:nvSpPr>
        <p:spPr>
          <a:xfrm>
            <a:off x="134640" y="3910680"/>
            <a:ext cx="803160" cy="350280"/>
          </a:xfrm>
          <a:prstGeom prst="rect">
            <a:avLst/>
          </a:prstGeom>
          <a:noFill/>
          <a:ln w="0">
            <a:noFill/>
          </a:ln>
        </p:spPr>
        <p:style>
          <a:lnRef idx="0"/>
          <a:fillRef idx="0"/>
          <a:effectRef idx="0"/>
          <a:fontRef idx="minor"/>
        </p:style>
        <p:txBody>
          <a:bodyPr wrap="none" lIns="107280" rIns="107280" tIns="53640" bIns="53640" anchor="t">
            <a:spAutoFit/>
          </a:bodyPr>
          <a:p>
            <a:pPr>
              <a:lnSpc>
                <a:spcPct val="100000"/>
              </a:lnSpc>
            </a:pPr>
            <a:r>
              <a:rPr b="0" lang="en-US" sz="1600" spc="-1" strike="noStrike">
                <a:solidFill>
                  <a:srgbClr val="000000"/>
                </a:solidFill>
                <a:latin typeface="Arial"/>
                <a:ea typeface="Arial"/>
              </a:rPr>
              <a:t>invoke</a:t>
            </a:r>
            <a:endParaRPr b="0" lang="en-US" sz="1600" spc="-1" strike="noStrike">
              <a:solidFill>
                <a:srgbClr val="000000"/>
              </a:solidFill>
              <a:latin typeface="Arial"/>
            </a:endParaRPr>
          </a:p>
        </p:txBody>
      </p:sp>
      <p:pic>
        <p:nvPicPr>
          <p:cNvPr id="332" name="Picture 24" descr=""/>
          <p:cNvPicPr/>
          <p:nvPr/>
        </p:nvPicPr>
        <p:blipFill>
          <a:blip r:embed="rId1"/>
          <a:stretch/>
        </p:blipFill>
        <p:spPr>
          <a:xfrm>
            <a:off x="2850120" y="-24480"/>
            <a:ext cx="972720" cy="897840"/>
          </a:xfrm>
          <a:prstGeom prst="rect">
            <a:avLst/>
          </a:prstGeom>
          <a:ln w="0">
            <a:noFill/>
          </a:ln>
        </p:spPr>
      </p:pic>
      <p:cxnSp>
        <p:nvCxnSpPr>
          <p:cNvPr id="333" name="Elbow Connector 35"/>
          <p:cNvCxnSpPr/>
          <p:nvPr/>
        </p:nvCxnSpPr>
        <p:spPr>
          <a:xfrm>
            <a:off x="2098800" y="3276360"/>
            <a:ext cx="1706760" cy="13680"/>
          </a:xfrm>
          <a:prstGeom prst="bentConnector3">
            <a:avLst>
              <a:gd name="adj1" fmla="val 100000"/>
            </a:avLst>
          </a:prstGeom>
          <a:ln w="0">
            <a:solidFill>
              <a:srgbClr val="4f81bd"/>
            </a:solidFill>
            <a:tailEnd len="med" type="arrow" w="med"/>
          </a:ln>
        </p:spPr>
      </p:cxnSp>
      <p:sp>
        <p:nvSpPr>
          <p:cNvPr id="334" name="TextBox 40"/>
          <p:cNvSpPr/>
          <p:nvPr/>
        </p:nvSpPr>
        <p:spPr>
          <a:xfrm>
            <a:off x="1215360" y="3530520"/>
            <a:ext cx="1623240" cy="350280"/>
          </a:xfrm>
          <a:prstGeom prst="rect">
            <a:avLst/>
          </a:prstGeom>
          <a:noFill/>
          <a:ln w="0">
            <a:noFill/>
          </a:ln>
        </p:spPr>
        <p:style>
          <a:lnRef idx="0"/>
          <a:fillRef idx="0"/>
          <a:effectRef idx="0"/>
          <a:fontRef idx="minor"/>
        </p:style>
        <p:txBody>
          <a:bodyPr wrap="none" lIns="107280" rIns="107280" tIns="53640" bIns="53640" anchor="t">
            <a:spAutoFit/>
          </a:bodyPr>
          <a:p>
            <a:pPr>
              <a:lnSpc>
                <a:spcPct val="100000"/>
              </a:lnSpc>
            </a:pPr>
            <a:r>
              <a:rPr b="0" lang="en-US" sz="1600" spc="-1" strike="noStrike">
                <a:solidFill>
                  <a:srgbClr val="000000"/>
                </a:solidFill>
                <a:latin typeface="Arial"/>
                <a:ea typeface="Arial"/>
              </a:rPr>
              <a:t>redirect/forward</a:t>
            </a:r>
            <a:endParaRPr b="0" lang="en-US" sz="1600" spc="-1" strike="noStrike">
              <a:solidFill>
                <a:srgbClr val="000000"/>
              </a:solidFill>
              <a:latin typeface="Arial"/>
            </a:endParaRPr>
          </a:p>
        </p:txBody>
      </p:sp>
      <p:sp>
        <p:nvSpPr>
          <p:cNvPr id="335" name="Rectangle 48"/>
          <p:cNvSpPr/>
          <p:nvPr/>
        </p:nvSpPr>
        <p:spPr>
          <a:xfrm>
            <a:off x="385560" y="926640"/>
            <a:ext cx="5562000" cy="1203120"/>
          </a:xfrm>
          <a:prstGeom prst="rect">
            <a:avLst/>
          </a:prstGeom>
          <a:solidFill>
            <a:srgbClr val="9bbb59"/>
          </a:solidFill>
          <a:ln>
            <a:solidFill>
              <a:srgbClr val="728a41"/>
            </a:solidFill>
            <a:round/>
          </a:ln>
        </p:spPr>
        <p:style>
          <a:lnRef idx="2">
            <a:schemeClr val="accent3">
              <a:shade val="50000"/>
            </a:schemeClr>
          </a:lnRef>
          <a:fillRef idx="1">
            <a:schemeClr val="accent3"/>
          </a:fillRef>
          <a:effectRef idx="0">
            <a:schemeClr val="accent3"/>
          </a:effectRef>
          <a:fontRef idx="minor"/>
        </p:style>
        <p:txBody>
          <a:bodyPr lIns="107280" rIns="107280" tIns="53640" bIns="53640" anchor="t">
            <a:noAutofit/>
          </a:bodyPr>
          <a:p>
            <a:pPr>
              <a:lnSpc>
                <a:spcPct val="100000"/>
              </a:lnSpc>
            </a:pPr>
            <a:r>
              <a:rPr b="1" lang="en-US" sz="1600" spc="-1" strike="noStrike">
                <a:solidFill>
                  <a:schemeClr val="lt1"/>
                </a:solidFill>
                <a:latin typeface="Arial"/>
                <a:ea typeface="Arial"/>
              </a:rPr>
              <a:t>Client tier</a:t>
            </a:r>
            <a:endParaRPr b="0" lang="en-US" sz="1600" spc="-1" strike="noStrike">
              <a:solidFill>
                <a:srgbClr val="000000"/>
              </a:solidFill>
              <a:latin typeface="Arial"/>
            </a:endParaRPr>
          </a:p>
        </p:txBody>
      </p:sp>
      <p:sp>
        <p:nvSpPr>
          <p:cNvPr id="336" name="Rectangle 49"/>
          <p:cNvSpPr/>
          <p:nvPr/>
        </p:nvSpPr>
        <p:spPr>
          <a:xfrm>
            <a:off x="2593080" y="1616400"/>
            <a:ext cx="1348200" cy="417960"/>
          </a:xfrm>
          <a:prstGeom prst="rect">
            <a:avLst/>
          </a:prstGeom>
          <a:gradFill rotWithShape="0">
            <a:gsLst>
              <a:gs pos="0">
                <a:srgbClr val="bfd4fe"/>
              </a:gs>
              <a:gs pos="100000">
                <a:srgbClr val="e5efff"/>
              </a:gs>
            </a:gsLst>
            <a:lin ang="16200000"/>
          </a:gradFill>
          <a:ln>
            <a:solidFill>
              <a:srgbClr val="4a7ebb"/>
            </a:solidFill>
            <a:round/>
          </a:ln>
          <a:effectLst>
            <a:outerShdw blurRad="3996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107280" rIns="107280" tIns="53640" bIns="53640" anchor="ctr">
            <a:noAutofit/>
          </a:bodyPr>
          <a:p>
            <a:pPr algn="ctr">
              <a:lnSpc>
                <a:spcPct val="100000"/>
              </a:lnSpc>
            </a:pPr>
            <a:r>
              <a:rPr b="0" lang="en-US" sz="1600" spc="-1" strike="noStrike">
                <a:solidFill>
                  <a:schemeClr val="dk1"/>
                </a:solidFill>
                <a:latin typeface="Arial"/>
                <a:ea typeface="Arial"/>
              </a:rPr>
              <a:t>GUI state </a:t>
            </a:r>
            <a:endParaRPr b="0" lang="en-US" sz="1600" spc="-1" strike="noStrike">
              <a:solidFill>
                <a:srgbClr val="000000"/>
              </a:solidFill>
              <a:latin typeface="Arial"/>
            </a:endParaRPr>
          </a:p>
        </p:txBody>
      </p:sp>
      <p:sp>
        <p:nvSpPr>
          <p:cNvPr id="337" name="Rectangle 52"/>
          <p:cNvSpPr/>
          <p:nvPr/>
        </p:nvSpPr>
        <p:spPr>
          <a:xfrm>
            <a:off x="1530360" y="1054440"/>
            <a:ext cx="1429920" cy="417960"/>
          </a:xfrm>
          <a:prstGeom prst="rect">
            <a:avLst/>
          </a:prstGeom>
          <a:gradFill rotWithShape="0">
            <a:gsLst>
              <a:gs pos="0">
                <a:srgbClr val="bfd4fe"/>
              </a:gs>
              <a:gs pos="100000">
                <a:srgbClr val="e5efff"/>
              </a:gs>
            </a:gsLst>
            <a:lin ang="16200000"/>
          </a:gradFill>
          <a:ln>
            <a:solidFill>
              <a:srgbClr val="4a7ebb"/>
            </a:solidFill>
            <a:round/>
          </a:ln>
          <a:effectLst>
            <a:outerShdw blurRad="3996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107280" rIns="107280" tIns="53640" bIns="53640" anchor="ctr">
            <a:noAutofit/>
          </a:bodyPr>
          <a:p>
            <a:pPr algn="ctr">
              <a:lnSpc>
                <a:spcPct val="100000"/>
              </a:lnSpc>
            </a:pPr>
            <a:r>
              <a:rPr b="0" lang="en-US" sz="1400" spc="-1" strike="noStrike">
                <a:solidFill>
                  <a:schemeClr val="dk1"/>
                </a:solidFill>
                <a:latin typeface="Arial"/>
                <a:ea typeface="Arial"/>
              </a:rPr>
              <a:t>Event handlers</a:t>
            </a:r>
            <a:endParaRPr b="0" lang="en-US" sz="1400" spc="-1" strike="noStrike">
              <a:solidFill>
                <a:srgbClr val="000000"/>
              </a:solidFill>
              <a:latin typeface="Arial"/>
            </a:endParaRPr>
          </a:p>
        </p:txBody>
      </p:sp>
      <p:sp>
        <p:nvSpPr>
          <p:cNvPr id="338" name="Rectangle 53"/>
          <p:cNvSpPr/>
          <p:nvPr/>
        </p:nvSpPr>
        <p:spPr>
          <a:xfrm>
            <a:off x="3746520" y="1054440"/>
            <a:ext cx="1429920" cy="417960"/>
          </a:xfrm>
          <a:prstGeom prst="rect">
            <a:avLst/>
          </a:prstGeom>
          <a:gradFill rotWithShape="0">
            <a:gsLst>
              <a:gs pos="0">
                <a:srgbClr val="bfd4fe"/>
              </a:gs>
              <a:gs pos="100000">
                <a:srgbClr val="e5efff"/>
              </a:gs>
            </a:gsLst>
            <a:lin ang="16200000"/>
          </a:gradFill>
          <a:ln>
            <a:solidFill>
              <a:srgbClr val="4a7ebb"/>
            </a:solidFill>
            <a:round/>
          </a:ln>
          <a:effectLst>
            <a:outerShdw blurRad="3996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107280" rIns="107280" tIns="53640" bIns="53640" anchor="ctr">
            <a:noAutofit/>
          </a:bodyPr>
          <a:p>
            <a:pPr algn="ctr">
              <a:lnSpc>
                <a:spcPct val="100000"/>
              </a:lnSpc>
            </a:pPr>
            <a:r>
              <a:rPr b="0" lang="en-US" sz="1600" spc="-1" strike="noStrike">
                <a:solidFill>
                  <a:schemeClr val="dk1"/>
                </a:solidFill>
                <a:latin typeface="Arial"/>
                <a:ea typeface="Arial"/>
              </a:rPr>
              <a:t>Views</a:t>
            </a:r>
            <a:endParaRPr b="0" lang="en-US" sz="1600" spc="-1" strike="noStrike">
              <a:solidFill>
                <a:srgbClr val="000000"/>
              </a:solidFill>
              <a:latin typeface="Arial"/>
            </a:endParaRPr>
          </a:p>
        </p:txBody>
      </p:sp>
      <p:sp>
        <p:nvSpPr>
          <p:cNvPr id="339" name="TextBox 54"/>
          <p:cNvSpPr/>
          <p:nvPr/>
        </p:nvSpPr>
        <p:spPr>
          <a:xfrm>
            <a:off x="87480" y="2201760"/>
            <a:ext cx="1472400" cy="350280"/>
          </a:xfrm>
          <a:prstGeom prst="rect">
            <a:avLst/>
          </a:prstGeom>
          <a:noFill/>
          <a:ln w="0">
            <a:noFill/>
          </a:ln>
        </p:spPr>
        <p:style>
          <a:lnRef idx="0"/>
          <a:fillRef idx="0"/>
          <a:effectRef idx="0"/>
          <a:fontRef idx="minor"/>
        </p:style>
        <p:txBody>
          <a:bodyPr wrap="none" lIns="107280" rIns="107280" tIns="53640" bIns="53640" anchor="t">
            <a:spAutoFit/>
          </a:bodyPr>
          <a:p>
            <a:pPr>
              <a:lnSpc>
                <a:spcPct val="100000"/>
              </a:lnSpc>
            </a:pPr>
            <a:r>
              <a:rPr b="0" lang="en-US" sz="1600" spc="-1" strike="noStrike">
                <a:solidFill>
                  <a:srgbClr val="000000"/>
                </a:solidFill>
                <a:latin typeface="Arial"/>
                <a:ea typeface="Arial"/>
              </a:rPr>
              <a:t>HTTP request</a:t>
            </a:r>
            <a:endParaRPr b="0" lang="en-US" sz="1600" spc="-1" strike="noStrike">
              <a:solidFill>
                <a:srgbClr val="000000"/>
              </a:solidFill>
              <a:latin typeface="Arial"/>
            </a:endParaRPr>
          </a:p>
        </p:txBody>
      </p:sp>
      <p:cxnSp>
        <p:nvCxnSpPr>
          <p:cNvPr id="340" name="Elbow Connector 55"/>
          <p:cNvCxnSpPr>
            <a:stCxn id="332" idx="1"/>
            <a:endCxn id="337" idx="0"/>
          </p:cNvCxnSpPr>
          <p:nvPr/>
        </p:nvCxnSpPr>
        <p:spPr>
          <a:xfrm flipV="1" rot="10800000">
            <a:off x="2245320" y="424440"/>
            <a:ext cx="605160" cy="630360"/>
          </a:xfrm>
          <a:prstGeom prst="bentConnector2">
            <a:avLst/>
          </a:prstGeom>
          <a:ln w="0">
            <a:solidFill>
              <a:srgbClr val="4f81bd"/>
            </a:solidFill>
            <a:tailEnd len="med" type="arrow" w="med"/>
          </a:ln>
        </p:spPr>
      </p:cxnSp>
      <p:sp>
        <p:nvSpPr>
          <p:cNvPr id="341" name="TextBox 58"/>
          <p:cNvSpPr/>
          <p:nvPr/>
        </p:nvSpPr>
        <p:spPr>
          <a:xfrm>
            <a:off x="1548360" y="368640"/>
            <a:ext cx="711720" cy="350280"/>
          </a:xfrm>
          <a:prstGeom prst="rect">
            <a:avLst/>
          </a:prstGeom>
          <a:noFill/>
          <a:ln w="0">
            <a:noFill/>
          </a:ln>
        </p:spPr>
        <p:style>
          <a:lnRef idx="0"/>
          <a:fillRef idx="0"/>
          <a:effectRef idx="0"/>
          <a:fontRef idx="minor"/>
        </p:style>
        <p:txBody>
          <a:bodyPr wrap="none" lIns="107280" rIns="107280" tIns="53640" bIns="53640" anchor="t">
            <a:spAutoFit/>
          </a:bodyPr>
          <a:p>
            <a:pPr>
              <a:lnSpc>
                <a:spcPct val="100000"/>
              </a:lnSpc>
            </a:pPr>
            <a:r>
              <a:rPr b="0" lang="en-US" sz="1600" spc="-1" strike="noStrike">
                <a:solidFill>
                  <a:srgbClr val="000000"/>
                </a:solidFill>
                <a:latin typeface="Arial"/>
                <a:ea typeface="Arial"/>
              </a:rPr>
              <a:t>event</a:t>
            </a:r>
            <a:endParaRPr b="0" lang="en-US" sz="1600" spc="-1" strike="noStrike">
              <a:solidFill>
                <a:srgbClr val="000000"/>
              </a:solidFill>
              <a:latin typeface="Arial"/>
            </a:endParaRPr>
          </a:p>
        </p:txBody>
      </p:sp>
      <p:sp>
        <p:nvSpPr>
          <p:cNvPr id="342" name="TextBox 61"/>
          <p:cNvSpPr/>
          <p:nvPr/>
        </p:nvSpPr>
        <p:spPr>
          <a:xfrm>
            <a:off x="5225760" y="2201760"/>
            <a:ext cx="1630800" cy="350280"/>
          </a:xfrm>
          <a:prstGeom prst="rect">
            <a:avLst/>
          </a:prstGeom>
          <a:noFill/>
          <a:ln w="0">
            <a:noFill/>
          </a:ln>
        </p:spPr>
        <p:style>
          <a:lnRef idx="0"/>
          <a:fillRef idx="0"/>
          <a:effectRef idx="0"/>
          <a:fontRef idx="minor"/>
        </p:style>
        <p:txBody>
          <a:bodyPr wrap="none" lIns="107280" rIns="107280" tIns="53640" bIns="53640" anchor="t">
            <a:spAutoFit/>
          </a:bodyPr>
          <a:p>
            <a:pPr>
              <a:lnSpc>
                <a:spcPct val="100000"/>
              </a:lnSpc>
            </a:pPr>
            <a:r>
              <a:rPr b="0" lang="en-US" sz="1600" spc="-1" strike="noStrike">
                <a:solidFill>
                  <a:srgbClr val="000000"/>
                </a:solidFill>
                <a:latin typeface="Arial"/>
                <a:ea typeface="Arial"/>
              </a:rPr>
              <a:t>HTTP response</a:t>
            </a:r>
            <a:endParaRPr b="0" lang="en-US" sz="1600" spc="-1" strike="noStrike">
              <a:solidFill>
                <a:srgbClr val="000000"/>
              </a:solidFill>
              <a:latin typeface="Arial"/>
            </a:endParaRPr>
          </a:p>
        </p:txBody>
      </p:sp>
      <p:cxnSp>
        <p:nvCxnSpPr>
          <p:cNvPr id="343" name="Elbow Connector 68"/>
          <p:cNvCxnSpPr>
            <a:stCxn id="338" idx="0"/>
            <a:endCxn id="332" idx="3"/>
          </p:cNvCxnSpPr>
          <p:nvPr/>
        </p:nvCxnSpPr>
        <p:spPr>
          <a:xfrm flipV="1" rot="16200000">
            <a:off x="3827160" y="420120"/>
            <a:ext cx="630360" cy="639000"/>
          </a:xfrm>
          <a:prstGeom prst="bentConnector2">
            <a:avLst/>
          </a:prstGeom>
          <a:ln w="0">
            <a:solidFill>
              <a:srgbClr val="4f81bd"/>
            </a:solidFill>
            <a:tailEnd len="med" type="arrow" w="med"/>
          </a:ln>
        </p:spPr>
      </p:cxnSp>
      <p:cxnSp>
        <p:nvCxnSpPr>
          <p:cNvPr id="344" name="Elbow Connector 26"/>
          <p:cNvCxnSpPr/>
          <p:nvPr/>
        </p:nvCxnSpPr>
        <p:spPr>
          <a:xfrm flipH="1" flipV="1" rot="5400000">
            <a:off x="1138680" y="2178720"/>
            <a:ext cx="1384920" cy="1080"/>
          </a:xfrm>
          <a:prstGeom prst="bentConnector3">
            <a:avLst>
              <a:gd name="adj1" fmla="val 0"/>
            </a:avLst>
          </a:prstGeom>
          <a:ln w="0">
            <a:solidFill>
              <a:srgbClr val="4f81bd"/>
            </a:solidFill>
            <a:prstDash val="dash"/>
            <a:tailEnd len="med" type="arrow" w="med"/>
          </a:ln>
        </p:spPr>
      </p:cxnSp>
      <p:cxnSp>
        <p:nvCxnSpPr>
          <p:cNvPr id="345" name="Elbow Connector 73"/>
          <p:cNvCxnSpPr>
            <a:stCxn id="337" idx="2"/>
            <a:endCxn id="336" idx="1"/>
          </p:cNvCxnSpPr>
          <p:nvPr/>
        </p:nvCxnSpPr>
        <p:spPr>
          <a:xfrm flipH="1" rot="16200000">
            <a:off x="2242800" y="1474920"/>
            <a:ext cx="353160" cy="348120"/>
          </a:xfrm>
          <a:prstGeom prst="bentConnector2">
            <a:avLst/>
          </a:prstGeom>
          <a:ln w="0">
            <a:solidFill>
              <a:srgbClr val="4f81bd"/>
            </a:solidFill>
            <a:tailEnd len="med" type="arrow" w="med"/>
          </a:ln>
        </p:spPr>
      </p:cxnSp>
      <p:cxnSp>
        <p:nvCxnSpPr>
          <p:cNvPr id="346" name="Elbow Connector 76"/>
          <p:cNvCxnSpPr>
            <a:stCxn id="336" idx="3"/>
            <a:endCxn id="338" idx="2"/>
          </p:cNvCxnSpPr>
          <p:nvPr/>
        </p:nvCxnSpPr>
        <p:spPr>
          <a:xfrm flipV="1">
            <a:off x="3941280" y="1472400"/>
            <a:ext cx="520560" cy="353160"/>
          </a:xfrm>
          <a:prstGeom prst="bentConnector2">
            <a:avLst/>
          </a:prstGeom>
          <a:ln w="0">
            <a:solidFill>
              <a:srgbClr val="4f81bd"/>
            </a:solidFill>
            <a:tailEnd len="med" type="arrow" w="med"/>
          </a:ln>
        </p:spPr>
      </p:cxnSp>
      <p:cxnSp>
        <p:nvCxnSpPr>
          <p:cNvPr id="347" name="Elbow Connector 81"/>
          <p:cNvCxnSpPr/>
          <p:nvPr/>
        </p:nvCxnSpPr>
        <p:spPr>
          <a:xfrm flipH="1" flipV="1" rot="5400000">
            <a:off x="4155480" y="2172600"/>
            <a:ext cx="1384920" cy="1080"/>
          </a:xfrm>
          <a:prstGeom prst="bentConnector3">
            <a:avLst>
              <a:gd name="adj1" fmla="val 0"/>
            </a:avLst>
          </a:prstGeom>
          <a:ln w="0">
            <a:solidFill>
              <a:srgbClr val="4f81bd"/>
            </a:solidFill>
            <a:headEnd len="med" type="arrow" w="med"/>
          </a:ln>
        </p:spPr>
      </p:cxnSp>
      <p:sp>
        <p:nvSpPr>
          <p:cNvPr id="348" name="TextBox 82"/>
          <p:cNvSpPr/>
          <p:nvPr/>
        </p:nvSpPr>
        <p:spPr>
          <a:xfrm>
            <a:off x="1859400" y="1839600"/>
            <a:ext cx="800280" cy="304920"/>
          </a:xfrm>
          <a:prstGeom prst="rect">
            <a:avLst/>
          </a:prstGeom>
          <a:noFill/>
          <a:ln w="0">
            <a:noFill/>
          </a:ln>
        </p:spPr>
        <p:style>
          <a:lnRef idx="0"/>
          <a:fillRef idx="0"/>
          <a:effectRef idx="0"/>
          <a:fontRef idx="minor"/>
        </p:style>
        <p:txBody>
          <a:bodyPr wrap="none" lIns="107280" rIns="107280" tIns="53640" bIns="53640" anchor="t">
            <a:spAutoFit/>
          </a:bodyPr>
          <a:p>
            <a:pPr>
              <a:lnSpc>
                <a:spcPct val="100000"/>
              </a:lnSpc>
            </a:pPr>
            <a:r>
              <a:rPr b="0" lang="en-US" sz="1300" spc="-1" strike="noStrike">
                <a:solidFill>
                  <a:srgbClr val="000000"/>
                </a:solidFill>
                <a:latin typeface="Arial"/>
                <a:ea typeface="Arial"/>
              </a:rPr>
              <a:t>updates</a:t>
            </a:r>
            <a:endParaRPr b="0" lang="en-US" sz="1300" spc="-1" strike="noStrike">
              <a:solidFill>
                <a:srgbClr val="000000"/>
              </a:solidFill>
              <a:latin typeface="Arial"/>
            </a:endParaRPr>
          </a:p>
        </p:txBody>
      </p:sp>
      <p:sp>
        <p:nvSpPr>
          <p:cNvPr id="349" name="TextBox 83"/>
          <p:cNvSpPr/>
          <p:nvPr/>
        </p:nvSpPr>
        <p:spPr>
          <a:xfrm>
            <a:off x="4052880" y="1814040"/>
            <a:ext cx="772560" cy="304920"/>
          </a:xfrm>
          <a:prstGeom prst="rect">
            <a:avLst/>
          </a:prstGeom>
          <a:noFill/>
          <a:ln w="0">
            <a:noFill/>
          </a:ln>
        </p:spPr>
        <p:style>
          <a:lnRef idx="0"/>
          <a:fillRef idx="0"/>
          <a:effectRef idx="0"/>
          <a:fontRef idx="minor"/>
        </p:style>
        <p:txBody>
          <a:bodyPr wrap="none" lIns="107280" rIns="107280" tIns="53640" bIns="53640" anchor="t">
            <a:spAutoFit/>
          </a:bodyPr>
          <a:p>
            <a:pPr>
              <a:lnSpc>
                <a:spcPct val="100000"/>
              </a:lnSpc>
            </a:pPr>
            <a:r>
              <a:rPr b="0" lang="en-US" sz="1300" spc="-1" strike="noStrike">
                <a:solidFill>
                  <a:srgbClr val="000000"/>
                </a:solidFill>
                <a:latin typeface="Arial"/>
                <a:ea typeface="Arial"/>
              </a:rPr>
              <a:t>renders</a:t>
            </a:r>
            <a:endParaRPr b="0" lang="en-US" sz="1300" spc="-1" strike="noStrike">
              <a:solidFill>
                <a:srgbClr val="000000"/>
              </a:solidFill>
              <a:latin typeface="Arial"/>
            </a:endParaRPr>
          </a:p>
        </p:txBody>
      </p:sp>
      <p:cxnSp>
        <p:nvCxnSpPr>
          <p:cNvPr id="350" name="Elbow Connector 84"/>
          <p:cNvCxnSpPr>
            <a:stCxn id="327" idx="0"/>
            <a:endCxn id="335" idx="2"/>
          </p:cNvCxnSpPr>
          <p:nvPr/>
        </p:nvCxnSpPr>
        <p:spPr>
          <a:xfrm flipV="1" rot="16200000">
            <a:off x="3386160" y="1909800"/>
            <a:ext cx="766080" cy="1205280"/>
          </a:xfrm>
          <a:prstGeom prst="bentConnector3">
            <a:avLst>
              <a:gd name="adj1" fmla="val 99905"/>
            </a:avLst>
          </a:prstGeom>
          <a:ln w="0">
            <a:solidFill>
              <a:srgbClr val="4f81bd"/>
            </a:solidFill>
            <a:prstDash val="dash"/>
            <a:tailEnd len="med" type="arrow" w="med"/>
          </a:ln>
        </p:spPr>
      </p:cxnSp>
      <p:sp>
        <p:nvSpPr>
          <p:cNvPr id="351" name="Right Brace 87"/>
          <p:cNvSpPr/>
          <p:nvPr/>
        </p:nvSpPr>
        <p:spPr>
          <a:xfrm>
            <a:off x="6063480" y="2743200"/>
            <a:ext cx="689400" cy="3942720"/>
          </a:xfrm>
          <a:prstGeom prst="rightBrace">
            <a:avLst>
              <a:gd name="adj1" fmla="val 8333"/>
              <a:gd name="adj2" fmla="val 50000"/>
            </a:avLst>
          </a:prstGeom>
          <a:noFill/>
          <a:ln>
            <a:solidFill>
              <a:srgbClr val="4f81bd"/>
            </a:solidFill>
            <a:round/>
          </a:ln>
          <a:effectLst>
            <a:outerShdw blurRad="39960" dir="5400000" dist="23040" rotWithShape="0">
              <a:srgbClr val="000000">
                <a:alpha val="35000"/>
              </a:srgbClr>
            </a:outerShdw>
          </a:effectLst>
        </p:spPr>
        <p:style>
          <a:lnRef idx="3">
            <a:schemeClr val="accent1"/>
          </a:lnRef>
          <a:fillRef idx="0">
            <a:schemeClr val="accent1"/>
          </a:fillRef>
          <a:effectRef idx="2">
            <a:schemeClr val="accent1"/>
          </a:effectRef>
          <a:fontRef idx="minor"/>
        </p:style>
        <p:txBody>
          <a:bodyPr lIns="107280" rIns="107280" tIns="53640" bIns="53640" anchor="ctr">
            <a:noAutofit/>
          </a:bodyPr>
          <a:p>
            <a:pPr algn="ctr">
              <a:lnSpc>
                <a:spcPct val="100000"/>
              </a:lnSpc>
            </a:pPr>
            <a:endParaRPr b="0" lang="en-US" sz="1600" spc="-1" strike="noStrike">
              <a:solidFill>
                <a:srgbClr val="000000"/>
              </a:solidFill>
              <a:latin typeface="Arial"/>
              <a:ea typeface="Arial"/>
            </a:endParaRPr>
          </a:p>
        </p:txBody>
      </p:sp>
      <p:sp>
        <p:nvSpPr>
          <p:cNvPr id="352" name="Right Brace 88"/>
          <p:cNvSpPr/>
          <p:nvPr/>
        </p:nvSpPr>
        <p:spPr>
          <a:xfrm>
            <a:off x="6023520" y="579240"/>
            <a:ext cx="544320" cy="1538640"/>
          </a:xfrm>
          <a:prstGeom prst="rightBrace">
            <a:avLst>
              <a:gd name="adj1" fmla="val 8333"/>
              <a:gd name="adj2" fmla="val 50000"/>
            </a:avLst>
          </a:prstGeom>
          <a:noFill/>
          <a:ln>
            <a:solidFill>
              <a:srgbClr val="4f81bd"/>
            </a:solidFill>
            <a:round/>
          </a:ln>
          <a:effectLst>
            <a:outerShdw blurRad="39960" dir="5400000" dist="23040" rotWithShape="0">
              <a:srgbClr val="000000">
                <a:alpha val="35000"/>
              </a:srgbClr>
            </a:outerShdw>
          </a:effectLst>
        </p:spPr>
        <p:style>
          <a:lnRef idx="3">
            <a:schemeClr val="accent1"/>
          </a:lnRef>
          <a:fillRef idx="0">
            <a:schemeClr val="accent1"/>
          </a:fillRef>
          <a:effectRef idx="2">
            <a:schemeClr val="accent1"/>
          </a:effectRef>
          <a:fontRef idx="minor"/>
        </p:style>
        <p:txBody>
          <a:bodyPr lIns="107280" rIns="107280" tIns="53640" bIns="53640" anchor="ctr">
            <a:noAutofit/>
          </a:bodyPr>
          <a:p>
            <a:pPr algn="ctr">
              <a:lnSpc>
                <a:spcPct val="100000"/>
              </a:lnSpc>
            </a:pPr>
            <a:endParaRPr b="0" lang="en-US" sz="1600" spc="-1" strike="noStrike">
              <a:solidFill>
                <a:srgbClr val="000000"/>
              </a:solidFill>
              <a:latin typeface="Arial"/>
              <a:ea typeface="Arial"/>
            </a:endParaRPr>
          </a:p>
        </p:txBody>
      </p:sp>
      <p:sp>
        <p:nvSpPr>
          <p:cNvPr id="353" name="TextBox 89"/>
          <p:cNvSpPr/>
          <p:nvPr/>
        </p:nvSpPr>
        <p:spPr>
          <a:xfrm>
            <a:off x="6505560" y="1567440"/>
            <a:ext cx="734760" cy="350280"/>
          </a:xfrm>
          <a:prstGeom prst="rect">
            <a:avLst/>
          </a:prstGeom>
          <a:noFill/>
          <a:ln w="0">
            <a:noFill/>
          </a:ln>
        </p:spPr>
        <p:style>
          <a:lnRef idx="0"/>
          <a:fillRef idx="0"/>
          <a:effectRef idx="0"/>
          <a:fontRef idx="minor"/>
        </p:style>
        <p:txBody>
          <a:bodyPr wrap="none" lIns="107280" rIns="107280" tIns="53640" bIns="53640" anchor="t">
            <a:spAutoFit/>
          </a:bodyPr>
          <a:p>
            <a:pPr>
              <a:lnSpc>
                <a:spcPct val="100000"/>
              </a:lnSpc>
            </a:pPr>
            <a:r>
              <a:rPr b="0" lang="en-US" sz="1600" spc="-1" strike="noStrike">
                <a:solidFill>
                  <a:srgbClr val="000000"/>
                </a:solidFill>
                <a:latin typeface="Arial"/>
                <a:ea typeface="Arial"/>
              </a:rPr>
              <a:t>Client</a:t>
            </a:r>
            <a:endParaRPr b="0" lang="en-US" sz="1600" spc="-1" strike="noStrike">
              <a:solidFill>
                <a:srgbClr val="000000"/>
              </a:solidFill>
              <a:latin typeface="Arial"/>
            </a:endParaRPr>
          </a:p>
        </p:txBody>
      </p:sp>
      <p:sp>
        <p:nvSpPr>
          <p:cNvPr id="354" name="TextBox 90"/>
          <p:cNvSpPr/>
          <p:nvPr/>
        </p:nvSpPr>
        <p:spPr>
          <a:xfrm>
            <a:off x="6509160" y="4876920"/>
            <a:ext cx="812160" cy="350280"/>
          </a:xfrm>
          <a:prstGeom prst="rect">
            <a:avLst/>
          </a:prstGeom>
          <a:noFill/>
          <a:ln w="0">
            <a:noFill/>
          </a:ln>
        </p:spPr>
        <p:style>
          <a:lnRef idx="0"/>
          <a:fillRef idx="0"/>
          <a:effectRef idx="0"/>
          <a:fontRef idx="minor"/>
        </p:style>
        <p:txBody>
          <a:bodyPr wrap="none" lIns="107280" rIns="107280" tIns="53640" bIns="53640" anchor="t">
            <a:spAutoFit/>
          </a:bodyPr>
          <a:p>
            <a:pPr>
              <a:lnSpc>
                <a:spcPct val="100000"/>
              </a:lnSpc>
            </a:pPr>
            <a:r>
              <a:rPr b="0" lang="en-US" sz="1600" spc="-1" strike="noStrike">
                <a:solidFill>
                  <a:srgbClr val="000000"/>
                </a:solidFill>
                <a:latin typeface="Arial"/>
                <a:ea typeface="Arial"/>
              </a:rPr>
              <a:t>Server</a:t>
            </a:r>
            <a:endParaRPr b="0" lang="en-US" sz="1600" spc="-1" strike="noStrike">
              <a:solidFill>
                <a:srgbClr val="000000"/>
              </a:solidFill>
              <a:latin typeface="Arial"/>
            </a:endParaRPr>
          </a:p>
        </p:txBody>
      </p:sp>
      <p:cxnSp>
        <p:nvCxnSpPr>
          <p:cNvPr id="355" name="Elbow Connector 91"/>
          <p:cNvCxnSpPr/>
          <p:nvPr/>
        </p:nvCxnSpPr>
        <p:spPr>
          <a:xfrm flipH="1" flipV="1" rot="5400000">
            <a:off x="963720" y="2185200"/>
            <a:ext cx="1384920" cy="1080"/>
          </a:xfrm>
          <a:prstGeom prst="bentConnector3">
            <a:avLst>
              <a:gd name="adj1" fmla="val 0"/>
            </a:avLst>
          </a:prstGeom>
          <a:ln w="0">
            <a:solidFill>
              <a:srgbClr val="4f81bd"/>
            </a:solidFill>
            <a:tailEnd len="med" type="arrow" w="med"/>
          </a:ln>
        </p:spPr>
      </p:cxnSp>
      <p:cxnSp>
        <p:nvCxnSpPr>
          <p:cNvPr id="356" name="Straight Arrow Connector 93"/>
          <p:cNvCxnSpPr/>
          <p:nvPr/>
        </p:nvCxnSpPr>
        <p:spPr>
          <a:xfrm>
            <a:off x="7444440" y="2406960"/>
            <a:ext cx="1021680" cy="1080"/>
          </a:xfrm>
          <a:prstGeom prst="straightConnector1">
            <a:avLst/>
          </a:prstGeom>
          <a:ln w="0">
            <a:solidFill>
              <a:srgbClr val="4f81bd"/>
            </a:solidFill>
            <a:tailEnd len="med" type="arrow" w="med"/>
          </a:ln>
        </p:spPr>
      </p:cxnSp>
      <p:cxnSp>
        <p:nvCxnSpPr>
          <p:cNvPr id="357" name="Straight Arrow Connector 94"/>
          <p:cNvCxnSpPr/>
          <p:nvPr/>
        </p:nvCxnSpPr>
        <p:spPr>
          <a:xfrm>
            <a:off x="7459200" y="3176640"/>
            <a:ext cx="1021680" cy="1080"/>
          </a:xfrm>
          <a:prstGeom prst="straightConnector1">
            <a:avLst/>
          </a:prstGeom>
          <a:ln w="0">
            <a:solidFill>
              <a:srgbClr val="4f81bd"/>
            </a:solidFill>
            <a:prstDash val="dash"/>
            <a:tailEnd len="med" type="arrow" w="med"/>
          </a:ln>
        </p:spPr>
      </p:cxnSp>
      <p:sp>
        <p:nvSpPr>
          <p:cNvPr id="358" name="TextBox 95"/>
          <p:cNvSpPr/>
          <p:nvPr/>
        </p:nvSpPr>
        <p:spPr>
          <a:xfrm>
            <a:off x="7656840" y="1897200"/>
            <a:ext cx="746640" cy="350280"/>
          </a:xfrm>
          <a:prstGeom prst="rect">
            <a:avLst/>
          </a:prstGeom>
          <a:noFill/>
          <a:ln w="0">
            <a:noFill/>
          </a:ln>
        </p:spPr>
        <p:style>
          <a:lnRef idx="0"/>
          <a:fillRef idx="0"/>
          <a:effectRef idx="0"/>
          <a:fontRef idx="minor"/>
        </p:style>
        <p:txBody>
          <a:bodyPr wrap="none" lIns="107280" rIns="107280" tIns="53640" bIns="53640" anchor="t">
            <a:spAutoFit/>
          </a:bodyPr>
          <a:p>
            <a:pPr>
              <a:lnSpc>
                <a:spcPct val="100000"/>
              </a:lnSpc>
            </a:pPr>
            <a:r>
              <a:rPr b="0" lang="en-US" sz="1600" spc="-1" strike="noStrike">
                <a:solidFill>
                  <a:srgbClr val="000000"/>
                </a:solidFill>
                <a:latin typeface="Arial"/>
                <a:ea typeface="Arial"/>
              </a:rPr>
              <a:t>synch</a:t>
            </a:r>
            <a:endParaRPr b="0" lang="en-US" sz="1600" spc="-1" strike="noStrike">
              <a:solidFill>
                <a:srgbClr val="000000"/>
              </a:solidFill>
              <a:latin typeface="Arial"/>
            </a:endParaRPr>
          </a:p>
        </p:txBody>
      </p:sp>
      <p:sp>
        <p:nvSpPr>
          <p:cNvPr id="359" name="TextBox 96"/>
          <p:cNvSpPr/>
          <p:nvPr/>
        </p:nvSpPr>
        <p:spPr>
          <a:xfrm>
            <a:off x="7722360" y="2666880"/>
            <a:ext cx="859680" cy="350280"/>
          </a:xfrm>
          <a:prstGeom prst="rect">
            <a:avLst/>
          </a:prstGeom>
          <a:noFill/>
          <a:ln w="0">
            <a:noFill/>
          </a:ln>
        </p:spPr>
        <p:style>
          <a:lnRef idx="0"/>
          <a:fillRef idx="0"/>
          <a:effectRef idx="0"/>
          <a:fontRef idx="minor"/>
        </p:style>
        <p:txBody>
          <a:bodyPr wrap="none" lIns="107280" rIns="107280" tIns="53640" bIns="53640" anchor="t">
            <a:spAutoFit/>
          </a:bodyPr>
          <a:p>
            <a:pPr>
              <a:lnSpc>
                <a:spcPct val="100000"/>
              </a:lnSpc>
            </a:pPr>
            <a:r>
              <a:rPr b="0" lang="en-US" sz="1600" spc="-1" strike="noStrike">
                <a:solidFill>
                  <a:srgbClr val="000000"/>
                </a:solidFill>
                <a:latin typeface="Arial"/>
                <a:ea typeface="Arial"/>
              </a:rPr>
              <a:t>asynch</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title"/>
          </p:nvPr>
        </p:nvSpPr>
        <p:spPr>
          <a:xfrm>
            <a:off x="3657600" y="0"/>
            <a:ext cx="8914320" cy="1141920"/>
          </a:xfrm>
          <a:prstGeom prst="rect">
            <a:avLst/>
          </a:prstGeom>
          <a:noFill/>
          <a:ln w="0">
            <a:noFill/>
          </a:ln>
        </p:spPr>
        <p:txBody>
          <a:bodyPr lIns="107280" rIns="107280" tIns="53640" bIns="53640" anchor="t">
            <a:noAutofit/>
          </a:bodyPr>
          <a:p>
            <a:pPr indent="0">
              <a:lnSpc>
                <a:spcPct val="100000"/>
              </a:lnSpc>
              <a:buNone/>
              <a:tabLst>
                <a:tab algn="l" pos="0"/>
              </a:tabLst>
            </a:pPr>
            <a:r>
              <a:rPr b="0" lang="it-IT" sz="2800" spc="-1" strike="noStrike">
                <a:solidFill>
                  <a:schemeClr val="dk1"/>
                </a:solidFill>
                <a:latin typeface="Calibri"/>
                <a:ea typeface="Calibri"/>
              </a:rPr>
              <a:t>Eventi &amp; azioni</a:t>
            </a:r>
            <a:endParaRPr b="0" lang="en-US" sz="2800" spc="-1" strike="noStrike">
              <a:solidFill>
                <a:srgbClr val="000000"/>
              </a:solidFill>
              <a:latin typeface="Arial"/>
            </a:endParaRPr>
          </a:p>
        </p:txBody>
      </p:sp>
      <p:graphicFrame>
        <p:nvGraphicFramePr>
          <p:cNvPr id="361" name="Table 5"/>
          <p:cNvGraphicFramePr/>
          <p:nvPr/>
        </p:nvGraphicFramePr>
        <p:xfrm>
          <a:off x="201240" y="501120"/>
          <a:ext cx="9607680" cy="6067080"/>
        </p:xfrm>
        <a:graphic>
          <a:graphicData uri="http://schemas.openxmlformats.org/drawingml/2006/table">
            <a:tbl>
              <a:tblPr/>
              <a:tblGrid>
                <a:gridCol w="2403360"/>
                <a:gridCol w="2403360"/>
                <a:gridCol w="2266920"/>
                <a:gridCol w="2534400"/>
              </a:tblGrid>
              <a:tr h="399240">
                <a:tc gridSpan="2">
                  <a:txBody>
                    <a:bodyPr lIns="99000" rIns="99000" anchor="t">
                      <a:noAutofit/>
                    </a:bodyPr>
                    <a:p>
                      <a:pPr algn="ctr">
                        <a:lnSpc>
                          <a:spcPct val="100000"/>
                        </a:lnSpc>
                      </a:pPr>
                      <a:r>
                        <a:rPr b="1" lang="it-IT" sz="1500" spc="-1" strike="noStrike">
                          <a:solidFill>
                            <a:schemeClr val="lt1"/>
                          </a:solidFill>
                          <a:latin typeface="Arial"/>
                          <a:ea typeface="Arial"/>
                        </a:rPr>
                        <a:t>Client side</a:t>
                      </a:r>
                      <a:endParaRPr b="0" lang="en-US" sz="15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2">
                  <a:txBody>
                    <a:bodyPr lIns="99000" rIns="99000" anchor="t">
                      <a:noAutofit/>
                    </a:bodyPr>
                    <a:p>
                      <a:pPr>
                        <a:lnSpc>
                          <a:spcPct val="100000"/>
                        </a:lnSpc>
                      </a:pPr>
                      <a:r>
                        <a:rPr b="1" lang="it-IT" sz="1500" spc="-1" strike="noStrike">
                          <a:solidFill>
                            <a:schemeClr val="lt1"/>
                          </a:solidFill>
                          <a:latin typeface="Arial"/>
                          <a:ea typeface="Arial"/>
                        </a:rPr>
                        <a:t>Server side</a:t>
                      </a:r>
                      <a:endParaRPr b="0" lang="en-US" sz="15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44520">
                <a:tc>
                  <a:txBody>
                    <a:bodyPr lIns="99000" rIns="99000" anchor="t">
                      <a:noAutofit/>
                    </a:bodyPr>
                    <a:p>
                      <a:pPr algn="ctr">
                        <a:lnSpc>
                          <a:spcPct val="100000"/>
                        </a:lnSpc>
                      </a:pPr>
                      <a:r>
                        <a:rPr b="1" lang="it-IT" sz="1500" spc="-1" strike="noStrike">
                          <a:solidFill>
                            <a:schemeClr val="dk1"/>
                          </a:solidFill>
                          <a:latin typeface="Arial"/>
                          <a:ea typeface="Arial"/>
                        </a:rPr>
                        <a:t>Evento</a:t>
                      </a:r>
                      <a:endParaRPr b="0" lang="en-US" sz="15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gn="ctr">
                        <a:lnSpc>
                          <a:spcPct val="100000"/>
                        </a:lnSpc>
                      </a:pPr>
                      <a:r>
                        <a:rPr b="1" lang="it-IT" sz="1500" spc="-1" strike="noStrike">
                          <a:solidFill>
                            <a:schemeClr val="dk1"/>
                          </a:solidFill>
                          <a:latin typeface="Arial"/>
                          <a:ea typeface="Arial"/>
                        </a:rPr>
                        <a:t>Azione</a:t>
                      </a:r>
                      <a:endParaRPr b="0" lang="en-US" sz="15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gn="ctr">
                        <a:lnSpc>
                          <a:spcPct val="100000"/>
                        </a:lnSpc>
                      </a:pPr>
                      <a:r>
                        <a:rPr b="1" lang="it-IT" sz="1500" spc="-1" strike="noStrike">
                          <a:solidFill>
                            <a:schemeClr val="dk1"/>
                          </a:solidFill>
                          <a:latin typeface="Arial"/>
                          <a:ea typeface="Arial"/>
                        </a:rPr>
                        <a:t>Evento</a:t>
                      </a:r>
                      <a:endParaRPr b="0" lang="en-US" sz="15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gn="ctr">
                        <a:lnSpc>
                          <a:spcPct val="100000"/>
                        </a:lnSpc>
                      </a:pPr>
                      <a:r>
                        <a:rPr b="1" lang="it-IT" sz="1500" spc="-1" strike="noStrike">
                          <a:solidFill>
                            <a:schemeClr val="dk1"/>
                          </a:solidFill>
                          <a:latin typeface="Arial"/>
                          <a:ea typeface="Arial"/>
                        </a:rPr>
                        <a:t>Azione</a:t>
                      </a:r>
                      <a:endParaRPr b="0" lang="en-US" sz="15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527760">
                <a:tc>
                  <a:txBody>
                    <a:bodyPr lIns="99000" rIns="99000" anchor="t">
                      <a:noAutofit/>
                    </a:bodyPr>
                    <a:p>
                      <a:pPr>
                        <a:lnSpc>
                          <a:spcPct val="100000"/>
                        </a:lnSpc>
                        <a:tabLst>
                          <a:tab algn="l" pos="0"/>
                        </a:tabLst>
                      </a:pPr>
                      <a:r>
                        <a:rPr b="0" lang="it-IT" sz="1400" spc="-1" strike="noStrike">
                          <a:solidFill>
                            <a:schemeClr val="dk1"/>
                          </a:solidFill>
                          <a:latin typeface="Arial"/>
                          <a:ea typeface="Arial"/>
                        </a:rPr>
                        <a:t>LandingPage.html -&gt; RegisterForm </a:t>
                      </a:r>
                      <a:r>
                        <a:rPr b="0" lang="it-IT" sz="1400" spc="-1" strike="noStrike">
                          <a:solidFill>
                            <a:schemeClr val="dk1"/>
                          </a:solidFill>
                          <a:latin typeface="Wingdings"/>
                          <a:ea typeface="Arial"/>
                        </a:rPr>
                        <a:t>-&gt; Register</a:t>
                      </a:r>
                      <a:r>
                        <a:rPr b="0" lang="it-IT" sz="1400" spc="-1" strike="noStrike">
                          <a:solidFill>
                            <a:schemeClr val="dk1"/>
                          </a:solidFill>
                          <a:latin typeface="Arial"/>
                          <a:ea typeface="Arial"/>
                        </a:rPr>
                        <a:t> submit</a:t>
                      </a:r>
                      <a:endParaRPr b="0" lang="en-US" sz="1400" spc="-1" strike="noStrike">
                        <a:solidFill>
                          <a:srgbClr val="000000"/>
                        </a:solidFill>
                        <a:latin typeface="Times New Roman"/>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endParaRPr b="0" lang="en-US" sz="18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endParaRPr b="0" lang="en-US" sz="18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endParaRPr b="0" lang="en-US" sz="18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0">
                <a:tc>
                  <a:txBody>
                    <a:bodyPr lIns="99000" rIns="99000" anchor="t">
                      <a:noAutofit/>
                    </a:bodyPr>
                    <a:p>
                      <a:pPr>
                        <a:lnSpc>
                          <a:spcPct val="100000"/>
                        </a:lnSpc>
                        <a:tabLst>
                          <a:tab algn="l" pos="0"/>
                        </a:tabLst>
                      </a:pPr>
                      <a:r>
                        <a:rPr b="0" lang="it-IT" sz="1400" spc="-1" strike="noStrike">
                          <a:solidFill>
                            <a:schemeClr val="dk1"/>
                          </a:solidFill>
                          <a:latin typeface="Arial"/>
                          <a:ea typeface="Arial"/>
                        </a:rPr>
                        <a:t>LandingPage.html -&gt; L</a:t>
                      </a:r>
                      <a:r>
                        <a:rPr b="0" lang="it-IT" sz="1400" spc="-1" strike="noStrike">
                          <a:solidFill>
                            <a:schemeClr val="dk1"/>
                          </a:solidFill>
                          <a:latin typeface="Arial"/>
                          <a:ea typeface="Arial"/>
                        </a:rPr>
                        <a:t>oginForm </a:t>
                      </a:r>
                      <a:r>
                        <a:rPr b="0" lang="it-IT" sz="1400" spc="-1" strike="noStrike">
                          <a:solidFill>
                            <a:schemeClr val="dk1"/>
                          </a:solidFill>
                          <a:latin typeface="Wingdings"/>
                          <a:ea typeface="Arial"/>
                        </a:rPr>
                        <a:t>-&gt; </a:t>
                      </a:r>
                      <a:r>
                        <a:rPr b="0" lang="it-IT" sz="1400" spc="-1" strike="noStrike">
                          <a:solidFill>
                            <a:schemeClr val="dk1"/>
                          </a:solidFill>
                          <a:latin typeface="Arial"/>
                          <a:ea typeface="Arial"/>
                        </a:rPr>
                        <a:t>Login submit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ea typeface="Arial"/>
                        </a:rPr>
                        <a:t>Controllo dati</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ea typeface="Arial"/>
                        </a:rPr>
                        <a:t>POST username password</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Controllo credenziali</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539280">
                <a:tc>
                  <a:txBody>
                    <a:bodyPr lIns="99000" rIns="99000" anchor="t">
                      <a:noAutofit/>
                    </a:bodyPr>
                    <a:p>
                      <a:pPr>
                        <a:lnSpc>
                          <a:spcPct val="100000"/>
                        </a:lnSpc>
                        <a:tabLst>
                          <a:tab algn="l" pos="0"/>
                        </a:tabLst>
                      </a:pPr>
                      <a:r>
                        <a:rPr b="0" lang="it-IT" sz="1400" spc="-1" strike="noStrike">
                          <a:solidFill>
                            <a:srgbClr val="ff0000"/>
                          </a:solidFill>
                          <a:latin typeface="Arial"/>
                          <a:ea typeface="Arial"/>
                        </a:rPr>
                        <a:t>Home page</a:t>
                      </a:r>
                      <a:r>
                        <a:rPr b="0" lang="it-IT" sz="1400" spc="-1" strike="noStrike">
                          <a:solidFill>
                            <a:srgbClr val="ff0000"/>
                          </a:solidFill>
                          <a:latin typeface="Wingdings"/>
                          <a:ea typeface="Arial"/>
                        </a:rPr>
                        <a:t> -&gt; L</a:t>
                      </a:r>
                      <a:r>
                        <a:rPr b="0" lang="it-IT" sz="1400" spc="-1" strike="noStrike">
                          <a:solidFill>
                            <a:srgbClr val="ff0000"/>
                          </a:solidFill>
                          <a:latin typeface="Arial"/>
                          <a:ea typeface="Arial"/>
                        </a:rPr>
                        <a:t>oad</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400" spc="-1" strike="noStrike">
                          <a:solidFill>
                            <a:schemeClr val="dk1"/>
                          </a:solidFill>
                          <a:latin typeface="Arial"/>
                          <a:ea typeface="Arial"/>
                        </a:rPr>
                        <a:t>Aggiorna view con dati elenco</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400" spc="-1" strike="noStrike">
                          <a:solidFill>
                            <a:schemeClr val="dk1"/>
                          </a:solidFill>
                          <a:latin typeface="Arial"/>
                          <a:ea typeface="Arial"/>
                        </a:rPr>
                        <a:t>GET (nessun parametro)</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Estrazione missioni dell'utente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749160">
                <a:tc>
                  <a:txBody>
                    <a:bodyPr lIns="99000" rIns="99000" anchor="t">
                      <a:noAutofit/>
                    </a:bodyPr>
                    <a:p>
                      <a:pPr>
                        <a:lnSpc>
                          <a:spcPct val="100000"/>
                        </a:lnSpc>
                        <a:tabLst>
                          <a:tab algn="l" pos="0"/>
                        </a:tabLst>
                      </a:pPr>
                      <a:r>
                        <a:rPr b="0" lang="it-IT" sz="1400" spc="-1" strike="noStrike">
                          <a:solidFill>
                            <a:schemeClr val="dk1"/>
                          </a:solidFill>
                          <a:latin typeface="Arial"/>
                          <a:ea typeface="Arial"/>
                        </a:rPr>
                        <a:t>Home </a:t>
                      </a:r>
                      <a:r>
                        <a:rPr b="0" lang="it-IT" sz="1400" spc="-1" strike="noStrike">
                          <a:solidFill>
                            <a:schemeClr val="dk1"/>
                          </a:solidFill>
                          <a:latin typeface="Wingdings"/>
                          <a:ea typeface="Arial"/>
                        </a:rPr>
                        <a:t>-&gt;</a:t>
                      </a:r>
                      <a:r>
                        <a:rPr b="0" lang="it-IT" sz="1400" spc="-1" strike="noStrike">
                          <a:solidFill>
                            <a:schemeClr val="dk1"/>
                          </a:solidFill>
                          <a:latin typeface="Arial"/>
                          <a:ea typeface="Arial"/>
                        </a:rPr>
                        <a:t> Lista Gruppi  </a:t>
                      </a:r>
                      <a:r>
                        <a:rPr b="0" lang="it-IT" sz="1400" spc="-1" strike="noStrike">
                          <a:solidFill>
                            <a:schemeClr val="dk1"/>
                          </a:solidFill>
                          <a:latin typeface="Wingdings"/>
                          <a:ea typeface="Arial"/>
                        </a:rPr>
                        <a:t>-&gt;</a:t>
                      </a:r>
                      <a:r>
                        <a:rPr b="0" lang="it-IT" sz="1400" spc="-1" strike="noStrike">
                          <a:solidFill>
                            <a:schemeClr val="dk1"/>
                          </a:solidFill>
                          <a:latin typeface="Arial"/>
                          <a:ea typeface="Arial"/>
                        </a:rPr>
                        <a:t> Dettagli</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Aggiorna view con dati missione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GET id missione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Estrazione dati missione</a:t>
                      </a:r>
                      <a:endParaRPr b="0" lang="en-US" sz="1400" spc="-1" strike="noStrike">
                        <a:solidFill>
                          <a:srgbClr val="000000"/>
                        </a:solidFill>
                        <a:latin typeface="Arial"/>
                      </a:endParaRPr>
                    </a:p>
                    <a:p>
                      <a:pPr>
                        <a:lnSpc>
                          <a:spcPct val="100000"/>
                        </a:lnSpc>
                      </a:pPr>
                      <a:r>
                        <a:rPr b="0" lang="it-IT" sz="1400" spc="-1" strike="noStrike">
                          <a:solidFill>
                            <a:schemeClr val="dk1"/>
                          </a:solidFill>
                          <a:latin typeface="Arial"/>
                          <a:ea typeface="Arial"/>
                        </a:rPr>
                        <a:t>Estrazione dati spese (se stato = chiusa | rendicontata)</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749160">
                <a:tc>
                  <a:txBody>
                    <a:bodyPr lIns="99000" rIns="99000" anchor="t">
                      <a:noAutofit/>
                    </a:bodyPr>
                    <a:p>
                      <a:pPr>
                        <a:lnSpc>
                          <a:spcPct val="100000"/>
                        </a:lnSpc>
                      </a:pPr>
                      <a:r>
                        <a:rPr b="0" lang="it-IT" sz="1400" spc="-1" strike="noStrike">
                          <a:solidFill>
                            <a:schemeClr val="dk1"/>
                          </a:solidFill>
                          <a:latin typeface="Arial"/>
                          <a:ea typeface="Arial"/>
                        </a:rPr>
                        <a:t>Home page</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elenco missioni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click intestazione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Cambio ordinamento elenco</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749160">
                <a:tc>
                  <a:txBody>
                    <a:bodyPr lIns="99000" rIns="99000" anchor="t">
                      <a:noAutofit/>
                    </a:bodyPr>
                    <a:p>
                      <a:pPr>
                        <a:lnSpc>
                          <a:spcPct val="100000"/>
                        </a:lnSpc>
                      </a:pPr>
                      <a:r>
                        <a:rPr b="0" lang="it-IT" sz="1400" spc="-1" strike="noStrike">
                          <a:solidFill>
                            <a:schemeClr val="dk1"/>
                          </a:solidFill>
                          <a:latin typeface="Arial"/>
                          <a:ea typeface="Arial"/>
                        </a:rPr>
                        <a:t>Wizard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next, previous, cancel</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Controllo dati, cambio modulo del wizard, svuotamento form </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86000">
                <a:tc>
                  <a:txBody>
                    <a:bodyPr lIns="99000" rIns="99000" anchor="t">
                      <a:noAutofit/>
                    </a:bodyPr>
                    <a:p>
                      <a:pPr>
                        <a:lnSpc>
                          <a:spcPct val="100000"/>
                        </a:lnSpc>
                      </a:pPr>
                      <a:r>
                        <a:rPr b="0" lang="it-IT" sz="1400" spc="-1" strike="noStrike">
                          <a:solidFill>
                            <a:schemeClr val="dk1"/>
                          </a:solidFill>
                          <a:latin typeface="Arial"/>
                          <a:ea typeface="Arial"/>
                        </a:rPr>
                        <a:t>Wizard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submit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Controllo dati</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POST (dati missione)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Inserimento missione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539280">
                <a:tc>
                  <a:txBody>
                    <a:bodyPr lIns="99000" rIns="99000" anchor="t">
                      <a:noAutofit/>
                    </a:bodyPr>
                    <a:p>
                      <a:pPr>
                        <a:lnSpc>
                          <a:spcPct val="100000"/>
                        </a:lnSpc>
                      </a:pPr>
                      <a:r>
                        <a:rPr b="0" lang="it-IT" sz="1400" spc="-1" strike="noStrike">
                          <a:solidFill>
                            <a:schemeClr val="dk1"/>
                          </a:solidFill>
                          <a:latin typeface="Arial"/>
                          <a:ea typeface="Arial"/>
                        </a:rPr>
                        <a:t>Expense form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submit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Controllo dati</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POST (dati spese)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Inserimento spese </a:t>
                      </a:r>
                      <a:endParaRPr b="0" lang="en-US" sz="1400" spc="-1" strike="noStrike">
                        <a:solidFill>
                          <a:srgbClr val="000000"/>
                        </a:solidFill>
                        <a:latin typeface="Arial"/>
                      </a:endParaRPr>
                    </a:p>
                    <a:p>
                      <a:pPr>
                        <a:lnSpc>
                          <a:spcPct val="100000"/>
                        </a:lnSpc>
                      </a:pPr>
                      <a:r>
                        <a:rPr b="0" lang="it-IT" sz="1400" spc="-1" strike="noStrike">
                          <a:solidFill>
                            <a:schemeClr val="dk1"/>
                          </a:solidFill>
                          <a:latin typeface="Arial"/>
                          <a:ea typeface="Arial"/>
                        </a:rPr>
                        <a:t>Cambio stato</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86000">
                <a:tc>
                  <a:txBody>
                    <a:bodyPr lIns="99000" rIns="99000" anchor="t">
                      <a:noAutofit/>
                    </a:bodyPr>
                    <a:p>
                      <a:pPr>
                        <a:lnSpc>
                          <a:spcPct val="100000"/>
                        </a:lnSpc>
                      </a:pPr>
                      <a:r>
                        <a:rPr b="0" lang="it-IT" sz="1400" spc="-1" strike="noStrike">
                          <a:solidFill>
                            <a:schemeClr val="dk1"/>
                          </a:solidFill>
                          <a:latin typeface="Arial"/>
                          <a:ea typeface="Arial"/>
                        </a:rPr>
                        <a:t>Close button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submit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POST (id missione)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Cambio stato</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86000">
                <a:tc>
                  <a:txBody>
                    <a:bodyPr lIns="99000" rIns="99000" anchor="t">
                      <a:noAutofit/>
                    </a:bodyPr>
                    <a:p>
                      <a:pPr>
                        <a:lnSpc>
                          <a:spcPct val="100000"/>
                        </a:lnSpc>
                      </a:pPr>
                      <a:r>
                        <a:rPr b="0" lang="it-IT" sz="1400" spc="-1" strike="noStrike">
                          <a:solidFill>
                            <a:schemeClr val="dk1"/>
                          </a:solidFill>
                          <a:latin typeface="Arial"/>
                          <a:ea typeface="Arial"/>
                        </a:rPr>
                        <a:t>Logout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GET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Terminazione della sessione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bl>
          </a:graphicData>
        </a:graphic>
      </p:graphicFrame>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title"/>
          </p:nvPr>
        </p:nvSpPr>
        <p:spPr>
          <a:xfrm>
            <a:off x="202680" y="110160"/>
            <a:ext cx="8914320" cy="1141920"/>
          </a:xfrm>
          <a:prstGeom prst="rect">
            <a:avLst/>
          </a:prstGeom>
          <a:noFill/>
          <a:ln w="0">
            <a:noFill/>
          </a:ln>
        </p:spPr>
        <p:txBody>
          <a:bodyPr lIns="107280" rIns="107280" tIns="53640" bIns="53640" anchor="t">
            <a:noAutofit/>
          </a:bodyPr>
          <a:p>
            <a:pPr indent="0">
              <a:lnSpc>
                <a:spcPct val="100000"/>
              </a:lnSpc>
              <a:buNone/>
              <a:tabLst>
                <a:tab algn="l" pos="0"/>
              </a:tabLst>
            </a:pPr>
            <a:r>
              <a:rPr b="0" lang="en-US" sz="4400" spc="-1" strike="noStrike">
                <a:solidFill>
                  <a:schemeClr val="dk1"/>
                </a:solidFill>
                <a:latin typeface="Calibri"/>
                <a:ea typeface="Calibri"/>
              </a:rPr>
              <a:t>Controller / event handler</a:t>
            </a:r>
            <a:endParaRPr b="0" lang="en-US" sz="4400" spc="-1" strike="noStrike">
              <a:solidFill>
                <a:srgbClr val="000000"/>
              </a:solidFill>
              <a:latin typeface="Arial"/>
            </a:endParaRPr>
          </a:p>
        </p:txBody>
      </p:sp>
      <p:graphicFrame>
        <p:nvGraphicFramePr>
          <p:cNvPr id="363" name="Table 3"/>
          <p:cNvGraphicFramePr/>
          <p:nvPr/>
        </p:nvGraphicFramePr>
        <p:xfrm>
          <a:off x="219240" y="908640"/>
          <a:ext cx="9494280" cy="5882760"/>
        </p:xfrm>
        <a:graphic>
          <a:graphicData uri="http://schemas.openxmlformats.org/drawingml/2006/table">
            <a:tbl>
              <a:tblPr/>
              <a:tblGrid>
                <a:gridCol w="2521080"/>
                <a:gridCol w="2228760"/>
                <a:gridCol w="2374920"/>
                <a:gridCol w="2369880"/>
              </a:tblGrid>
              <a:tr h="356760">
                <a:tc gridSpan="2">
                  <a:txBody>
                    <a:bodyPr lIns="99000" rIns="99000" anchor="t">
                      <a:noAutofit/>
                    </a:bodyPr>
                    <a:p>
                      <a:pPr algn="ctr">
                        <a:lnSpc>
                          <a:spcPct val="100000"/>
                        </a:lnSpc>
                      </a:pPr>
                      <a:r>
                        <a:rPr b="1" lang="it-IT" sz="1400" spc="-1" strike="noStrike">
                          <a:solidFill>
                            <a:schemeClr val="lt1"/>
                          </a:solidFill>
                          <a:latin typeface="Arial"/>
                          <a:ea typeface="Arial"/>
                        </a:rPr>
                        <a:t>Client side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2">
                  <a:txBody>
                    <a:bodyPr lIns="99000" rIns="99000" anchor="t">
                      <a:noAutofit/>
                    </a:bodyPr>
                    <a:p>
                      <a:pPr>
                        <a:lnSpc>
                          <a:spcPct val="100000"/>
                        </a:lnSpc>
                      </a:pPr>
                      <a:r>
                        <a:rPr b="1" lang="it-IT" sz="1400" spc="-1" strike="noStrike">
                          <a:solidFill>
                            <a:schemeClr val="lt1"/>
                          </a:solidFill>
                          <a:latin typeface="Arial"/>
                          <a:ea typeface="Arial"/>
                        </a:rPr>
                        <a:t>Server side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27600">
                <a:tc>
                  <a:txBody>
                    <a:bodyPr lIns="99000" rIns="99000" anchor="t">
                      <a:noAutofit/>
                    </a:bodyPr>
                    <a:p>
                      <a:pPr algn="ctr">
                        <a:lnSpc>
                          <a:spcPct val="100000"/>
                        </a:lnSpc>
                      </a:pPr>
                      <a:r>
                        <a:rPr b="1" lang="it-IT" sz="1400" spc="-1" strike="noStrike">
                          <a:solidFill>
                            <a:schemeClr val="dk1"/>
                          </a:solidFill>
                          <a:latin typeface="Arial"/>
                          <a:ea typeface="Arial"/>
                        </a:rPr>
                        <a:t>Evento</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gn="ctr">
                        <a:lnSpc>
                          <a:spcPct val="100000"/>
                        </a:lnSpc>
                      </a:pPr>
                      <a:r>
                        <a:rPr b="1" lang="it-IT" sz="1400" spc="-1" strike="noStrike">
                          <a:solidFill>
                            <a:schemeClr val="dk1"/>
                          </a:solidFill>
                          <a:latin typeface="Arial"/>
                          <a:ea typeface="Arial"/>
                        </a:rPr>
                        <a:t>Controllore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gn="ctr">
                        <a:lnSpc>
                          <a:spcPct val="100000"/>
                        </a:lnSpc>
                      </a:pPr>
                      <a:r>
                        <a:rPr b="1" lang="it-IT" sz="1400" spc="-1" strike="noStrike">
                          <a:solidFill>
                            <a:schemeClr val="dk1"/>
                          </a:solidFill>
                          <a:latin typeface="Arial"/>
                          <a:ea typeface="Arial"/>
                        </a:rPr>
                        <a:t>Evento</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gn="ctr">
                        <a:lnSpc>
                          <a:spcPct val="100000"/>
                        </a:lnSpc>
                      </a:pPr>
                      <a:r>
                        <a:rPr b="1" lang="it-IT" sz="1400" spc="-1" strike="noStrike">
                          <a:solidFill>
                            <a:schemeClr val="dk1"/>
                          </a:solidFill>
                          <a:latin typeface="Arial"/>
                          <a:ea typeface="Arial"/>
                        </a:rPr>
                        <a:t>Controllore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32000">
                <a:tc>
                  <a:txBody>
                    <a:bodyPr lIns="99000" rIns="99000" anchor="t">
                      <a:noAutofit/>
                    </a:bodyPr>
                    <a:p>
                      <a:pPr>
                        <a:lnSpc>
                          <a:spcPct val="100000"/>
                        </a:lnSpc>
                        <a:tabLst>
                          <a:tab algn="l" pos="0"/>
                        </a:tabLst>
                      </a:pPr>
                      <a:r>
                        <a:rPr b="0" lang="it-IT" sz="1400" spc="-1" strike="noStrike">
                          <a:solidFill>
                            <a:schemeClr val="dk1"/>
                          </a:solidFill>
                          <a:latin typeface="Arial"/>
                          <a:ea typeface="Arial"/>
                        </a:rPr>
                        <a:t>index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login form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submit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ea typeface="Arial"/>
                        </a:rPr>
                        <a:t>Function makeCall</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ea typeface="Arial"/>
                        </a:rPr>
                        <a:t>POST username password</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CheckLogin (servlet)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529560">
                <a:tc>
                  <a:txBody>
                    <a:bodyPr lIns="99000" rIns="99000" anchor="t">
                      <a:noAutofit/>
                    </a:bodyPr>
                    <a:p>
                      <a:pPr>
                        <a:lnSpc>
                          <a:spcPct val="100000"/>
                        </a:lnSpc>
                        <a:tabLst>
                          <a:tab algn="l" pos="0"/>
                        </a:tabLst>
                      </a:pPr>
                      <a:r>
                        <a:rPr b="0" lang="it-IT" sz="1400" spc="-1" strike="noStrike">
                          <a:solidFill>
                            <a:srgbClr val="ff0000"/>
                          </a:solidFill>
                          <a:latin typeface="Arial"/>
                          <a:ea typeface="Arial"/>
                        </a:rPr>
                        <a:t> </a:t>
                      </a:r>
                      <a:r>
                        <a:rPr b="0" lang="it-IT" sz="1400" spc="-1" strike="noStrike">
                          <a:solidFill>
                            <a:srgbClr val="ff0000"/>
                          </a:solidFill>
                          <a:latin typeface="Arial"/>
                          <a:ea typeface="Arial"/>
                        </a:rPr>
                        <a:t>Home page</a:t>
                      </a:r>
                      <a:r>
                        <a:rPr b="0" lang="it-IT" sz="1400" spc="-1" strike="noStrike">
                          <a:solidFill>
                            <a:srgbClr val="ff0000"/>
                          </a:solidFill>
                          <a:latin typeface="Wingdings"/>
                          <a:ea typeface="Arial"/>
                        </a:rPr>
                        <a:t></a:t>
                      </a:r>
                      <a:r>
                        <a:rPr b="0" lang="it-IT" sz="1400" spc="-1" strike="noStrike">
                          <a:solidFill>
                            <a:srgbClr val="ff0000"/>
                          </a:solidFill>
                          <a:latin typeface="Arial"/>
                          <a:ea typeface="Arial"/>
                        </a:rPr>
                        <a:t> load</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400" spc="-1" strike="noStrike">
                          <a:solidFill>
                            <a:srgbClr val="ff0000"/>
                          </a:solidFill>
                          <a:latin typeface="Arial"/>
                          <a:ea typeface="Arial"/>
                        </a:rPr>
                        <a:t>Function PageOrchestrator...</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400" spc="-1" strike="noStrike">
                          <a:solidFill>
                            <a:schemeClr val="dk1"/>
                          </a:solidFill>
                          <a:latin typeface="Arial"/>
                          <a:ea typeface="Arial"/>
                        </a:rPr>
                        <a:t>GET (nessun parametro)</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GetMissionsListData (servlet)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735840">
                <a:tc>
                  <a:txBody>
                    <a:bodyPr lIns="99000" rIns="99000" anchor="t">
                      <a:noAutofit/>
                    </a:bodyPr>
                    <a:p>
                      <a:pPr>
                        <a:lnSpc>
                          <a:spcPct val="100000"/>
                        </a:lnSpc>
                        <a:tabLst>
                          <a:tab algn="l" pos="0"/>
                        </a:tabLst>
                      </a:pPr>
                      <a:r>
                        <a:rPr b="0" lang="it-IT" sz="1400" spc="-1" strike="noStrike">
                          <a:solidFill>
                            <a:schemeClr val="dk1"/>
                          </a:solidFill>
                          <a:latin typeface="Arial"/>
                          <a:ea typeface="Arial"/>
                        </a:rPr>
                        <a:t>Home page</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elenco missioni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seleziona missione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Function MissionDetails.show</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GET (id missione)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GetMissionDetailData (servlet)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539640">
                <a:tc>
                  <a:txBody>
                    <a:bodyPr lIns="99000" rIns="99000" anchor="t">
                      <a:noAutofit/>
                    </a:bodyPr>
                    <a:p>
                      <a:pPr>
                        <a:lnSpc>
                          <a:spcPct val="100000"/>
                        </a:lnSpc>
                      </a:pPr>
                      <a:r>
                        <a:rPr b="0" lang="it-IT" sz="1400" spc="-1" strike="noStrike">
                          <a:solidFill>
                            <a:schemeClr val="dk1"/>
                          </a:solidFill>
                          <a:latin typeface="Arial"/>
                          <a:ea typeface="Arial"/>
                        </a:rPr>
                        <a:t>Home page</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elenco missioni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click intestazione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Function sort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520200">
                <a:tc>
                  <a:txBody>
                    <a:bodyPr lIns="99000" rIns="99000" anchor="t">
                      <a:noAutofit/>
                    </a:bodyPr>
                    <a:p>
                      <a:pPr>
                        <a:lnSpc>
                          <a:spcPct val="100000"/>
                        </a:lnSpc>
                      </a:pPr>
                      <a:r>
                        <a:rPr b="0" lang="it-IT" sz="1400" spc="-1" strike="noStrike">
                          <a:solidFill>
                            <a:schemeClr val="dk1"/>
                          </a:solidFill>
                          <a:latin typeface="Arial"/>
                          <a:ea typeface="Arial"/>
                        </a:rPr>
                        <a:t>Wizard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next, previous</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Function changeStep</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68720">
                <a:tc>
                  <a:txBody>
                    <a:bodyPr lIns="99000" rIns="99000" anchor="t">
                      <a:noAutofit/>
                    </a:bodyPr>
                    <a:p>
                      <a:pPr>
                        <a:lnSpc>
                          <a:spcPct val="100000"/>
                        </a:lnSpc>
                      </a:pPr>
                      <a:r>
                        <a:rPr b="0" lang="it-IT" sz="1400" spc="-1" strike="noStrike">
                          <a:solidFill>
                            <a:schemeClr val="dk1"/>
                          </a:solidFill>
                          <a:latin typeface="Arial"/>
                          <a:ea typeface="Arial"/>
                        </a:rPr>
                        <a:t>Wizard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cancel</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Function reset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68720">
                <a:tc>
                  <a:txBody>
                    <a:bodyPr lIns="99000" rIns="99000" anchor="t">
                      <a:noAutofit/>
                    </a:bodyPr>
                    <a:p>
                      <a:pPr>
                        <a:lnSpc>
                          <a:spcPct val="100000"/>
                        </a:lnSpc>
                      </a:pPr>
                      <a:r>
                        <a:rPr b="0" lang="it-IT" sz="1400" spc="-1" strike="noStrike">
                          <a:solidFill>
                            <a:schemeClr val="dk1"/>
                          </a:solidFill>
                          <a:latin typeface="Arial"/>
                          <a:ea typeface="Arial"/>
                        </a:rPr>
                        <a:t>Wizard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submit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Function makeCall</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POST (dati missione)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CreateMission (servlet)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529560">
                <a:tc>
                  <a:txBody>
                    <a:bodyPr lIns="99000" rIns="99000" anchor="t">
                      <a:noAutofit/>
                    </a:bodyPr>
                    <a:p>
                      <a:pPr>
                        <a:lnSpc>
                          <a:spcPct val="100000"/>
                        </a:lnSpc>
                      </a:pPr>
                      <a:r>
                        <a:rPr b="0" lang="it-IT" sz="1400" spc="-1" strike="noStrike">
                          <a:solidFill>
                            <a:schemeClr val="dk1"/>
                          </a:solidFill>
                          <a:latin typeface="Arial"/>
                          <a:ea typeface="Arial"/>
                        </a:rPr>
                        <a:t>Expense form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submit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Function makeCall</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POST (dati spese)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CreateExpenseReport (servlet)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68720">
                <a:tc>
                  <a:txBody>
                    <a:bodyPr lIns="99000" rIns="99000" anchor="t">
                      <a:noAutofit/>
                    </a:bodyPr>
                    <a:p>
                      <a:pPr>
                        <a:lnSpc>
                          <a:spcPct val="100000"/>
                        </a:lnSpc>
                      </a:pPr>
                      <a:r>
                        <a:rPr b="0" lang="it-IT" sz="1400" spc="-1" strike="noStrike">
                          <a:solidFill>
                            <a:schemeClr val="dk1"/>
                          </a:solidFill>
                          <a:latin typeface="Arial"/>
                          <a:ea typeface="Arial"/>
                        </a:rPr>
                        <a:t>Close button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submit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Function makeCall</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POST (id missione)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CloseMission (servlet)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68720">
                <a:tc>
                  <a:txBody>
                    <a:bodyPr lIns="99000" rIns="99000" anchor="t">
                      <a:noAutofit/>
                    </a:bodyPr>
                    <a:p>
                      <a:pPr>
                        <a:lnSpc>
                          <a:spcPct val="100000"/>
                        </a:lnSpc>
                      </a:pPr>
                      <a:r>
                        <a:rPr b="0" lang="it-IT" sz="1400" spc="-1" strike="noStrike">
                          <a:solidFill>
                            <a:schemeClr val="dk1"/>
                          </a:solidFill>
                          <a:latin typeface="Arial"/>
                          <a:ea typeface="Arial"/>
                        </a:rPr>
                        <a:t>Logout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GET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Logout (servlet)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bl>
          </a:graphicData>
        </a:graphic>
      </p:graphicFrame>
      <p:sp>
        <p:nvSpPr>
          <p:cNvPr id="364" name="TextBox 2"/>
          <p:cNvSpPr/>
          <p:nvPr/>
        </p:nvSpPr>
        <p:spPr>
          <a:xfrm>
            <a:off x="6199560" y="317520"/>
            <a:ext cx="3514320" cy="5763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600" spc="-1" strike="noStrike">
                <a:solidFill>
                  <a:srgbClr val="ff0000"/>
                </a:solidFill>
                <a:latin typeface="Arial"/>
                <a:ea typeface="Arial"/>
              </a:rPr>
              <a:t>makeCall indica una funzione che fa una chiamata asincrona al  server</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title"/>
          </p:nvPr>
        </p:nvSpPr>
        <p:spPr>
          <a:xfrm>
            <a:off x="495360" y="274680"/>
            <a:ext cx="8914320" cy="11419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n-US" sz="4400" spc="-1" strike="noStrike">
                <a:solidFill>
                  <a:schemeClr val="dk1"/>
                </a:solidFill>
                <a:latin typeface="Calibri"/>
                <a:ea typeface="Calibri"/>
              </a:rPr>
              <a:t>Server side: DAO &amp; model objects</a:t>
            </a:r>
            <a:endParaRPr b="0" lang="en-US" sz="4400" spc="-1" strike="noStrike">
              <a:solidFill>
                <a:srgbClr val="000000"/>
              </a:solidFill>
              <a:latin typeface="Arial"/>
            </a:endParaRPr>
          </a:p>
        </p:txBody>
      </p:sp>
      <p:sp>
        <p:nvSpPr>
          <p:cNvPr id="366" name="PlaceHolder 2"/>
          <p:cNvSpPr>
            <a:spLocks noGrp="1"/>
          </p:cNvSpPr>
          <p:nvPr>
            <p:ph/>
          </p:nvPr>
        </p:nvSpPr>
        <p:spPr>
          <a:xfrm>
            <a:off x="495360" y="1600200"/>
            <a:ext cx="4374000" cy="4524840"/>
          </a:xfrm>
          <a:prstGeom prst="rect">
            <a:avLst/>
          </a:prstGeom>
          <a:noFill/>
          <a:ln w="0">
            <a:noFill/>
          </a:ln>
        </p:spPr>
        <p:txBody>
          <a:bodyPr lIns="107280" rIns="107280" tIns="53640" bIns="53640" anchor="t">
            <a:noAutofit/>
          </a:bodyPr>
          <a:p>
            <a:pPr marL="536400" indent="-477000">
              <a:lnSpc>
                <a:spcPct val="100000"/>
              </a:lnSpc>
              <a:spcBef>
                <a:spcPts val="658"/>
              </a:spcBef>
              <a:buClr>
                <a:srgbClr val="000000"/>
              </a:buClr>
              <a:buFont typeface="Arial"/>
              <a:buChar char="•"/>
            </a:pPr>
            <a:r>
              <a:rPr b="0" lang="en-US" sz="3200" spc="-1" strike="noStrike">
                <a:solidFill>
                  <a:schemeClr val="dk1"/>
                </a:solidFill>
                <a:latin typeface="Calibri"/>
                <a:ea typeface="Calibri"/>
              </a:rPr>
              <a:t>Controllers</a:t>
            </a:r>
            <a:endParaRPr b="0" lang="en-US" sz="3200" spc="-1" strike="noStrike">
              <a:solidFill>
                <a:srgbClr val="000000"/>
              </a:solidFill>
              <a:latin typeface="Arial"/>
            </a:endParaRPr>
          </a:p>
          <a:p>
            <a:pPr lvl="1" marL="1072800" indent="-447120">
              <a:lnSpc>
                <a:spcPct val="100000"/>
              </a:lnSpc>
              <a:spcBef>
                <a:spcPts val="564"/>
              </a:spcBef>
              <a:buClr>
                <a:srgbClr val="000000"/>
              </a:buClr>
              <a:buFont typeface="Arial"/>
              <a:buChar char="–"/>
            </a:pPr>
            <a:r>
              <a:rPr b="0" lang="en-US" sz="2400" spc="-1" strike="noStrike">
                <a:solidFill>
                  <a:schemeClr val="dk1"/>
                </a:solidFill>
                <a:latin typeface="Calibri"/>
                <a:ea typeface="Calibri"/>
              </a:rPr>
              <a:t>CheckLogin</a:t>
            </a:r>
            <a:endParaRPr b="0" lang="en-US" sz="2400" spc="-1" strike="noStrike">
              <a:solidFill>
                <a:srgbClr val="000000"/>
              </a:solidFill>
              <a:latin typeface="Arial"/>
            </a:endParaRPr>
          </a:p>
          <a:p>
            <a:pPr lvl="1" marL="1072800" indent="-447120">
              <a:lnSpc>
                <a:spcPct val="100000"/>
              </a:lnSpc>
              <a:spcBef>
                <a:spcPts val="564"/>
              </a:spcBef>
              <a:buClr>
                <a:srgbClr val="000000"/>
              </a:buClr>
              <a:buFont typeface="Arial"/>
              <a:buChar char="–"/>
            </a:pPr>
            <a:r>
              <a:rPr b="0" lang="en-US" sz="2400" spc="-1" strike="noStrike">
                <a:solidFill>
                  <a:schemeClr val="dk1"/>
                </a:solidFill>
                <a:latin typeface="Calibri"/>
                <a:ea typeface="Calibri"/>
              </a:rPr>
              <a:t>GetMissions</a:t>
            </a:r>
            <a:r>
              <a:rPr b="0" lang="en-US" sz="2400" spc="-1" strike="noStrike">
                <a:solidFill>
                  <a:srgbClr val="ff0000"/>
                </a:solidFill>
                <a:latin typeface="Calibri"/>
                <a:ea typeface="Calibri"/>
              </a:rPr>
              <a:t>Data</a:t>
            </a:r>
            <a:endParaRPr b="0" lang="en-US" sz="2400" spc="-1" strike="noStrike">
              <a:solidFill>
                <a:srgbClr val="000000"/>
              </a:solidFill>
              <a:latin typeface="Arial"/>
            </a:endParaRPr>
          </a:p>
          <a:p>
            <a:pPr lvl="1" marL="1072800" indent="-447120">
              <a:lnSpc>
                <a:spcPct val="100000"/>
              </a:lnSpc>
              <a:spcBef>
                <a:spcPts val="564"/>
              </a:spcBef>
              <a:buClr>
                <a:srgbClr val="000000"/>
              </a:buClr>
              <a:buFont typeface="Arial"/>
              <a:buChar char="–"/>
            </a:pPr>
            <a:r>
              <a:rPr b="0" lang="en-US" sz="2400" spc="-1" strike="noStrike">
                <a:solidFill>
                  <a:schemeClr val="dk1"/>
                </a:solidFill>
                <a:latin typeface="Calibri"/>
                <a:ea typeface="Calibri"/>
              </a:rPr>
              <a:t>GetMissionDetails</a:t>
            </a:r>
            <a:r>
              <a:rPr b="0" lang="en-US" sz="2400" spc="-1" strike="noStrike">
                <a:solidFill>
                  <a:srgbClr val="ff0000"/>
                </a:solidFill>
                <a:latin typeface="Calibri"/>
                <a:ea typeface="Calibri"/>
              </a:rPr>
              <a:t>Data</a:t>
            </a:r>
            <a:endParaRPr b="0" lang="en-US" sz="2400" spc="-1" strike="noStrike">
              <a:solidFill>
                <a:srgbClr val="000000"/>
              </a:solidFill>
              <a:latin typeface="Arial"/>
            </a:endParaRPr>
          </a:p>
          <a:p>
            <a:pPr lvl="1" marL="1072800" indent="-447120">
              <a:lnSpc>
                <a:spcPct val="100000"/>
              </a:lnSpc>
              <a:spcBef>
                <a:spcPts val="564"/>
              </a:spcBef>
              <a:buClr>
                <a:srgbClr val="000000"/>
              </a:buClr>
              <a:buFont typeface="Arial"/>
              <a:buChar char="–"/>
            </a:pPr>
            <a:r>
              <a:rPr b="0" lang="en-US" sz="2400" spc="-1" strike="noStrike">
                <a:solidFill>
                  <a:srgbClr val="000000"/>
                </a:solidFill>
                <a:latin typeface="Calibri"/>
                <a:ea typeface="Calibri"/>
              </a:rPr>
              <a:t>CreateMission</a:t>
            </a:r>
            <a:endParaRPr b="0" lang="en-US" sz="2400" spc="-1" strike="noStrike">
              <a:solidFill>
                <a:srgbClr val="000000"/>
              </a:solidFill>
              <a:latin typeface="Arial"/>
            </a:endParaRPr>
          </a:p>
          <a:p>
            <a:pPr lvl="1" marL="1072800" indent="-447120">
              <a:lnSpc>
                <a:spcPct val="100000"/>
              </a:lnSpc>
              <a:spcBef>
                <a:spcPts val="564"/>
              </a:spcBef>
              <a:buClr>
                <a:srgbClr val="000000"/>
              </a:buClr>
              <a:buFont typeface="Arial"/>
              <a:buChar char="–"/>
            </a:pPr>
            <a:r>
              <a:rPr b="0" lang="en-US" sz="2400" spc="-1" strike="noStrike">
                <a:solidFill>
                  <a:srgbClr val="000000"/>
                </a:solidFill>
                <a:latin typeface="Calibri"/>
                <a:ea typeface="Calibri"/>
              </a:rPr>
              <a:t>CreateExpenseReport</a:t>
            </a:r>
            <a:endParaRPr b="0" lang="en-US" sz="2400" spc="-1" strike="noStrike">
              <a:solidFill>
                <a:srgbClr val="000000"/>
              </a:solidFill>
              <a:latin typeface="Arial"/>
            </a:endParaRPr>
          </a:p>
          <a:p>
            <a:pPr lvl="1" marL="1072800" indent="-447120">
              <a:lnSpc>
                <a:spcPct val="100000"/>
              </a:lnSpc>
              <a:spcBef>
                <a:spcPts val="564"/>
              </a:spcBef>
              <a:buClr>
                <a:srgbClr val="000000"/>
              </a:buClr>
              <a:buFont typeface="Arial"/>
              <a:buChar char="–"/>
            </a:pPr>
            <a:r>
              <a:rPr b="0" lang="en-US" sz="2400" spc="-1" strike="noStrike">
                <a:solidFill>
                  <a:srgbClr val="000000"/>
                </a:solidFill>
                <a:latin typeface="Calibri"/>
                <a:ea typeface="Calibri"/>
              </a:rPr>
              <a:t>CloseMission</a:t>
            </a:r>
            <a:endParaRPr b="0" lang="en-US" sz="2400" spc="-1" strike="noStrike">
              <a:solidFill>
                <a:srgbClr val="000000"/>
              </a:solidFill>
              <a:latin typeface="Arial"/>
            </a:endParaRPr>
          </a:p>
          <a:p>
            <a:pPr lvl="1" marL="1072800" indent="-447120">
              <a:lnSpc>
                <a:spcPct val="100000"/>
              </a:lnSpc>
              <a:spcBef>
                <a:spcPts val="564"/>
              </a:spcBef>
              <a:buClr>
                <a:srgbClr val="000000"/>
              </a:buClr>
              <a:buFont typeface="Arial"/>
              <a:buChar char="–"/>
            </a:pPr>
            <a:r>
              <a:rPr b="0" lang="en-US" sz="2400" spc="-1" strike="noStrike">
                <a:solidFill>
                  <a:srgbClr val="000000"/>
                </a:solidFill>
                <a:latin typeface="Calibri"/>
                <a:ea typeface="Calibri"/>
              </a:rPr>
              <a:t>Logout</a:t>
            </a:r>
            <a:endParaRPr b="0" lang="en-US" sz="2400" spc="-1" strike="noStrike">
              <a:solidFill>
                <a:srgbClr val="000000"/>
              </a:solidFill>
              <a:latin typeface="Arial"/>
            </a:endParaRPr>
          </a:p>
        </p:txBody>
      </p:sp>
      <p:sp>
        <p:nvSpPr>
          <p:cNvPr id="367" name="PlaceHolder 3"/>
          <p:cNvSpPr>
            <a:spLocks noGrp="1"/>
          </p:cNvSpPr>
          <p:nvPr>
            <p:ph/>
          </p:nvPr>
        </p:nvSpPr>
        <p:spPr>
          <a:xfrm>
            <a:off x="5035680" y="1600200"/>
            <a:ext cx="4374000" cy="4524840"/>
          </a:xfrm>
          <a:prstGeom prst="rect">
            <a:avLst/>
          </a:prstGeom>
          <a:noFill/>
          <a:ln w="0">
            <a:noFill/>
          </a:ln>
        </p:spPr>
        <p:txBody>
          <a:bodyPr lIns="107280" rIns="107280" tIns="53640" bIns="53640" anchor="t">
            <a:normAutofit fontScale="57000"/>
          </a:bodyPr>
          <a:p>
            <a:pPr marL="555120" indent="-493560">
              <a:lnSpc>
                <a:spcPct val="100000"/>
              </a:lnSpc>
              <a:spcBef>
                <a:spcPts val="658"/>
              </a:spcBef>
              <a:buClr>
                <a:srgbClr val="000000"/>
              </a:buClr>
              <a:buFont typeface="Arial"/>
              <a:buChar char="•"/>
            </a:pPr>
            <a:r>
              <a:rPr b="0" lang="en-US" sz="3300" spc="-1" strike="noStrike">
                <a:solidFill>
                  <a:schemeClr val="dk1"/>
                </a:solidFill>
                <a:latin typeface="Calibri"/>
                <a:ea typeface="Calibri"/>
              </a:rPr>
              <a:t>Model objects (Beans)</a:t>
            </a:r>
            <a:endParaRPr b="0" lang="en-US" sz="3300" spc="-1" strike="noStrike">
              <a:solidFill>
                <a:srgbClr val="000000"/>
              </a:solidFill>
              <a:latin typeface="Arial"/>
            </a:endParaRPr>
          </a:p>
          <a:p>
            <a:pPr lvl="1" marL="1110960" indent="-462600">
              <a:lnSpc>
                <a:spcPct val="100000"/>
              </a:lnSpc>
              <a:spcBef>
                <a:spcPts val="564"/>
              </a:spcBef>
              <a:buClr>
                <a:srgbClr val="000000"/>
              </a:buClr>
              <a:buFont typeface="Arial"/>
              <a:buChar char="–"/>
            </a:pPr>
            <a:r>
              <a:rPr b="0" lang="en-US" sz="2800" spc="-1" strike="noStrike">
                <a:solidFill>
                  <a:schemeClr val="dk1"/>
                </a:solidFill>
                <a:latin typeface="Calibri"/>
                <a:ea typeface="Calibri"/>
              </a:rPr>
              <a:t>User</a:t>
            </a:r>
            <a:endParaRPr b="0" lang="en-US" sz="2800" spc="-1" strike="noStrike">
              <a:solidFill>
                <a:srgbClr val="000000"/>
              </a:solidFill>
              <a:latin typeface="Arial"/>
            </a:endParaRPr>
          </a:p>
          <a:p>
            <a:pPr lvl="1" marL="1110960" indent="-462600">
              <a:lnSpc>
                <a:spcPct val="100000"/>
              </a:lnSpc>
              <a:spcBef>
                <a:spcPts val="564"/>
              </a:spcBef>
              <a:buClr>
                <a:srgbClr val="000000"/>
              </a:buClr>
              <a:buFont typeface="Arial"/>
              <a:buChar char="–"/>
            </a:pPr>
            <a:r>
              <a:rPr b="0" lang="en-US" sz="2800" spc="-1" strike="noStrike">
                <a:solidFill>
                  <a:schemeClr val="dk1"/>
                </a:solidFill>
                <a:latin typeface="Calibri"/>
                <a:ea typeface="Calibri"/>
              </a:rPr>
              <a:t>Mission</a:t>
            </a:r>
            <a:endParaRPr b="0" lang="en-US" sz="2800" spc="-1" strike="noStrike">
              <a:solidFill>
                <a:srgbClr val="000000"/>
              </a:solidFill>
              <a:latin typeface="Arial"/>
            </a:endParaRPr>
          </a:p>
          <a:p>
            <a:pPr lvl="1" marL="1110960" indent="-462600">
              <a:lnSpc>
                <a:spcPct val="100000"/>
              </a:lnSpc>
              <a:spcBef>
                <a:spcPts val="564"/>
              </a:spcBef>
              <a:buClr>
                <a:srgbClr val="000000"/>
              </a:buClr>
              <a:buFont typeface="Arial"/>
              <a:buChar char="–"/>
            </a:pPr>
            <a:r>
              <a:rPr b="0" lang="en-US" sz="2800" spc="-1" strike="noStrike">
                <a:solidFill>
                  <a:schemeClr val="dk1"/>
                </a:solidFill>
                <a:latin typeface="Calibri"/>
                <a:ea typeface="Calibri"/>
              </a:rPr>
              <a:t>ExpenseReport</a:t>
            </a:r>
            <a:endParaRPr b="0" lang="en-US" sz="2800" spc="-1" strike="noStrike">
              <a:solidFill>
                <a:srgbClr val="000000"/>
              </a:solidFill>
              <a:latin typeface="Arial"/>
            </a:endParaRPr>
          </a:p>
          <a:p>
            <a:pPr marL="555120" indent="-493560">
              <a:lnSpc>
                <a:spcPct val="100000"/>
              </a:lnSpc>
              <a:spcBef>
                <a:spcPts val="658"/>
              </a:spcBef>
              <a:buClr>
                <a:srgbClr val="000000"/>
              </a:buClr>
              <a:buFont typeface="Arial"/>
              <a:buChar char="•"/>
            </a:pPr>
            <a:r>
              <a:rPr b="0" lang="en-US" sz="3300" spc="-1" strike="noStrike">
                <a:solidFill>
                  <a:schemeClr val="dk1"/>
                </a:solidFill>
                <a:latin typeface="Calibri"/>
                <a:ea typeface="Calibri"/>
              </a:rPr>
              <a:t>Data Access Objects (Classes)</a:t>
            </a:r>
            <a:endParaRPr b="0" lang="en-US" sz="3300" spc="-1" strike="noStrike">
              <a:solidFill>
                <a:srgbClr val="000000"/>
              </a:solidFill>
              <a:latin typeface="Arial"/>
            </a:endParaRPr>
          </a:p>
          <a:p>
            <a:pPr lvl="1" marL="1110960" indent="-462600">
              <a:lnSpc>
                <a:spcPct val="100000"/>
              </a:lnSpc>
              <a:spcBef>
                <a:spcPts val="564"/>
              </a:spcBef>
              <a:buClr>
                <a:srgbClr val="000000"/>
              </a:buClr>
              <a:buFont typeface="Arial"/>
              <a:buChar char="–"/>
            </a:pPr>
            <a:r>
              <a:rPr b="0" lang="en-US" sz="2800" spc="-1" strike="noStrike">
                <a:solidFill>
                  <a:schemeClr val="dk1"/>
                </a:solidFill>
                <a:latin typeface="Calibri"/>
                <a:ea typeface="Calibri"/>
              </a:rPr>
              <a:t>UserDAO</a:t>
            </a:r>
            <a:endParaRPr b="0" lang="en-US" sz="2800" spc="-1" strike="noStrike">
              <a:solidFill>
                <a:srgbClr val="000000"/>
              </a:solidFill>
              <a:latin typeface="Arial"/>
            </a:endParaRPr>
          </a:p>
          <a:p>
            <a:pPr lvl="2" marL="1666800" indent="-431280">
              <a:lnSpc>
                <a:spcPct val="100000"/>
              </a:lnSpc>
              <a:spcBef>
                <a:spcPts val="468"/>
              </a:spcBef>
              <a:buClr>
                <a:srgbClr val="000000"/>
              </a:buClr>
              <a:buFont typeface="Arial"/>
              <a:buChar char="•"/>
            </a:pPr>
            <a:r>
              <a:rPr b="0" lang="en-US" sz="2300" spc="-1" strike="noStrike">
                <a:solidFill>
                  <a:schemeClr val="dk1"/>
                </a:solidFill>
                <a:latin typeface="Calibri"/>
                <a:ea typeface="Calibri"/>
              </a:rPr>
              <a:t>checkCredentials(usrname, pwd)</a:t>
            </a:r>
            <a:endParaRPr b="0" lang="en-US" sz="2300" spc="-1" strike="noStrike">
              <a:solidFill>
                <a:srgbClr val="000000"/>
              </a:solidFill>
              <a:latin typeface="Arial"/>
            </a:endParaRPr>
          </a:p>
          <a:p>
            <a:pPr lvl="1" marL="1110960" indent="-462600">
              <a:lnSpc>
                <a:spcPct val="100000"/>
              </a:lnSpc>
              <a:spcBef>
                <a:spcPts val="564"/>
              </a:spcBef>
              <a:buClr>
                <a:srgbClr val="000000"/>
              </a:buClr>
              <a:buFont typeface="Arial"/>
              <a:buChar char="–"/>
            </a:pPr>
            <a:r>
              <a:rPr b="0" lang="en-US" sz="2800" spc="-1" strike="noStrike">
                <a:solidFill>
                  <a:schemeClr val="dk1"/>
                </a:solidFill>
                <a:latin typeface="Calibri"/>
                <a:ea typeface="Calibri"/>
              </a:rPr>
              <a:t>MissionDAO</a:t>
            </a:r>
            <a:endParaRPr b="0" lang="en-US" sz="2800" spc="-1" strike="noStrike">
              <a:solidFill>
                <a:srgbClr val="000000"/>
              </a:solidFill>
              <a:latin typeface="Arial"/>
            </a:endParaRPr>
          </a:p>
          <a:p>
            <a:pPr lvl="2" marL="1666800" indent="-431280">
              <a:lnSpc>
                <a:spcPct val="100000"/>
              </a:lnSpc>
              <a:spcBef>
                <a:spcPts val="468"/>
              </a:spcBef>
              <a:buClr>
                <a:srgbClr val="000000"/>
              </a:buClr>
              <a:buFont typeface="Arial"/>
              <a:buChar char="•"/>
            </a:pPr>
            <a:r>
              <a:rPr b="0" lang="en-US" sz="2300" spc="-1" strike="noStrike">
                <a:solidFill>
                  <a:schemeClr val="dk1"/>
                </a:solidFill>
                <a:latin typeface="Calibri"/>
                <a:ea typeface="Calibri"/>
              </a:rPr>
              <a:t>createMission(mission, userid)</a:t>
            </a:r>
            <a:endParaRPr b="0" lang="en-US" sz="2300" spc="-1" strike="noStrike">
              <a:solidFill>
                <a:srgbClr val="000000"/>
              </a:solidFill>
              <a:latin typeface="Arial"/>
            </a:endParaRPr>
          </a:p>
          <a:p>
            <a:pPr lvl="2" marL="1666800" indent="-431280">
              <a:lnSpc>
                <a:spcPct val="100000"/>
              </a:lnSpc>
              <a:spcBef>
                <a:spcPts val="468"/>
              </a:spcBef>
              <a:buClr>
                <a:srgbClr val="000000"/>
              </a:buClr>
              <a:buFont typeface="Arial"/>
              <a:buChar char="•"/>
            </a:pPr>
            <a:r>
              <a:rPr b="0" lang="en-US" sz="2300" spc="-1" strike="noStrike">
                <a:solidFill>
                  <a:schemeClr val="dk1"/>
                </a:solidFill>
                <a:latin typeface="Calibri"/>
                <a:ea typeface="Calibri"/>
              </a:rPr>
              <a:t>findMissionsByUser(userid)</a:t>
            </a:r>
            <a:endParaRPr b="0" lang="en-US" sz="2300" spc="-1" strike="noStrike">
              <a:solidFill>
                <a:srgbClr val="000000"/>
              </a:solidFill>
              <a:latin typeface="Arial"/>
            </a:endParaRPr>
          </a:p>
          <a:p>
            <a:pPr lvl="2" marL="1666800" indent="-431280">
              <a:lnSpc>
                <a:spcPct val="100000"/>
              </a:lnSpc>
              <a:spcBef>
                <a:spcPts val="468"/>
              </a:spcBef>
              <a:buClr>
                <a:srgbClr val="000000"/>
              </a:buClr>
              <a:buFont typeface="Arial"/>
              <a:buChar char="•"/>
            </a:pPr>
            <a:r>
              <a:rPr b="0" lang="en-US" sz="2300" spc="-1" strike="noStrike">
                <a:solidFill>
                  <a:schemeClr val="dk1"/>
                </a:solidFill>
                <a:latin typeface="Calibri"/>
                <a:ea typeface="Calibri"/>
              </a:rPr>
              <a:t>findMissionById(missionid)</a:t>
            </a:r>
            <a:endParaRPr b="0" lang="en-US" sz="2300" spc="-1" strike="noStrike">
              <a:solidFill>
                <a:srgbClr val="000000"/>
              </a:solidFill>
              <a:latin typeface="Arial"/>
            </a:endParaRPr>
          </a:p>
          <a:p>
            <a:pPr lvl="2" marL="1666800" indent="-431280">
              <a:lnSpc>
                <a:spcPct val="100000"/>
              </a:lnSpc>
              <a:spcBef>
                <a:spcPts val="468"/>
              </a:spcBef>
              <a:buClr>
                <a:srgbClr val="000000"/>
              </a:buClr>
              <a:buFont typeface="Arial"/>
              <a:buChar char="•"/>
            </a:pPr>
            <a:r>
              <a:rPr b="0" lang="en-US" sz="2300" spc="-1" strike="noStrike">
                <a:solidFill>
                  <a:schemeClr val="dk1"/>
                </a:solidFill>
                <a:latin typeface="Calibri"/>
                <a:ea typeface="Calibri"/>
              </a:rPr>
              <a:t>changeMissionStatus(missionid, status)</a:t>
            </a:r>
            <a:endParaRPr b="0" lang="en-US" sz="2300" spc="-1" strike="noStrike">
              <a:solidFill>
                <a:srgbClr val="000000"/>
              </a:solidFill>
              <a:latin typeface="Arial"/>
            </a:endParaRPr>
          </a:p>
          <a:p>
            <a:pPr lvl="1" marL="1110960" indent="-462600">
              <a:lnSpc>
                <a:spcPct val="100000"/>
              </a:lnSpc>
              <a:spcBef>
                <a:spcPts val="564"/>
              </a:spcBef>
              <a:buClr>
                <a:srgbClr val="000000"/>
              </a:buClr>
              <a:buFont typeface="Arial"/>
              <a:buChar char="–"/>
            </a:pPr>
            <a:r>
              <a:rPr b="0" lang="en-US" sz="2800" spc="-1" strike="noStrike">
                <a:solidFill>
                  <a:schemeClr val="dk1"/>
                </a:solidFill>
                <a:latin typeface="Calibri"/>
                <a:ea typeface="Calibri"/>
              </a:rPr>
              <a:t>ExpensesDAO</a:t>
            </a:r>
            <a:endParaRPr b="0" lang="en-US" sz="2800" spc="-1" strike="noStrike">
              <a:solidFill>
                <a:srgbClr val="000000"/>
              </a:solidFill>
              <a:latin typeface="Arial"/>
            </a:endParaRPr>
          </a:p>
          <a:p>
            <a:pPr lvl="2" marL="1666800" indent="-431280">
              <a:lnSpc>
                <a:spcPct val="100000"/>
              </a:lnSpc>
              <a:spcBef>
                <a:spcPts val="468"/>
              </a:spcBef>
              <a:buClr>
                <a:srgbClr val="000000"/>
              </a:buClr>
              <a:buFont typeface="Arial"/>
              <a:buChar char="•"/>
            </a:pPr>
            <a:r>
              <a:rPr b="0" lang="en-US" sz="2300" spc="-1" strike="noStrike">
                <a:solidFill>
                  <a:schemeClr val="dk1"/>
                </a:solidFill>
                <a:latin typeface="Calibri"/>
                <a:ea typeface="Calibri"/>
              </a:rPr>
              <a:t>addExpenseReport(expenseReport, mission)</a:t>
            </a:r>
            <a:endParaRPr b="0" lang="en-US" sz="2300" spc="-1" strike="noStrike">
              <a:solidFill>
                <a:srgbClr val="000000"/>
              </a:solidFill>
              <a:latin typeface="Arial"/>
            </a:endParaRPr>
          </a:p>
          <a:p>
            <a:pPr lvl="2" marL="1666800" indent="-431280">
              <a:lnSpc>
                <a:spcPct val="100000"/>
              </a:lnSpc>
              <a:spcBef>
                <a:spcPts val="468"/>
              </a:spcBef>
              <a:buClr>
                <a:srgbClr val="000000"/>
              </a:buClr>
              <a:buFont typeface="Arial"/>
              <a:buChar char="•"/>
            </a:pPr>
            <a:r>
              <a:rPr b="0" lang="en-US" sz="2300" spc="-1" strike="noStrike">
                <a:solidFill>
                  <a:schemeClr val="dk1"/>
                </a:solidFill>
                <a:latin typeface="Calibri"/>
                <a:ea typeface="Calibri"/>
              </a:rPr>
              <a:t>findExpensesForMission(missionId)</a:t>
            </a:r>
            <a:endParaRPr b="0" lang="en-US" sz="2300" spc="-1" strike="noStrike">
              <a:solidFill>
                <a:srgbClr val="000000"/>
              </a:solidFill>
              <a:latin typeface="Arial"/>
            </a:endParaRPr>
          </a:p>
          <a:p>
            <a:pPr indent="0">
              <a:lnSpc>
                <a:spcPct val="100000"/>
              </a:lnSpc>
              <a:spcBef>
                <a:spcPts val="658"/>
              </a:spcBef>
              <a:buNone/>
              <a:tabLst>
                <a:tab algn="l" pos="0"/>
              </a:tabLst>
            </a:pPr>
            <a:endParaRPr b="0" lang="en-US" sz="3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title"/>
          </p:nvPr>
        </p:nvSpPr>
        <p:spPr>
          <a:xfrm>
            <a:off x="495360" y="274680"/>
            <a:ext cx="8914320" cy="11419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n-US" sz="4400" spc="-1" strike="noStrike">
                <a:solidFill>
                  <a:schemeClr val="dk1"/>
                </a:solidFill>
                <a:latin typeface="Calibri"/>
                <a:ea typeface="Calibri"/>
              </a:rPr>
              <a:t>Client side: view &amp; view component</a:t>
            </a:r>
            <a:endParaRPr b="0" lang="en-US" sz="4400" spc="-1" strike="noStrike">
              <a:solidFill>
                <a:srgbClr val="000000"/>
              </a:solidFill>
              <a:latin typeface="Arial"/>
            </a:endParaRPr>
          </a:p>
        </p:txBody>
      </p:sp>
      <p:sp>
        <p:nvSpPr>
          <p:cNvPr id="369" name="PlaceHolder 2"/>
          <p:cNvSpPr>
            <a:spLocks noGrp="1"/>
          </p:cNvSpPr>
          <p:nvPr>
            <p:ph/>
          </p:nvPr>
        </p:nvSpPr>
        <p:spPr>
          <a:xfrm>
            <a:off x="71640" y="1600200"/>
            <a:ext cx="4621680" cy="4524840"/>
          </a:xfrm>
          <a:prstGeom prst="rect">
            <a:avLst/>
          </a:prstGeom>
          <a:noFill/>
          <a:ln w="0">
            <a:noFill/>
          </a:ln>
        </p:spPr>
        <p:txBody>
          <a:bodyPr lIns="107280" rIns="107280" tIns="53640" bIns="53640" anchor="t">
            <a:normAutofit fontScale="65000"/>
          </a:bodyPr>
          <a:p>
            <a:pPr marL="497160" indent="-441720">
              <a:lnSpc>
                <a:spcPct val="100000"/>
              </a:lnSpc>
              <a:spcBef>
                <a:spcPts val="658"/>
              </a:spcBef>
              <a:buClr>
                <a:srgbClr val="000000"/>
              </a:buClr>
              <a:buFont typeface="Arial"/>
              <a:buChar char="•"/>
            </a:pPr>
            <a:r>
              <a:rPr b="0" lang="it-IT" sz="3300" spc="-1" strike="noStrike">
                <a:solidFill>
                  <a:schemeClr val="dk1"/>
                </a:solidFill>
                <a:latin typeface="Calibri"/>
                <a:ea typeface="Calibri"/>
              </a:rPr>
              <a:t>A differenza della progettazione con HTML puro, le viste vengono calcolate sul lato client</a:t>
            </a:r>
            <a:endParaRPr b="0" lang="en-US" sz="3300" spc="-1" strike="noStrike">
              <a:solidFill>
                <a:srgbClr val="000000"/>
              </a:solidFill>
              <a:latin typeface="Arial"/>
            </a:endParaRPr>
          </a:p>
          <a:p>
            <a:pPr marL="497160" indent="-441720">
              <a:lnSpc>
                <a:spcPct val="100000"/>
              </a:lnSpc>
              <a:spcBef>
                <a:spcPts val="658"/>
              </a:spcBef>
              <a:buClr>
                <a:srgbClr val="000000"/>
              </a:buClr>
              <a:buFont typeface="Arial"/>
              <a:buChar char="•"/>
            </a:pPr>
            <a:r>
              <a:rPr b="0" lang="it-IT" sz="3300" spc="-1" strike="noStrike">
                <a:solidFill>
                  <a:schemeClr val="dk1"/>
                </a:solidFill>
                <a:latin typeface="Calibri"/>
                <a:ea typeface="Calibri"/>
              </a:rPr>
              <a:t>Un componente client-side della vista</a:t>
            </a:r>
            <a:endParaRPr b="0" lang="en-US" sz="3300" spc="-1" strike="noStrike">
              <a:solidFill>
                <a:srgbClr val="000000"/>
              </a:solidFill>
              <a:latin typeface="Arial"/>
            </a:endParaRPr>
          </a:p>
          <a:p>
            <a:pPr lvl="1" marL="995400" indent="-414360">
              <a:lnSpc>
                <a:spcPct val="100000"/>
              </a:lnSpc>
              <a:spcBef>
                <a:spcPts val="564"/>
              </a:spcBef>
              <a:buClr>
                <a:srgbClr val="000000"/>
              </a:buClr>
              <a:buFont typeface="Arial"/>
              <a:buChar char="–"/>
            </a:pPr>
            <a:r>
              <a:rPr b="0" lang="it-IT" sz="2800" spc="-1" strike="noStrike">
                <a:solidFill>
                  <a:schemeClr val="dk1"/>
                </a:solidFill>
                <a:latin typeface="Calibri"/>
                <a:ea typeface="Calibri"/>
              </a:rPr>
              <a:t>espone le funzioni che gestiscono gli eventi associati al componente e la funzione di utilità per associare gli eventi ai rispettivi gestori</a:t>
            </a:r>
            <a:endParaRPr b="0" lang="en-US" sz="2800" spc="-1" strike="noStrike">
              <a:solidFill>
                <a:srgbClr val="000000"/>
              </a:solidFill>
              <a:latin typeface="Arial"/>
            </a:endParaRPr>
          </a:p>
          <a:p>
            <a:pPr lvl="1" marL="995400" indent="-414360">
              <a:lnSpc>
                <a:spcPct val="100000"/>
              </a:lnSpc>
              <a:spcBef>
                <a:spcPts val="564"/>
              </a:spcBef>
              <a:buClr>
                <a:srgbClr val="000000"/>
              </a:buClr>
              <a:buFont typeface="Arial"/>
              <a:buChar char="–"/>
            </a:pPr>
            <a:r>
              <a:rPr b="0" lang="it-IT" sz="2800" spc="-1" strike="noStrike">
                <a:solidFill>
                  <a:schemeClr val="dk1"/>
                </a:solidFill>
                <a:latin typeface="Calibri"/>
                <a:ea typeface="Calibri"/>
              </a:rPr>
              <a:t>espone le funzioni che invocano i servizi del server in maniera asincrona ed eseguono il rendering dei dati provenienti dal server</a:t>
            </a:r>
            <a:endParaRPr b="0" lang="en-US" sz="2800" spc="-1" strike="noStrike">
              <a:solidFill>
                <a:srgbClr val="000000"/>
              </a:solidFill>
              <a:latin typeface="Arial"/>
            </a:endParaRPr>
          </a:p>
        </p:txBody>
      </p:sp>
      <p:sp>
        <p:nvSpPr>
          <p:cNvPr id="370" name="PlaceHolder 3"/>
          <p:cNvSpPr>
            <a:spLocks noGrp="1"/>
          </p:cNvSpPr>
          <p:nvPr>
            <p:ph/>
          </p:nvPr>
        </p:nvSpPr>
        <p:spPr>
          <a:xfrm>
            <a:off x="4398840" y="1023480"/>
            <a:ext cx="5594400" cy="5833440"/>
          </a:xfrm>
          <a:prstGeom prst="rect">
            <a:avLst/>
          </a:prstGeom>
          <a:noFill/>
          <a:ln w="0">
            <a:noFill/>
          </a:ln>
        </p:spPr>
        <p:txBody>
          <a:bodyPr lIns="107280" rIns="107280" tIns="53640" bIns="53640" anchor="t">
            <a:normAutofit/>
          </a:bodyPr>
          <a:p>
            <a:pPr marL="536400" indent="-477000">
              <a:lnSpc>
                <a:spcPct val="100000"/>
              </a:lnSpc>
              <a:spcBef>
                <a:spcPts val="658"/>
              </a:spcBef>
              <a:buClr>
                <a:srgbClr val="000000"/>
              </a:buClr>
              <a:buFont typeface="Arial"/>
              <a:buChar char="•"/>
            </a:pPr>
            <a:r>
              <a:rPr b="0" lang="it-IT" sz="1800" spc="-1" strike="noStrike">
                <a:solidFill>
                  <a:schemeClr val="dk1"/>
                </a:solidFill>
                <a:latin typeface="Calibri"/>
                <a:ea typeface="Calibri"/>
              </a:rPr>
              <a:t>Index</a:t>
            </a:r>
            <a:endParaRPr b="0" lang="en-US" sz="1800" spc="-1" strike="noStrike">
              <a:solidFill>
                <a:srgbClr val="000000"/>
              </a:solidFill>
              <a:latin typeface="Arial"/>
            </a:endParaRPr>
          </a:p>
          <a:p>
            <a:pPr lvl="1" marL="1072800" indent="-447120">
              <a:lnSpc>
                <a:spcPct val="100000"/>
              </a:lnSpc>
              <a:spcBef>
                <a:spcPts val="564"/>
              </a:spcBef>
              <a:buClr>
                <a:srgbClr val="000000"/>
              </a:buClr>
              <a:buFont typeface="Arial"/>
              <a:buChar char="–"/>
            </a:pPr>
            <a:r>
              <a:rPr b="0" lang="it-IT" sz="1400" spc="-1" strike="noStrike">
                <a:solidFill>
                  <a:schemeClr val="dk1"/>
                </a:solidFill>
                <a:latin typeface="Calibri"/>
                <a:ea typeface="Calibri"/>
              </a:rPr>
              <a:t>Login form</a:t>
            </a:r>
            <a:endParaRPr b="0" lang="en-US" sz="1400" spc="-1" strike="noStrike">
              <a:solidFill>
                <a:srgbClr val="000000"/>
              </a:solidFill>
              <a:latin typeface="Arial"/>
            </a:endParaRPr>
          </a:p>
          <a:p>
            <a:pPr lvl="2" marL="1609200" indent="-417240">
              <a:lnSpc>
                <a:spcPct val="100000"/>
              </a:lnSpc>
              <a:spcBef>
                <a:spcPts val="468"/>
              </a:spcBef>
              <a:buClr>
                <a:srgbClr val="000000"/>
              </a:buClr>
              <a:buFont typeface="Arial"/>
              <a:buChar char="•"/>
            </a:pPr>
            <a:r>
              <a:rPr b="0" lang="it-IT" sz="1200" spc="-1" strike="noStrike">
                <a:solidFill>
                  <a:schemeClr val="dk1"/>
                </a:solidFill>
                <a:latin typeface="Calibri"/>
                <a:ea typeface="Calibri"/>
              </a:rPr>
              <a:t>Gestione del submit e degli errori</a:t>
            </a:r>
            <a:endParaRPr b="0" lang="en-US" sz="1200" spc="-1" strike="noStrike">
              <a:solidFill>
                <a:srgbClr val="000000"/>
              </a:solidFill>
              <a:latin typeface="Arial"/>
            </a:endParaRPr>
          </a:p>
          <a:p>
            <a:pPr marL="536400" indent="-477000">
              <a:lnSpc>
                <a:spcPct val="100000"/>
              </a:lnSpc>
              <a:spcBef>
                <a:spcPts val="658"/>
              </a:spcBef>
              <a:buClr>
                <a:srgbClr val="000000"/>
              </a:buClr>
              <a:buFont typeface="Arial"/>
              <a:buChar char="•"/>
            </a:pPr>
            <a:r>
              <a:rPr b="0" lang="it-IT" sz="1800" spc="-1" strike="noStrike">
                <a:solidFill>
                  <a:schemeClr val="dk1"/>
                </a:solidFill>
                <a:latin typeface="Calibri"/>
                <a:ea typeface="Calibri"/>
              </a:rPr>
              <a:t>Home</a:t>
            </a:r>
            <a:endParaRPr b="0" lang="en-US" sz="1800" spc="-1" strike="noStrike">
              <a:solidFill>
                <a:srgbClr val="000000"/>
              </a:solidFill>
              <a:latin typeface="Arial"/>
            </a:endParaRPr>
          </a:p>
          <a:p>
            <a:pPr lvl="1" marL="1072800" indent="-447120">
              <a:lnSpc>
                <a:spcPct val="100000"/>
              </a:lnSpc>
              <a:spcBef>
                <a:spcPts val="564"/>
              </a:spcBef>
              <a:buClr>
                <a:srgbClr val="000000"/>
              </a:buClr>
              <a:buFont typeface="Arial"/>
              <a:buChar char="–"/>
            </a:pPr>
            <a:r>
              <a:rPr b="0" lang="it-IT" sz="1400" spc="-1" strike="noStrike">
                <a:solidFill>
                  <a:schemeClr val="dk1"/>
                </a:solidFill>
                <a:latin typeface="Calibri"/>
                <a:ea typeface="Calibri"/>
              </a:rPr>
              <a:t>MissionsList</a:t>
            </a:r>
            <a:endParaRPr b="0" lang="en-US" sz="1400" spc="-1" strike="noStrike">
              <a:solidFill>
                <a:srgbClr val="000000"/>
              </a:solidFill>
              <a:latin typeface="Arial"/>
            </a:endParaRPr>
          </a:p>
          <a:p>
            <a:pPr lvl="2" marL="1609200" indent="-417240">
              <a:lnSpc>
                <a:spcPct val="100000"/>
              </a:lnSpc>
              <a:spcBef>
                <a:spcPts val="468"/>
              </a:spcBef>
              <a:buClr>
                <a:srgbClr val="000000"/>
              </a:buClr>
              <a:buFont typeface="Arial"/>
              <a:buChar char="•"/>
            </a:pPr>
            <a:r>
              <a:rPr b="0" lang="it-IT" sz="1200" spc="-1" strike="noStrike">
                <a:solidFill>
                  <a:schemeClr val="dk1"/>
                </a:solidFill>
                <a:latin typeface="Calibri"/>
                <a:ea typeface="Calibri"/>
              </a:rPr>
              <a:t>show(): richiede al server i dati dell'elenco missioni</a:t>
            </a:r>
            <a:endParaRPr b="0" lang="en-US" sz="1200" spc="-1" strike="noStrike">
              <a:solidFill>
                <a:srgbClr val="000000"/>
              </a:solidFill>
              <a:latin typeface="Arial"/>
            </a:endParaRPr>
          </a:p>
          <a:p>
            <a:pPr lvl="2" marL="1609200" indent="-417240">
              <a:lnSpc>
                <a:spcPct val="100000"/>
              </a:lnSpc>
              <a:spcBef>
                <a:spcPts val="468"/>
              </a:spcBef>
              <a:buClr>
                <a:srgbClr val="000000"/>
              </a:buClr>
              <a:buFont typeface="Arial"/>
              <a:buChar char="•"/>
            </a:pPr>
            <a:r>
              <a:rPr b="0" lang="it-IT" sz="1200" spc="-1" strike="noStrike">
                <a:solidFill>
                  <a:schemeClr val="dk1"/>
                </a:solidFill>
                <a:latin typeface="Calibri"/>
                <a:ea typeface="Calibri"/>
              </a:rPr>
              <a:t>update(): riceve dati server e aggiorna la lista</a:t>
            </a:r>
            <a:endParaRPr b="0" lang="en-US" sz="1200" spc="-1" strike="noStrike">
              <a:solidFill>
                <a:srgbClr val="000000"/>
              </a:solidFill>
              <a:latin typeface="Arial"/>
            </a:endParaRPr>
          </a:p>
          <a:p>
            <a:pPr lvl="2" marL="1609200" indent="-417240">
              <a:lnSpc>
                <a:spcPct val="100000"/>
              </a:lnSpc>
              <a:spcBef>
                <a:spcPts val="468"/>
              </a:spcBef>
              <a:buClr>
                <a:srgbClr val="000000"/>
              </a:buClr>
              <a:buFont typeface="Arial"/>
              <a:buChar char="•"/>
            </a:pPr>
            <a:r>
              <a:rPr b="0" lang="it-IT" sz="1200" spc="-1" strike="noStrike">
                <a:solidFill>
                  <a:srgbClr val="ff0000"/>
                </a:solidFill>
                <a:latin typeface="Calibri"/>
                <a:ea typeface="Calibri"/>
              </a:rPr>
              <a:t>autoclick(): seleziona un elemento della lista per mostrare in automatico i dettagli</a:t>
            </a:r>
            <a:endParaRPr b="0" lang="en-US" sz="1200" spc="-1" strike="noStrike">
              <a:solidFill>
                <a:srgbClr val="000000"/>
              </a:solidFill>
              <a:latin typeface="Arial"/>
            </a:endParaRPr>
          </a:p>
          <a:p>
            <a:pPr lvl="1" marL="1072800" indent="-447120">
              <a:lnSpc>
                <a:spcPct val="100000"/>
              </a:lnSpc>
              <a:spcBef>
                <a:spcPts val="564"/>
              </a:spcBef>
              <a:buClr>
                <a:srgbClr val="000000"/>
              </a:buClr>
              <a:buFont typeface="Arial"/>
              <a:buChar char="–"/>
            </a:pPr>
            <a:r>
              <a:rPr b="0" lang="it-IT" sz="1400" spc="-1" strike="noStrike">
                <a:solidFill>
                  <a:schemeClr val="dk1"/>
                </a:solidFill>
                <a:latin typeface="Calibri"/>
                <a:ea typeface="Calibri"/>
              </a:rPr>
              <a:t>MissionDetail: un unico comonent con sotto componenti per dati della missione, dati delle spese e bottone di chiusura</a:t>
            </a:r>
            <a:endParaRPr b="0" lang="en-US" sz="1400" spc="-1" strike="noStrike">
              <a:solidFill>
                <a:srgbClr val="000000"/>
              </a:solidFill>
              <a:latin typeface="Arial"/>
            </a:endParaRPr>
          </a:p>
          <a:p>
            <a:pPr lvl="2" marL="1609200" indent="-417240">
              <a:lnSpc>
                <a:spcPct val="100000"/>
              </a:lnSpc>
              <a:spcBef>
                <a:spcPts val="468"/>
              </a:spcBef>
              <a:buClr>
                <a:srgbClr val="000000"/>
              </a:buClr>
              <a:buFont typeface="Arial"/>
              <a:buChar char="•"/>
            </a:pPr>
            <a:r>
              <a:rPr b="0" lang="it-IT" sz="1200" spc="-1" strike="noStrike">
                <a:solidFill>
                  <a:schemeClr val="dk1"/>
                </a:solidFill>
                <a:latin typeface="Calibri"/>
                <a:ea typeface="Calibri"/>
              </a:rPr>
              <a:t>registerEvents(): associa al componente le funzioni per gestirne gli eventi</a:t>
            </a:r>
            <a:endParaRPr b="0" lang="en-US" sz="1200" spc="-1" strike="noStrike">
              <a:solidFill>
                <a:srgbClr val="000000"/>
              </a:solidFill>
              <a:latin typeface="Arial"/>
            </a:endParaRPr>
          </a:p>
          <a:p>
            <a:pPr lvl="2" marL="1609200" indent="-417240">
              <a:lnSpc>
                <a:spcPct val="100000"/>
              </a:lnSpc>
              <a:spcBef>
                <a:spcPts val="468"/>
              </a:spcBef>
              <a:buClr>
                <a:srgbClr val="000000"/>
              </a:buClr>
              <a:buFont typeface="Arial"/>
              <a:buChar char="•"/>
            </a:pPr>
            <a:r>
              <a:rPr b="0" lang="it-IT" sz="1200" spc="-1" strike="noStrike">
                <a:solidFill>
                  <a:schemeClr val="dk1"/>
                </a:solidFill>
                <a:latin typeface="Calibri"/>
                <a:ea typeface="Calibri"/>
              </a:rPr>
              <a:t>show(): richiede al server i  dettagli della missione</a:t>
            </a:r>
            <a:endParaRPr b="0" lang="en-US" sz="1200" spc="-1" strike="noStrike">
              <a:solidFill>
                <a:srgbClr val="000000"/>
              </a:solidFill>
              <a:latin typeface="Arial"/>
            </a:endParaRPr>
          </a:p>
          <a:p>
            <a:pPr lvl="2" marL="1609200" indent="-417240">
              <a:lnSpc>
                <a:spcPct val="100000"/>
              </a:lnSpc>
              <a:spcBef>
                <a:spcPts val="468"/>
              </a:spcBef>
              <a:buClr>
                <a:srgbClr val="000000"/>
              </a:buClr>
              <a:buFont typeface="Arial"/>
              <a:buChar char="•"/>
            </a:pPr>
            <a:r>
              <a:rPr b="0" lang="it-IT" sz="1200" spc="-1" strike="noStrike">
                <a:solidFill>
                  <a:schemeClr val="dk1"/>
                </a:solidFill>
                <a:latin typeface="Calibri"/>
                <a:ea typeface="Calibri"/>
              </a:rPr>
              <a:t>update(): riceve dati server e aggiorna  dettagli</a:t>
            </a:r>
            <a:endParaRPr b="0" lang="en-US" sz="1200" spc="-1" strike="noStrike">
              <a:solidFill>
                <a:srgbClr val="000000"/>
              </a:solidFill>
              <a:latin typeface="Arial"/>
            </a:endParaRPr>
          </a:p>
          <a:p>
            <a:pPr lvl="2" marL="1609200" indent="-417240">
              <a:lnSpc>
                <a:spcPct val="100000"/>
              </a:lnSpc>
              <a:spcBef>
                <a:spcPts val="468"/>
              </a:spcBef>
              <a:buClr>
                <a:srgbClr val="000000"/>
              </a:buClr>
              <a:buFont typeface="Arial"/>
              <a:buChar char="•"/>
            </a:pPr>
            <a:r>
              <a:rPr b="0" lang="it-IT" sz="1200" spc="-1" strike="noStrike">
                <a:solidFill>
                  <a:schemeClr val="dk1"/>
                </a:solidFill>
                <a:latin typeface="Calibri"/>
                <a:ea typeface="Calibri"/>
              </a:rPr>
              <a:t>reset(): imposta le condizioni di iniziali visibilità dei vari sotto-componenti </a:t>
            </a:r>
            <a:endParaRPr b="0" lang="en-US" sz="1200" spc="-1" strike="noStrike">
              <a:solidFill>
                <a:srgbClr val="000000"/>
              </a:solidFill>
              <a:latin typeface="Arial"/>
            </a:endParaRPr>
          </a:p>
          <a:p>
            <a:pPr lvl="1" marL="1072800" indent="-447120">
              <a:lnSpc>
                <a:spcPct val="100000"/>
              </a:lnSpc>
              <a:spcBef>
                <a:spcPts val="564"/>
              </a:spcBef>
              <a:buClr>
                <a:srgbClr val="000000"/>
              </a:buClr>
              <a:buFont typeface="Arial"/>
              <a:buChar char="–"/>
            </a:pPr>
            <a:r>
              <a:rPr b="0" lang="it-IT" sz="1400" spc="-1" strike="noStrike">
                <a:solidFill>
                  <a:schemeClr val="dk1"/>
                </a:solidFill>
                <a:latin typeface="Calibri"/>
                <a:ea typeface="Calibri"/>
              </a:rPr>
              <a:t>Wizard</a:t>
            </a:r>
            <a:endParaRPr b="0" lang="en-US" sz="1400" spc="-1" strike="noStrike">
              <a:solidFill>
                <a:srgbClr val="000000"/>
              </a:solidFill>
              <a:latin typeface="Arial"/>
            </a:endParaRPr>
          </a:p>
          <a:p>
            <a:pPr lvl="2" marL="1609200" indent="-417240">
              <a:lnSpc>
                <a:spcPct val="100000"/>
              </a:lnSpc>
              <a:spcBef>
                <a:spcPts val="468"/>
              </a:spcBef>
              <a:buClr>
                <a:srgbClr val="000000"/>
              </a:buClr>
              <a:buFont typeface="Arial"/>
              <a:buChar char="•"/>
            </a:pPr>
            <a:r>
              <a:rPr b="0" lang="it-IT" sz="1200" spc="-1" strike="noStrike">
                <a:solidFill>
                  <a:schemeClr val="dk1"/>
                </a:solidFill>
                <a:latin typeface="Calibri"/>
                <a:ea typeface="Calibri"/>
              </a:rPr>
              <a:t>registerEvents(): associa al componente le funzioni per gestirne gli eventi</a:t>
            </a:r>
            <a:endParaRPr b="0" lang="en-US" sz="1200" spc="-1" strike="noStrike">
              <a:solidFill>
                <a:srgbClr val="000000"/>
              </a:solidFill>
              <a:latin typeface="Arial"/>
            </a:endParaRPr>
          </a:p>
          <a:p>
            <a:pPr lvl="2" marL="1609200" indent="-417240">
              <a:lnSpc>
                <a:spcPct val="100000"/>
              </a:lnSpc>
              <a:spcBef>
                <a:spcPts val="468"/>
              </a:spcBef>
              <a:buClr>
                <a:srgbClr val="000000"/>
              </a:buClr>
              <a:buFont typeface="Arial"/>
              <a:buChar char="•"/>
            </a:pPr>
            <a:r>
              <a:rPr b="0" lang="it-IT" sz="1200" spc="-1" strike="noStrike">
                <a:solidFill>
                  <a:schemeClr val="dk1"/>
                </a:solidFill>
                <a:latin typeface="Calibri"/>
                <a:ea typeface="Calibri"/>
              </a:rPr>
              <a:t>changeStep(): cambia il modulo visualizzato</a:t>
            </a:r>
            <a:endParaRPr b="0" lang="en-US" sz="1200" spc="-1" strike="noStrike">
              <a:solidFill>
                <a:srgbClr val="000000"/>
              </a:solidFill>
              <a:latin typeface="Arial"/>
            </a:endParaRPr>
          </a:p>
          <a:p>
            <a:pPr lvl="2" marL="1609200" indent="-417240">
              <a:lnSpc>
                <a:spcPct val="100000"/>
              </a:lnSpc>
              <a:spcBef>
                <a:spcPts val="468"/>
              </a:spcBef>
              <a:buClr>
                <a:srgbClr val="000000"/>
              </a:buClr>
              <a:buFont typeface="Arial"/>
              <a:buChar char="•"/>
            </a:pPr>
            <a:r>
              <a:rPr b="0" lang="it-IT" sz="1200" spc="-1" strike="noStrike">
                <a:solidFill>
                  <a:schemeClr val="dk1"/>
                </a:solidFill>
                <a:latin typeface="Calibri"/>
                <a:ea typeface="Calibri"/>
              </a:rPr>
              <a:t>reset(): imposta condizioni iniziali di visibilità dei moduli</a:t>
            </a:r>
            <a:endParaRPr b="0" lang="en-US" sz="1200" spc="-1" strike="noStrike">
              <a:solidFill>
                <a:srgbClr val="000000"/>
              </a:solidFill>
              <a:latin typeface="Arial"/>
            </a:endParaRPr>
          </a:p>
          <a:p>
            <a:pPr indent="0">
              <a:lnSpc>
                <a:spcPct val="100000"/>
              </a:lnSpc>
              <a:spcBef>
                <a:spcPts val="564"/>
              </a:spcBef>
              <a:buNone/>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495360" y="274680"/>
            <a:ext cx="8914320" cy="11419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700" spc="-1" strike="noStrike">
                <a:solidFill>
                  <a:schemeClr val="dk1"/>
                </a:solidFill>
                <a:latin typeface="Calibri"/>
                <a:ea typeface="Calibri"/>
              </a:rPr>
              <a:t>Gestione spese di trasferta</a:t>
            </a:r>
            <a:endParaRPr b="0" lang="en-US" sz="4700" spc="-1" strike="noStrike">
              <a:solidFill>
                <a:srgbClr val="000000"/>
              </a:solidFill>
              <a:latin typeface="Arial"/>
            </a:endParaRPr>
          </a:p>
        </p:txBody>
      </p:sp>
      <p:sp>
        <p:nvSpPr>
          <p:cNvPr id="168" name="PlaceHolder 2"/>
          <p:cNvSpPr>
            <a:spLocks noGrp="1"/>
          </p:cNvSpPr>
          <p:nvPr>
            <p:ph/>
          </p:nvPr>
        </p:nvSpPr>
        <p:spPr>
          <a:xfrm>
            <a:off x="495360" y="1501560"/>
            <a:ext cx="8914320" cy="4524840"/>
          </a:xfrm>
          <a:prstGeom prst="rect">
            <a:avLst/>
          </a:prstGeom>
          <a:noFill/>
          <a:ln w="0">
            <a:noFill/>
          </a:ln>
        </p:spPr>
        <p:txBody>
          <a:bodyPr lIns="107280" rIns="107280" tIns="53640" bIns="53640" anchor="t">
            <a:normAutofit fontScale="85000"/>
          </a:bodyPr>
          <a:p>
            <a:pPr indent="0" algn="just">
              <a:lnSpc>
                <a:spcPct val="115000"/>
              </a:lnSpc>
              <a:spcAft>
                <a:spcPts val="1174"/>
              </a:spcAft>
              <a:buNone/>
              <a:tabLst>
                <a:tab algn="l" pos="0"/>
              </a:tabLst>
            </a:pPr>
            <a:r>
              <a:rPr b="0" lang="it-IT" sz="1600" spc="-1" strike="noStrike">
                <a:solidFill>
                  <a:schemeClr val="dk1"/>
                </a:solidFill>
                <a:latin typeface="Calibri"/>
                <a:ea typeface="Calibri"/>
              </a:rPr>
              <a:t>Un’applicazione Web permette la gestione delle spese di trasferta. Dopo il login, l’utente accede a una pagina HOME in cui è presente un elenco di missioni di trasferta; una missione appartiene a un utente  ha una data di inizio, un numero di giorni di durata, un luogo (Stato, provincia, città, …), una descrizione del motivo della missione,  il nome del fondo su cui gravano le spese e uno stato (“aperta”, “consuntivata”, “chiusa”). L’elenco mostra data e luogo delle missioni, che sono inizialmente ordinate per data discendente. L'utente può cambiare l'ordinamento da ascendente a discendente e viceversa, cliccando sulle intestazioni "data"   e "luogo" delle colonne poste nella prima riga. Nella HOME page è presente un "wizard", con cui l’utente può creare una nuova missione, inserendo tutti i dati, che sono obbligatori. Il wizard contiene tre moduli di inserimento dati: ) destinazione, data e durata; 2) luogo; 3) descrizione e fondo. I bottoni "precedente" e "successivo" consentono di avanzare al prossimo e retrocedere al precedente modulo del wizard, senza perdere l'input dell'utente. Il terzo modulo contiene un bottone "salva" con cui l'utente invia i dati e crea una nuova missione e un bottone "cancella" che svuota i campi riporta al primo passo. Una nuova missione è sempre nello stato “aperta”. Dopo la creazione di una missione, si visualizza l'elenco aggiornato nella HOME page. Quando l’utente seleziona una missione, appare a fianco dell'elenco una tabella  che mostra tutti i dati della missione. Se la missione è nello stato “aperta” compare anche una form per l’inserimento delle spese sostenute durante la missione; la form contiene tre campi: spese vitto, spese alloggio, spese trasporto. L’invio dati della form provoca l'inserimento delle spese e il cambio di stato della missione, da “aperta a “consuntivata”, e il ritorno alla pagina “HOME". Se la missione è nello stato “consuntivata” compare un bottone “chiudi” che l’utente può cliccare per segnalare che ha ricevuto il rimborso delle spese; ciò causa il cambio di stato della missione da “consuntivata” a “chiusa” e il ritorno alla pagina  HOME.  Se la missione è nello stato “chiusa” la pagina HOME mostra tra i dati della missione anche il valore dei tre tipi di spesa.</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495360" y="274680"/>
            <a:ext cx="8914320" cy="11419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it-IT" sz="4400" spc="-1" strike="noStrike">
                <a:solidFill>
                  <a:schemeClr val="dk1"/>
                </a:solidFill>
                <a:latin typeface="Calibri"/>
                <a:ea typeface="Calibri"/>
              </a:rPr>
              <a:t>Chi gestisce il ciclo di vita?</a:t>
            </a:r>
            <a:endParaRPr b="0" lang="en-US" sz="4400" spc="-1" strike="noStrike">
              <a:solidFill>
                <a:srgbClr val="000000"/>
              </a:solidFill>
              <a:latin typeface="Arial"/>
            </a:endParaRPr>
          </a:p>
        </p:txBody>
      </p:sp>
      <p:sp>
        <p:nvSpPr>
          <p:cNvPr id="372" name="PlaceHolder 2"/>
          <p:cNvSpPr>
            <a:spLocks noGrp="1"/>
          </p:cNvSpPr>
          <p:nvPr>
            <p:ph/>
          </p:nvPr>
        </p:nvSpPr>
        <p:spPr>
          <a:xfrm>
            <a:off x="495360" y="1600200"/>
            <a:ext cx="4374000" cy="4524840"/>
          </a:xfrm>
          <a:prstGeom prst="rect">
            <a:avLst/>
          </a:prstGeom>
          <a:noFill/>
          <a:ln w="0">
            <a:noFill/>
          </a:ln>
        </p:spPr>
        <p:txBody>
          <a:bodyPr lIns="107280" rIns="107280" tIns="53640" bIns="53640" anchor="t">
            <a:normAutofit fontScale="81000"/>
          </a:bodyPr>
          <a:p>
            <a:pPr marL="510120" indent="-453240">
              <a:lnSpc>
                <a:spcPct val="100000"/>
              </a:lnSpc>
              <a:spcBef>
                <a:spcPts val="658"/>
              </a:spcBef>
              <a:buClr>
                <a:srgbClr val="000000"/>
              </a:buClr>
              <a:buFont typeface="Arial"/>
              <a:buChar char="•"/>
            </a:pPr>
            <a:r>
              <a:rPr b="0" lang="it-IT" sz="3300" spc="-1" strike="noStrike">
                <a:solidFill>
                  <a:schemeClr val="dk1"/>
                </a:solidFill>
                <a:latin typeface="Calibri"/>
                <a:ea typeface="Calibri"/>
              </a:rPr>
              <a:t>Nell'architettura pure HTML il ciclo di vita dei componenti è gestito con il supporto del container (mapping degli eventi, invocazione dei controller)</a:t>
            </a:r>
            <a:endParaRPr b="0" lang="en-US" sz="3300" spc="-1" strike="noStrike">
              <a:solidFill>
                <a:srgbClr val="000000"/>
              </a:solidFill>
              <a:latin typeface="Arial"/>
            </a:endParaRPr>
          </a:p>
          <a:p>
            <a:pPr marL="510120" indent="-453240">
              <a:lnSpc>
                <a:spcPct val="100000"/>
              </a:lnSpc>
              <a:spcBef>
                <a:spcPts val="658"/>
              </a:spcBef>
              <a:buClr>
                <a:srgbClr val="000000"/>
              </a:buClr>
              <a:buFont typeface="Arial"/>
              <a:buChar char="•"/>
            </a:pPr>
            <a:r>
              <a:rPr b="0" lang="it-IT" sz="3300" spc="-1" strike="noStrike">
                <a:solidFill>
                  <a:schemeClr val="dk1"/>
                </a:solidFill>
                <a:latin typeface="Calibri"/>
                <a:ea typeface="Calibri"/>
              </a:rPr>
              <a:t>Nell'architettura FAT, a lato client il ciclo di vita dei componenti va gestito dal programmatore</a:t>
            </a:r>
            <a:endParaRPr b="0" lang="en-US" sz="3300" spc="-1" strike="noStrike">
              <a:solidFill>
                <a:srgbClr val="000000"/>
              </a:solidFill>
              <a:latin typeface="Arial"/>
            </a:endParaRPr>
          </a:p>
        </p:txBody>
      </p:sp>
      <p:sp>
        <p:nvSpPr>
          <p:cNvPr id="373" name="PlaceHolder 3"/>
          <p:cNvSpPr>
            <a:spLocks noGrp="1"/>
          </p:cNvSpPr>
          <p:nvPr>
            <p:ph/>
          </p:nvPr>
        </p:nvSpPr>
        <p:spPr>
          <a:xfrm>
            <a:off x="5035680" y="1600200"/>
            <a:ext cx="4374000" cy="4524840"/>
          </a:xfrm>
          <a:prstGeom prst="rect">
            <a:avLst/>
          </a:prstGeom>
          <a:noFill/>
          <a:ln w="0">
            <a:noFill/>
          </a:ln>
        </p:spPr>
        <p:txBody>
          <a:bodyPr lIns="107280" rIns="107280" tIns="53640" bIns="53640" anchor="t">
            <a:normAutofit fontScale="78000"/>
          </a:bodyPr>
          <a:p>
            <a:pPr marL="538920" indent="-479160">
              <a:lnSpc>
                <a:spcPct val="100000"/>
              </a:lnSpc>
              <a:spcBef>
                <a:spcPts val="658"/>
              </a:spcBef>
              <a:buClr>
                <a:srgbClr val="000000"/>
              </a:buClr>
              <a:buFont typeface="Arial"/>
              <a:buChar char="•"/>
            </a:pPr>
            <a:r>
              <a:rPr b="0" lang="it-IT" sz="3300" spc="-1" strike="noStrike">
                <a:solidFill>
                  <a:schemeClr val="dk1"/>
                </a:solidFill>
                <a:latin typeface="Calibri"/>
                <a:ea typeface="Calibri"/>
              </a:rPr>
              <a:t>Un component con responsabilità di "orchestrazione"</a:t>
            </a:r>
            <a:endParaRPr b="0" lang="en-US" sz="3300" spc="-1" strike="noStrike">
              <a:solidFill>
                <a:srgbClr val="000000"/>
              </a:solidFill>
              <a:latin typeface="Arial"/>
            </a:endParaRPr>
          </a:p>
          <a:p>
            <a:pPr marL="538920" indent="-479160">
              <a:lnSpc>
                <a:spcPct val="100000"/>
              </a:lnSpc>
              <a:spcBef>
                <a:spcPts val="658"/>
              </a:spcBef>
              <a:buClr>
                <a:srgbClr val="000000"/>
              </a:buClr>
              <a:buFont typeface="Arial"/>
              <a:buChar char="•"/>
            </a:pPr>
            <a:r>
              <a:rPr b="0" lang="it-IT" sz="3300" spc="-1" strike="noStrike">
                <a:solidFill>
                  <a:schemeClr val="dk1"/>
                </a:solidFill>
                <a:latin typeface="Calibri"/>
                <a:ea typeface="Calibri"/>
              </a:rPr>
              <a:t>PageOrchestrator</a:t>
            </a:r>
            <a:endParaRPr b="0" lang="en-US" sz="3300" spc="-1" strike="noStrike">
              <a:solidFill>
                <a:srgbClr val="000000"/>
              </a:solidFill>
              <a:latin typeface="Arial"/>
            </a:endParaRPr>
          </a:p>
          <a:p>
            <a:pPr lvl="1" marL="1078920" indent="-449280">
              <a:lnSpc>
                <a:spcPct val="100000"/>
              </a:lnSpc>
              <a:spcBef>
                <a:spcPts val="564"/>
              </a:spcBef>
              <a:buClr>
                <a:srgbClr val="000000"/>
              </a:buClr>
              <a:buFont typeface="Arial"/>
              <a:buChar char="–"/>
            </a:pPr>
            <a:r>
              <a:rPr b="0" lang="it-IT" sz="2800" spc="-1" strike="noStrike">
                <a:solidFill>
                  <a:schemeClr val="dk1"/>
                </a:solidFill>
                <a:latin typeface="Calibri"/>
                <a:ea typeface="Calibri"/>
              </a:rPr>
              <a:t>start(): crea e inizializza i componenti dell'interfaccia registrando i gestori degli eventi (mapping)</a:t>
            </a:r>
            <a:endParaRPr b="0" lang="en-US" sz="2800" spc="-1" strike="noStrike">
              <a:solidFill>
                <a:srgbClr val="000000"/>
              </a:solidFill>
              <a:latin typeface="Arial"/>
            </a:endParaRPr>
          </a:p>
          <a:p>
            <a:pPr lvl="1" marL="1078920" indent="-449280">
              <a:lnSpc>
                <a:spcPct val="100000"/>
              </a:lnSpc>
              <a:spcBef>
                <a:spcPts val="564"/>
              </a:spcBef>
              <a:buClr>
                <a:srgbClr val="000000"/>
              </a:buClr>
              <a:buFont typeface="Arial"/>
              <a:buChar char="–"/>
            </a:pPr>
            <a:r>
              <a:rPr b="0" lang="it-IT" sz="2800" spc="-1" strike="noStrike">
                <a:solidFill>
                  <a:schemeClr val="dk1"/>
                </a:solidFill>
                <a:latin typeface="Calibri"/>
                <a:ea typeface="Calibri"/>
              </a:rPr>
              <a:t>refresh() orchestra il reperimento dei contenuti e la visualizzazione dei componenti</a:t>
            </a:r>
            <a:endParaRPr b="0" lang="en-US" sz="2800" spc="-1" strike="noStrike">
              <a:solidFill>
                <a:srgbClr val="000000"/>
              </a:solidFill>
              <a:latin typeface="Arial"/>
            </a:endParaRPr>
          </a:p>
          <a:p>
            <a:pPr indent="0">
              <a:lnSpc>
                <a:spcPct val="100000"/>
              </a:lnSpc>
              <a:spcBef>
                <a:spcPts val="658"/>
              </a:spcBef>
              <a:buNone/>
              <a:tabLst>
                <a:tab algn="l" pos="0"/>
              </a:tabLst>
            </a:pPr>
            <a:endParaRPr b="0" lang="en-US" sz="3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cxnSp>
        <p:nvCxnSpPr>
          <p:cNvPr id="374" name="Straight Connector 8"/>
          <p:cNvCxnSpPr/>
          <p:nvPr/>
        </p:nvCxnSpPr>
        <p:spPr>
          <a:xfrm>
            <a:off x="1175760" y="1648080"/>
            <a:ext cx="1080" cy="4427280"/>
          </a:xfrm>
          <a:prstGeom prst="straightConnector1">
            <a:avLst/>
          </a:prstGeom>
          <a:ln w="38100">
            <a:solidFill>
              <a:srgbClr val="4f81bd"/>
            </a:solidFill>
            <a:prstDash val="dot"/>
            <a:round/>
          </a:ln>
        </p:spPr>
      </p:cxnSp>
      <p:sp>
        <p:nvSpPr>
          <p:cNvPr id="375" name="PlaceHolder 1"/>
          <p:cNvSpPr>
            <a:spLocks noGrp="1"/>
          </p:cNvSpPr>
          <p:nvPr>
            <p:ph type="title"/>
          </p:nvPr>
        </p:nvSpPr>
        <p:spPr>
          <a:xfrm>
            <a:off x="495360" y="274680"/>
            <a:ext cx="8914320" cy="10069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login</a:t>
            </a:r>
            <a:endParaRPr b="0" lang="en-US" sz="4400" spc="-1" strike="noStrike">
              <a:solidFill>
                <a:srgbClr val="000000"/>
              </a:solidFill>
              <a:latin typeface="Arial"/>
            </a:endParaRPr>
          </a:p>
        </p:txBody>
      </p:sp>
      <p:sp>
        <p:nvSpPr>
          <p:cNvPr id="376" name="Google Shape;273;p37"/>
          <p:cNvSpPr/>
          <p:nvPr/>
        </p:nvSpPr>
        <p:spPr>
          <a:xfrm>
            <a:off x="2464560" y="1130040"/>
            <a:ext cx="1423080" cy="3801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CheckLogin</a:t>
            </a:r>
            <a:endParaRPr b="0" lang="en-US" sz="1200" spc="-1" strike="noStrike">
              <a:solidFill>
                <a:srgbClr val="000000"/>
              </a:solidFill>
              <a:latin typeface="Arial"/>
            </a:endParaRPr>
          </a:p>
        </p:txBody>
      </p:sp>
      <p:cxnSp>
        <p:nvCxnSpPr>
          <p:cNvPr id="377" name="Google Shape;274;p37"/>
          <p:cNvCxnSpPr/>
          <p:nvPr/>
        </p:nvCxnSpPr>
        <p:spPr>
          <a:xfrm>
            <a:off x="3162960" y="1511280"/>
            <a:ext cx="1080" cy="4917600"/>
          </a:xfrm>
          <a:prstGeom prst="straightConnector1">
            <a:avLst/>
          </a:prstGeom>
          <a:ln w="38100">
            <a:solidFill>
              <a:srgbClr val="4f81bd"/>
            </a:solidFill>
            <a:prstDash val="dot"/>
            <a:round/>
          </a:ln>
        </p:spPr>
      </p:cxnSp>
      <p:cxnSp>
        <p:nvCxnSpPr>
          <p:cNvPr id="378" name="Google Shape;275;p37"/>
          <p:cNvCxnSpPr/>
          <p:nvPr/>
        </p:nvCxnSpPr>
        <p:spPr>
          <a:xfrm>
            <a:off x="1389240" y="2091960"/>
            <a:ext cx="1754280" cy="1080"/>
          </a:xfrm>
          <a:prstGeom prst="straightConnector1">
            <a:avLst/>
          </a:prstGeom>
          <a:ln w="25400">
            <a:solidFill>
              <a:srgbClr val="4f81bd"/>
            </a:solidFill>
            <a:round/>
            <a:tailEnd len="med" type="stealth" w="med"/>
          </a:ln>
        </p:spPr>
      </p:cxnSp>
      <p:sp>
        <p:nvSpPr>
          <p:cNvPr id="379" name="Google Shape;276;p37"/>
          <p:cNvSpPr/>
          <p:nvPr/>
        </p:nvSpPr>
        <p:spPr>
          <a:xfrm>
            <a:off x="1398960" y="1795680"/>
            <a:ext cx="990720" cy="6199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AJAX POST username password</a:t>
            </a:r>
            <a:endParaRPr b="0" lang="en-US" sz="1400" spc="-1" strike="noStrike">
              <a:solidFill>
                <a:srgbClr val="000000"/>
              </a:solidFill>
              <a:latin typeface="Arial"/>
            </a:endParaRPr>
          </a:p>
        </p:txBody>
      </p:sp>
      <p:sp>
        <p:nvSpPr>
          <p:cNvPr id="380" name="Google Shape;278;p37"/>
          <p:cNvSpPr/>
          <p:nvPr/>
        </p:nvSpPr>
        <p:spPr>
          <a:xfrm>
            <a:off x="4646160" y="1130040"/>
            <a:ext cx="1064880" cy="3801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UserDAO</a:t>
            </a:r>
            <a:endParaRPr b="0" lang="en-US" sz="1200" spc="-1" strike="noStrike">
              <a:solidFill>
                <a:srgbClr val="000000"/>
              </a:solidFill>
              <a:latin typeface="Arial"/>
            </a:endParaRPr>
          </a:p>
        </p:txBody>
      </p:sp>
      <p:cxnSp>
        <p:nvCxnSpPr>
          <p:cNvPr id="381" name="Google Shape;279;p37"/>
          <p:cNvCxnSpPr/>
          <p:nvPr/>
        </p:nvCxnSpPr>
        <p:spPr>
          <a:xfrm flipH="1">
            <a:off x="5167080" y="1631520"/>
            <a:ext cx="45360" cy="4797360"/>
          </a:xfrm>
          <a:prstGeom prst="straightConnector1">
            <a:avLst/>
          </a:prstGeom>
          <a:ln w="38100">
            <a:solidFill>
              <a:srgbClr val="4f81bd"/>
            </a:solidFill>
            <a:prstDash val="dot"/>
            <a:round/>
          </a:ln>
        </p:spPr>
      </p:cxnSp>
      <p:sp>
        <p:nvSpPr>
          <p:cNvPr id="382" name="Google Shape;282;p37"/>
          <p:cNvSpPr/>
          <p:nvPr/>
        </p:nvSpPr>
        <p:spPr>
          <a:xfrm>
            <a:off x="5046480" y="1982160"/>
            <a:ext cx="329040" cy="12560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cxnSp>
        <p:nvCxnSpPr>
          <p:cNvPr id="383" name="Google Shape;283;p37"/>
          <p:cNvCxnSpPr/>
          <p:nvPr/>
        </p:nvCxnSpPr>
        <p:spPr>
          <a:xfrm flipH="1">
            <a:off x="3304800" y="2929320"/>
            <a:ext cx="1734480" cy="1080"/>
          </a:xfrm>
          <a:prstGeom prst="straightConnector1">
            <a:avLst/>
          </a:prstGeom>
          <a:ln w="25400">
            <a:solidFill>
              <a:srgbClr val="4f81bd"/>
            </a:solidFill>
            <a:round/>
            <a:tailEnd len="med" type="stealth" w="med"/>
          </a:ln>
        </p:spPr>
      </p:cxnSp>
      <p:sp>
        <p:nvSpPr>
          <p:cNvPr id="384" name="Google Shape;284;p37"/>
          <p:cNvSpPr/>
          <p:nvPr/>
        </p:nvSpPr>
        <p:spPr>
          <a:xfrm>
            <a:off x="3282480" y="2617560"/>
            <a:ext cx="1230480" cy="368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user || null</a:t>
            </a:r>
            <a:endParaRPr b="0" lang="en-US" sz="1400" spc="-1" strike="noStrike">
              <a:solidFill>
                <a:srgbClr val="000000"/>
              </a:solidFill>
              <a:latin typeface="Arial"/>
            </a:endParaRPr>
          </a:p>
        </p:txBody>
      </p:sp>
      <p:sp>
        <p:nvSpPr>
          <p:cNvPr id="385" name="Google Shape;285;p37"/>
          <p:cNvSpPr/>
          <p:nvPr/>
        </p:nvSpPr>
        <p:spPr>
          <a:xfrm>
            <a:off x="6035040" y="1130040"/>
            <a:ext cx="812880" cy="3801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Session</a:t>
            </a:r>
            <a:endParaRPr b="0" lang="en-US" sz="1200" spc="-1" strike="noStrike">
              <a:solidFill>
                <a:srgbClr val="000000"/>
              </a:solidFill>
              <a:latin typeface="Arial"/>
            </a:endParaRPr>
          </a:p>
        </p:txBody>
      </p:sp>
      <p:cxnSp>
        <p:nvCxnSpPr>
          <p:cNvPr id="386" name="Google Shape;286;p37"/>
          <p:cNvCxnSpPr>
            <a:stCxn id="385" idx="2"/>
          </p:cNvCxnSpPr>
          <p:nvPr/>
        </p:nvCxnSpPr>
        <p:spPr>
          <a:xfrm>
            <a:off x="6441480" y="1510200"/>
            <a:ext cx="1080" cy="5014440"/>
          </a:xfrm>
          <a:prstGeom prst="straightConnector1">
            <a:avLst/>
          </a:prstGeom>
          <a:ln w="38100">
            <a:solidFill>
              <a:srgbClr val="4f81bd"/>
            </a:solidFill>
            <a:prstDash val="dot"/>
            <a:round/>
          </a:ln>
        </p:spPr>
      </p:cxnSp>
      <p:sp>
        <p:nvSpPr>
          <p:cNvPr id="387" name="Google Shape;287;p37"/>
          <p:cNvSpPr/>
          <p:nvPr/>
        </p:nvSpPr>
        <p:spPr>
          <a:xfrm>
            <a:off x="6276600" y="4490280"/>
            <a:ext cx="329040" cy="3801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cxnSp>
        <p:nvCxnSpPr>
          <p:cNvPr id="388" name="Google Shape;288;p37"/>
          <p:cNvCxnSpPr>
            <a:endCxn id="387" idx="1"/>
          </p:cNvCxnSpPr>
          <p:nvPr/>
        </p:nvCxnSpPr>
        <p:spPr>
          <a:xfrm flipV="1">
            <a:off x="3204360" y="4680360"/>
            <a:ext cx="3072600" cy="720"/>
          </a:xfrm>
          <a:prstGeom prst="straightConnector1">
            <a:avLst/>
          </a:prstGeom>
          <a:ln w="25400">
            <a:solidFill>
              <a:srgbClr val="4f81bd"/>
            </a:solidFill>
            <a:round/>
            <a:tailEnd len="med" type="stealth" w="med"/>
          </a:ln>
        </p:spPr>
      </p:cxnSp>
      <p:sp>
        <p:nvSpPr>
          <p:cNvPr id="389" name="Google Shape;289;p37"/>
          <p:cNvSpPr/>
          <p:nvPr/>
        </p:nvSpPr>
        <p:spPr>
          <a:xfrm>
            <a:off x="3259440" y="4148640"/>
            <a:ext cx="3372120" cy="578520"/>
          </a:xfrm>
          <a:prstGeom prst="rect">
            <a:avLst/>
          </a:prstGeom>
          <a:noFill/>
          <a:ln w="0">
            <a:noFill/>
          </a:ln>
        </p:spPr>
        <p:style>
          <a:lnRef idx="0"/>
          <a:fillRef idx="0"/>
          <a:effectRef idx="0"/>
          <a:fontRef idx="minor"/>
        </p:style>
        <p:txBody>
          <a:bodyPr lIns="107280" rIns="107280" tIns="53640" bIns="53640" anchor="t">
            <a:noAutofit/>
          </a:bodyPr>
          <a:p>
            <a:pPr>
              <a:lnSpc>
                <a:spcPct val="100000"/>
              </a:lnSpc>
              <a:spcAft>
                <a:spcPts val="201"/>
              </a:spcAft>
            </a:pPr>
            <a:r>
              <a:rPr b="0" lang="es-419" sz="1400" spc="-1" strike="noStrike">
                <a:solidFill>
                  <a:schemeClr val="dk1"/>
                </a:solidFill>
                <a:latin typeface="Calibri"/>
                <a:ea typeface="Calibri"/>
              </a:rPr>
              <a:t>[user != null ] </a:t>
            </a:r>
            <a:endParaRPr b="0" lang="en-US" sz="1400" spc="-1" strike="noStrike">
              <a:solidFill>
                <a:srgbClr val="000000"/>
              </a:solidFill>
              <a:latin typeface="Arial"/>
            </a:endParaRPr>
          </a:p>
          <a:p>
            <a:pPr>
              <a:lnSpc>
                <a:spcPct val="100000"/>
              </a:lnSpc>
              <a:spcAft>
                <a:spcPts val="201"/>
              </a:spcAft>
            </a:pPr>
            <a:r>
              <a:rPr b="0" lang="es-419" sz="1400" spc="-1" strike="noStrike">
                <a:solidFill>
                  <a:schemeClr val="dk1"/>
                </a:solidFill>
                <a:latin typeface="Calibri"/>
                <a:ea typeface="Calibri"/>
              </a:rPr>
              <a:t>setAttribute  ("user", user)</a:t>
            </a:r>
            <a:endParaRPr b="0" lang="en-US" sz="1400" spc="-1" strike="noStrike">
              <a:solidFill>
                <a:srgbClr val="000000"/>
              </a:solidFill>
              <a:latin typeface="Arial"/>
            </a:endParaRPr>
          </a:p>
        </p:txBody>
      </p:sp>
      <p:cxnSp>
        <p:nvCxnSpPr>
          <p:cNvPr id="390" name="Google Shape;293;p37"/>
          <p:cNvCxnSpPr/>
          <p:nvPr/>
        </p:nvCxnSpPr>
        <p:spPr>
          <a:xfrm>
            <a:off x="1327680" y="3056400"/>
            <a:ext cx="1788480" cy="1080"/>
          </a:xfrm>
          <a:prstGeom prst="straightConnector1">
            <a:avLst/>
          </a:prstGeom>
          <a:ln w="25400">
            <a:solidFill>
              <a:srgbClr val="4f81bd"/>
            </a:solidFill>
            <a:prstDash val="sysDash"/>
            <a:round/>
            <a:headEnd len="med" type="triangle" w="med"/>
          </a:ln>
        </p:spPr>
      </p:cxnSp>
      <p:sp>
        <p:nvSpPr>
          <p:cNvPr id="391" name="Google Shape;294;p37"/>
          <p:cNvSpPr/>
          <p:nvPr/>
        </p:nvSpPr>
        <p:spPr>
          <a:xfrm>
            <a:off x="86760" y="1976040"/>
            <a:ext cx="781920" cy="9838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Click</a:t>
            </a:r>
            <a:endParaRPr b="0" lang="en-US" sz="1400" spc="-1" strike="noStrike">
              <a:solidFill>
                <a:srgbClr val="000000"/>
              </a:solidFill>
              <a:latin typeface="Arial"/>
            </a:endParaRPr>
          </a:p>
          <a:p>
            <a:pPr>
              <a:lnSpc>
                <a:spcPct val="100000"/>
              </a:lnSpc>
            </a:pPr>
            <a:r>
              <a:rPr b="0" lang="it-IT" sz="1400" spc="-1" strike="noStrike">
                <a:solidFill>
                  <a:schemeClr val="dk1"/>
                </a:solidFill>
                <a:latin typeface="Calibri"/>
                <a:ea typeface="Calibri"/>
              </a:rPr>
              <a:t>submit</a:t>
            </a:r>
            <a:endParaRPr b="0" lang="en-US" sz="1400" spc="-1" strike="noStrike">
              <a:solidFill>
                <a:srgbClr val="000000"/>
              </a:solidFill>
              <a:latin typeface="Arial"/>
            </a:endParaRPr>
          </a:p>
          <a:p>
            <a:pPr>
              <a:lnSpc>
                <a:spcPct val="100000"/>
              </a:lnSpc>
            </a:pPr>
            <a:r>
              <a:rPr b="0" lang="it-IT" sz="1400" spc="-1" strike="noStrike">
                <a:solidFill>
                  <a:schemeClr val="dk1"/>
                </a:solidFill>
                <a:latin typeface="Calibri"/>
                <a:ea typeface="Calibri"/>
              </a:rPr>
              <a:t>button</a:t>
            </a:r>
            <a:endParaRPr b="0" lang="en-US" sz="1400" spc="-1" strike="noStrike">
              <a:solidFill>
                <a:srgbClr val="000000"/>
              </a:solidFill>
              <a:latin typeface="Arial"/>
            </a:endParaRPr>
          </a:p>
        </p:txBody>
      </p:sp>
      <p:cxnSp>
        <p:nvCxnSpPr>
          <p:cNvPr id="392" name="Google Shape;295;p37"/>
          <p:cNvCxnSpPr/>
          <p:nvPr/>
        </p:nvCxnSpPr>
        <p:spPr>
          <a:xfrm flipH="1">
            <a:off x="8749800" y="1566720"/>
            <a:ext cx="6120" cy="4951080"/>
          </a:xfrm>
          <a:prstGeom prst="straightConnector1">
            <a:avLst/>
          </a:prstGeom>
          <a:ln w="38100">
            <a:solidFill>
              <a:srgbClr val="4f81bd"/>
            </a:solidFill>
            <a:prstDash val="dot"/>
            <a:round/>
          </a:ln>
        </p:spPr>
      </p:cxnSp>
      <p:sp>
        <p:nvSpPr>
          <p:cNvPr id="393" name="Google Shape;296;p37"/>
          <p:cNvSpPr/>
          <p:nvPr/>
        </p:nvSpPr>
        <p:spPr>
          <a:xfrm>
            <a:off x="8587440" y="5253120"/>
            <a:ext cx="335880" cy="10746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sp>
        <p:nvSpPr>
          <p:cNvPr id="394" name="Google Shape;298;p37"/>
          <p:cNvSpPr/>
          <p:nvPr/>
        </p:nvSpPr>
        <p:spPr>
          <a:xfrm>
            <a:off x="1447560" y="2592000"/>
            <a:ext cx="1477800" cy="46620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[username || </a:t>
            </a:r>
            <a:br>
              <a:rPr sz="1400"/>
            </a:br>
            <a:r>
              <a:rPr b="0" lang="es-419" sz="1400" spc="-1" strike="noStrike">
                <a:solidFill>
                  <a:schemeClr val="dk1"/>
                </a:solidFill>
                <a:latin typeface="Calibri"/>
                <a:ea typeface="Calibri"/>
              </a:rPr>
              <a:t>pwd == null ]</a:t>
            </a:r>
            <a:endParaRPr b="0" lang="en-US" sz="1400" spc="-1" strike="noStrike">
              <a:solidFill>
                <a:srgbClr val="000000"/>
              </a:solidFill>
              <a:latin typeface="Arial"/>
            </a:endParaRPr>
          </a:p>
          <a:p>
            <a:pPr algn="ctr">
              <a:lnSpc>
                <a:spcPct val="100000"/>
              </a:lnSpc>
            </a:pPr>
            <a:r>
              <a:rPr b="0" lang="en-US" sz="1400" spc="-1" strike="noStrike">
                <a:solidFill>
                  <a:schemeClr val="dk1"/>
                </a:solidFill>
                <a:latin typeface="Calibri"/>
                <a:ea typeface="Calibri"/>
              </a:rPr>
              <a:t>s</a:t>
            </a:r>
            <a:r>
              <a:rPr b="0" lang="es-419" sz="1400" spc="-1" strike="noStrike">
                <a:solidFill>
                  <a:schemeClr val="dk1"/>
                </a:solidFill>
                <a:latin typeface="Calibri"/>
                <a:ea typeface="Calibri"/>
              </a:rPr>
              <a:t>tatus code 400</a:t>
            </a:r>
            <a:endParaRPr b="0" lang="en-US" sz="1400" spc="-1" strike="noStrike">
              <a:solidFill>
                <a:srgbClr val="000000"/>
              </a:solidFill>
              <a:latin typeface="Arial"/>
            </a:endParaRPr>
          </a:p>
        </p:txBody>
      </p:sp>
      <p:cxnSp>
        <p:nvCxnSpPr>
          <p:cNvPr id="395" name="Google Shape;299;p37"/>
          <p:cNvCxnSpPr/>
          <p:nvPr/>
        </p:nvCxnSpPr>
        <p:spPr>
          <a:xfrm>
            <a:off x="1327680" y="5982480"/>
            <a:ext cx="7301520" cy="28800"/>
          </a:xfrm>
          <a:prstGeom prst="straightConnector1">
            <a:avLst/>
          </a:prstGeom>
          <a:ln w="25400">
            <a:solidFill>
              <a:srgbClr val="4f81bd"/>
            </a:solidFill>
            <a:round/>
            <a:tailEnd len="med" type="stealth" w="med"/>
          </a:ln>
        </p:spPr>
      </p:cxnSp>
      <p:cxnSp>
        <p:nvCxnSpPr>
          <p:cNvPr id="396" name="Google Shape;300;p37"/>
          <p:cNvCxnSpPr/>
          <p:nvPr/>
        </p:nvCxnSpPr>
        <p:spPr>
          <a:xfrm>
            <a:off x="3299400" y="2406960"/>
            <a:ext cx="1740960" cy="1080"/>
          </a:xfrm>
          <a:prstGeom prst="straightConnector1">
            <a:avLst/>
          </a:prstGeom>
          <a:ln w="25400">
            <a:solidFill>
              <a:srgbClr val="4f81bd"/>
            </a:solidFill>
            <a:round/>
            <a:tailEnd len="med" type="triangle" w="med"/>
          </a:ln>
        </p:spPr>
      </p:cxnSp>
      <p:sp>
        <p:nvSpPr>
          <p:cNvPr id="397" name="Google Shape;301;p37"/>
          <p:cNvSpPr/>
          <p:nvPr/>
        </p:nvSpPr>
        <p:spPr>
          <a:xfrm>
            <a:off x="3275280" y="2126520"/>
            <a:ext cx="1738800" cy="481320"/>
          </a:xfrm>
          <a:prstGeom prst="rect">
            <a:avLst/>
          </a:prstGeom>
          <a:noFill/>
          <a:ln w="0">
            <a:noFill/>
          </a:ln>
        </p:spPr>
        <p:style>
          <a:lnRef idx="0"/>
          <a:fillRef idx="0"/>
          <a:effectRef idx="0"/>
          <a:fontRef idx="minor"/>
        </p:style>
        <p:txBody>
          <a:bodyPr lIns="107280" rIns="107280" tIns="53640" bIns="53640" anchor="t">
            <a:noAutofit/>
          </a:bodyPr>
          <a:p>
            <a:pPr>
              <a:lnSpc>
                <a:spcPct val="100000"/>
              </a:lnSpc>
              <a:spcAft>
                <a:spcPts val="201"/>
              </a:spcAft>
            </a:pPr>
            <a:r>
              <a:rPr b="0" lang="es-419" sz="1400" spc="-1" strike="noStrike">
                <a:solidFill>
                  <a:schemeClr val="dk1"/>
                </a:solidFill>
                <a:latin typeface="Calibri"/>
                <a:ea typeface="Calibri"/>
              </a:rPr>
              <a:t>checkCredentials</a:t>
            </a:r>
            <a:endParaRPr b="0" lang="en-US" sz="1400" spc="-1" strike="noStrike">
              <a:solidFill>
                <a:srgbClr val="000000"/>
              </a:solidFill>
              <a:latin typeface="Arial"/>
            </a:endParaRPr>
          </a:p>
          <a:p>
            <a:pPr>
              <a:lnSpc>
                <a:spcPct val="100000"/>
              </a:lnSpc>
            </a:pPr>
            <a:r>
              <a:rPr b="0" lang="es-419" sz="1400" spc="-1" strike="noStrike">
                <a:solidFill>
                  <a:schemeClr val="dk1"/>
                </a:solidFill>
                <a:latin typeface="Calibri"/>
                <a:ea typeface="Calibri"/>
              </a:rPr>
              <a:t>(user, pass)</a:t>
            </a:r>
            <a:endParaRPr b="0" lang="en-US" sz="1400" spc="-1" strike="noStrike">
              <a:solidFill>
                <a:srgbClr val="000000"/>
              </a:solidFill>
              <a:latin typeface="Arial"/>
            </a:endParaRPr>
          </a:p>
        </p:txBody>
      </p:sp>
      <p:sp>
        <p:nvSpPr>
          <p:cNvPr id="398" name="Google Shape;302;p37"/>
          <p:cNvSpPr/>
          <p:nvPr/>
        </p:nvSpPr>
        <p:spPr>
          <a:xfrm>
            <a:off x="8321400" y="1136160"/>
            <a:ext cx="807840" cy="3682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Window</a:t>
            </a:r>
            <a:endParaRPr b="0" lang="en-US" sz="1200" spc="-1" strike="noStrike">
              <a:solidFill>
                <a:srgbClr val="000000"/>
              </a:solidFill>
              <a:latin typeface="Arial"/>
            </a:endParaRPr>
          </a:p>
        </p:txBody>
      </p:sp>
      <p:sp>
        <p:nvSpPr>
          <p:cNvPr id="399" name="Google Shape;290;p37"/>
          <p:cNvSpPr/>
          <p:nvPr/>
        </p:nvSpPr>
        <p:spPr>
          <a:xfrm>
            <a:off x="528480" y="995040"/>
            <a:ext cx="1293840" cy="6501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index.html + checklogin.js</a:t>
            </a:r>
            <a:endParaRPr b="0" lang="en-US" sz="1200" spc="-1" strike="noStrike">
              <a:solidFill>
                <a:srgbClr val="000000"/>
              </a:solidFill>
              <a:latin typeface="Arial"/>
            </a:endParaRPr>
          </a:p>
        </p:txBody>
      </p:sp>
      <p:sp>
        <p:nvSpPr>
          <p:cNvPr id="400" name="Google Shape;292;p37"/>
          <p:cNvSpPr/>
          <p:nvPr/>
        </p:nvSpPr>
        <p:spPr>
          <a:xfrm>
            <a:off x="1004760" y="1873440"/>
            <a:ext cx="340920" cy="46490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cxnSp>
        <p:nvCxnSpPr>
          <p:cNvPr id="401" name="Google Shape;293;p37"/>
          <p:cNvCxnSpPr/>
          <p:nvPr/>
        </p:nvCxnSpPr>
        <p:spPr>
          <a:xfrm>
            <a:off x="1341360" y="3552480"/>
            <a:ext cx="1802160" cy="1080"/>
          </a:xfrm>
          <a:prstGeom prst="straightConnector1">
            <a:avLst/>
          </a:prstGeom>
          <a:ln w="25400">
            <a:solidFill>
              <a:srgbClr val="4f81bd"/>
            </a:solidFill>
            <a:prstDash val="dash"/>
            <a:round/>
            <a:headEnd len="med" type="triangle" w="med"/>
          </a:ln>
        </p:spPr>
      </p:cxnSp>
      <p:sp>
        <p:nvSpPr>
          <p:cNvPr id="402" name="Google Shape;298;p37"/>
          <p:cNvSpPr/>
          <p:nvPr/>
        </p:nvSpPr>
        <p:spPr>
          <a:xfrm>
            <a:off x="1456920" y="3281040"/>
            <a:ext cx="1492920" cy="46620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[user  == null ]</a:t>
            </a:r>
            <a:endParaRPr b="0" lang="en-US" sz="1400" spc="-1" strike="noStrike">
              <a:solidFill>
                <a:srgbClr val="000000"/>
              </a:solidFill>
              <a:latin typeface="Arial"/>
            </a:endParaRPr>
          </a:p>
          <a:p>
            <a:pPr algn="ctr">
              <a:lnSpc>
                <a:spcPct val="100000"/>
              </a:lnSpc>
            </a:pPr>
            <a:r>
              <a:rPr b="0" lang="en-US" sz="1400" spc="-1" strike="noStrike">
                <a:solidFill>
                  <a:schemeClr val="dk1"/>
                </a:solidFill>
                <a:latin typeface="Calibri"/>
                <a:ea typeface="Calibri"/>
              </a:rPr>
              <a:t>s</a:t>
            </a:r>
            <a:r>
              <a:rPr b="0" lang="es-419" sz="1400" spc="-1" strike="noStrike">
                <a:solidFill>
                  <a:schemeClr val="dk1"/>
                </a:solidFill>
                <a:latin typeface="Calibri"/>
                <a:ea typeface="Calibri"/>
              </a:rPr>
              <a:t>tatus code 401</a:t>
            </a:r>
            <a:endParaRPr b="0" lang="en-US" sz="1400" spc="-1" strike="noStrike">
              <a:solidFill>
                <a:srgbClr val="000000"/>
              </a:solidFill>
              <a:latin typeface="Arial"/>
            </a:endParaRPr>
          </a:p>
        </p:txBody>
      </p:sp>
      <p:sp>
        <p:nvSpPr>
          <p:cNvPr id="403" name="Google Shape;282;p37"/>
          <p:cNvSpPr/>
          <p:nvPr/>
        </p:nvSpPr>
        <p:spPr>
          <a:xfrm>
            <a:off x="71640" y="120600"/>
            <a:ext cx="329040" cy="627480"/>
          </a:xfrm>
          <a:prstGeom prst="rect">
            <a:avLst/>
          </a:prstGeom>
          <a:solidFill>
            <a:schemeClr val="bg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404" name="TextBox 14"/>
          <p:cNvSpPr/>
          <p:nvPr/>
        </p:nvSpPr>
        <p:spPr>
          <a:xfrm>
            <a:off x="368280" y="434880"/>
            <a:ext cx="1186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600" spc="-1" strike="noStrike">
                <a:solidFill>
                  <a:srgbClr val="000000"/>
                </a:solidFill>
                <a:latin typeface="Arial"/>
                <a:ea typeface="Arial"/>
              </a:rPr>
              <a:t>Client side </a:t>
            </a:r>
            <a:endParaRPr b="0" lang="en-US" sz="1600" spc="-1" strike="noStrike">
              <a:solidFill>
                <a:srgbClr val="000000"/>
              </a:solidFill>
              <a:latin typeface="Arial"/>
            </a:endParaRPr>
          </a:p>
        </p:txBody>
      </p:sp>
      <p:sp>
        <p:nvSpPr>
          <p:cNvPr id="405" name="Google Shape;282;p37"/>
          <p:cNvSpPr/>
          <p:nvPr/>
        </p:nvSpPr>
        <p:spPr>
          <a:xfrm>
            <a:off x="1643400" y="122760"/>
            <a:ext cx="329040" cy="62748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406" name="TextBox 55"/>
          <p:cNvSpPr/>
          <p:nvPr/>
        </p:nvSpPr>
        <p:spPr>
          <a:xfrm>
            <a:off x="1942200" y="437040"/>
            <a:ext cx="126396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600" spc="-1" strike="noStrike">
                <a:solidFill>
                  <a:srgbClr val="000000"/>
                </a:solidFill>
                <a:latin typeface="Arial"/>
                <a:ea typeface="Arial"/>
              </a:rPr>
              <a:t>Server side </a:t>
            </a:r>
            <a:endParaRPr b="0" lang="en-US" sz="1600" spc="-1" strike="noStrike">
              <a:solidFill>
                <a:srgbClr val="000000"/>
              </a:solidFill>
              <a:latin typeface="Arial"/>
            </a:endParaRPr>
          </a:p>
        </p:txBody>
      </p:sp>
      <p:cxnSp>
        <p:nvCxnSpPr>
          <p:cNvPr id="407" name="Google Shape;293;p37"/>
          <p:cNvCxnSpPr/>
          <p:nvPr/>
        </p:nvCxnSpPr>
        <p:spPr>
          <a:xfrm>
            <a:off x="1370880" y="4771800"/>
            <a:ext cx="1772640" cy="1080"/>
          </a:xfrm>
          <a:prstGeom prst="straightConnector1">
            <a:avLst/>
          </a:prstGeom>
          <a:ln w="25400">
            <a:solidFill>
              <a:srgbClr val="4f81bd"/>
            </a:solidFill>
            <a:prstDash val="dash"/>
            <a:round/>
            <a:headEnd len="med" type="triangle" w="med"/>
          </a:ln>
        </p:spPr>
      </p:cxnSp>
      <p:sp>
        <p:nvSpPr>
          <p:cNvPr id="408" name="Google Shape;298;p37"/>
          <p:cNvSpPr/>
          <p:nvPr/>
        </p:nvSpPr>
        <p:spPr>
          <a:xfrm>
            <a:off x="1456920" y="4496040"/>
            <a:ext cx="1522440" cy="65088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[user  != null ]</a:t>
            </a:r>
            <a:endParaRPr b="0" lang="en-US" sz="1400" spc="-1" strike="noStrike">
              <a:solidFill>
                <a:srgbClr val="000000"/>
              </a:solidFill>
              <a:latin typeface="Arial"/>
            </a:endParaRPr>
          </a:p>
          <a:p>
            <a:pPr algn="ctr">
              <a:lnSpc>
                <a:spcPct val="100000"/>
              </a:lnSpc>
            </a:pPr>
            <a:r>
              <a:rPr b="0" lang="en-US" sz="1400" spc="-1" strike="noStrike">
                <a:solidFill>
                  <a:schemeClr val="dk1"/>
                </a:solidFill>
                <a:latin typeface="Calibri"/>
                <a:ea typeface="Calibri"/>
              </a:rPr>
              <a:t>s</a:t>
            </a:r>
            <a:r>
              <a:rPr b="0" lang="es-419" sz="1400" spc="-1" strike="noStrike">
                <a:solidFill>
                  <a:schemeClr val="dk1"/>
                </a:solidFill>
                <a:latin typeface="Calibri"/>
                <a:ea typeface="Calibri"/>
              </a:rPr>
              <a:t>tatus code </a:t>
            </a:r>
            <a:r>
              <a:rPr b="0" lang="en-US" sz="1400" spc="-1" strike="noStrike">
                <a:solidFill>
                  <a:srgbClr val="000000"/>
                </a:solidFill>
                <a:latin typeface="Arial"/>
                <a:ea typeface="Arial"/>
              </a:rPr>
              <a:t>200</a:t>
            </a:r>
            <a:endParaRPr b="0" lang="en-US" sz="1400" spc="-1" strike="noStrike">
              <a:solidFill>
                <a:srgbClr val="000000"/>
              </a:solidFill>
              <a:latin typeface="Arial"/>
            </a:endParaRPr>
          </a:p>
        </p:txBody>
      </p:sp>
      <p:sp>
        <p:nvSpPr>
          <p:cNvPr id="409" name="Google Shape;297;p37"/>
          <p:cNvSpPr/>
          <p:nvPr/>
        </p:nvSpPr>
        <p:spPr>
          <a:xfrm>
            <a:off x="5482440" y="6010200"/>
            <a:ext cx="2385000" cy="29880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[location  = H</a:t>
            </a:r>
            <a:r>
              <a:rPr b="0" lang="en-US" sz="1400" spc="-1" strike="noStrike">
                <a:solidFill>
                  <a:schemeClr val="dk1"/>
                </a:solidFill>
                <a:latin typeface="Calibri"/>
                <a:ea typeface="Calibri"/>
              </a:rPr>
              <a:t>o</a:t>
            </a:r>
            <a:r>
              <a:rPr b="0" lang="es-419" sz="1400" spc="-1" strike="noStrike">
                <a:solidFill>
                  <a:schemeClr val="dk1"/>
                </a:solidFill>
                <a:latin typeface="Calibri"/>
                <a:ea typeface="Calibri"/>
              </a:rPr>
              <a:t>me.html]</a:t>
            </a:r>
            <a:endParaRPr b="0" lang="en-US" sz="1400" spc="-1" strike="noStrike">
              <a:solidFill>
                <a:srgbClr val="000000"/>
              </a:solidFill>
              <a:latin typeface="Arial"/>
            </a:endParaRPr>
          </a:p>
        </p:txBody>
      </p:sp>
      <p:grpSp>
        <p:nvGrpSpPr>
          <p:cNvPr id="410" name="Group 61"/>
          <p:cNvGrpSpPr/>
          <p:nvPr/>
        </p:nvGrpSpPr>
        <p:grpSpPr>
          <a:xfrm>
            <a:off x="491760" y="4129920"/>
            <a:ext cx="485280" cy="272880"/>
            <a:chOff x="491760" y="4129920"/>
            <a:chExt cx="485280" cy="272880"/>
          </a:xfrm>
        </p:grpSpPr>
        <p:cxnSp>
          <p:nvCxnSpPr>
            <p:cNvPr id="411" name="Straight Connector 51"/>
            <p:cNvCxnSpPr/>
            <p:nvPr/>
          </p:nvCxnSpPr>
          <p:spPr>
            <a:xfrm flipH="1">
              <a:off x="491760" y="4129920"/>
              <a:ext cx="485640" cy="1080"/>
            </a:xfrm>
            <a:prstGeom prst="straightConnector1">
              <a:avLst/>
            </a:prstGeom>
            <a:ln w="28575">
              <a:solidFill>
                <a:srgbClr val="0070c0"/>
              </a:solidFill>
              <a:round/>
            </a:ln>
          </p:spPr>
        </p:cxnSp>
        <p:cxnSp>
          <p:nvCxnSpPr>
            <p:cNvPr id="412" name="Straight Connector 56"/>
            <p:cNvCxnSpPr/>
            <p:nvPr/>
          </p:nvCxnSpPr>
          <p:spPr>
            <a:xfrm>
              <a:off x="491760" y="4129920"/>
              <a:ext cx="1080" cy="272160"/>
            </a:xfrm>
            <a:prstGeom prst="straightConnector1">
              <a:avLst/>
            </a:prstGeom>
            <a:ln w="28575">
              <a:solidFill>
                <a:srgbClr val="0070c0"/>
              </a:solidFill>
              <a:round/>
            </a:ln>
          </p:spPr>
        </p:cxnSp>
        <p:cxnSp>
          <p:nvCxnSpPr>
            <p:cNvPr id="413" name="Straight Arrow Connector 60"/>
            <p:cNvCxnSpPr/>
            <p:nvPr/>
          </p:nvCxnSpPr>
          <p:spPr>
            <a:xfrm>
              <a:off x="491760" y="4402080"/>
              <a:ext cx="485640" cy="1080"/>
            </a:xfrm>
            <a:prstGeom prst="straightConnector1">
              <a:avLst/>
            </a:prstGeom>
            <a:ln w="28575">
              <a:solidFill>
                <a:srgbClr val="0070c0"/>
              </a:solidFill>
              <a:round/>
              <a:tailEnd len="med" type="arrow" w="med"/>
            </a:ln>
          </p:spPr>
        </p:cxnSp>
      </p:grpSp>
      <p:sp>
        <p:nvSpPr>
          <p:cNvPr id="414" name="Google Shape;297;p37"/>
          <p:cNvSpPr/>
          <p:nvPr/>
        </p:nvSpPr>
        <p:spPr>
          <a:xfrm>
            <a:off x="7560" y="3540960"/>
            <a:ext cx="1099440" cy="55476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it-IT" sz="1400" spc="-1" strike="noStrike">
                <a:solidFill>
                  <a:schemeClr val="dk1"/>
                </a:solidFill>
                <a:latin typeface="Calibri"/>
                <a:ea typeface="Calibri"/>
              </a:rPr>
              <a:t>Show error msg</a:t>
            </a:r>
            <a:endParaRPr b="0" lang="en-US" sz="1400" spc="-1" strike="noStrike">
              <a:solidFill>
                <a:srgbClr val="000000"/>
              </a:solidFill>
              <a:latin typeface="Arial"/>
            </a:endParaRPr>
          </a:p>
        </p:txBody>
      </p:sp>
      <p:cxnSp>
        <p:nvCxnSpPr>
          <p:cNvPr id="415" name="Google Shape;275;p37"/>
          <p:cNvCxnSpPr/>
          <p:nvPr/>
        </p:nvCxnSpPr>
        <p:spPr>
          <a:xfrm>
            <a:off x="217800" y="1975680"/>
            <a:ext cx="784800" cy="1080"/>
          </a:xfrm>
          <a:prstGeom prst="straightConnector1">
            <a:avLst/>
          </a:prstGeom>
          <a:ln w="25400">
            <a:solidFill>
              <a:srgbClr val="4f81bd"/>
            </a:solidFill>
            <a:round/>
            <a:tailEnd len="med" type="stealth" w="med"/>
          </a:ln>
        </p:spPr>
      </p:cxnSp>
      <p:sp>
        <p:nvSpPr>
          <p:cNvPr id="416" name="Google Shape;297;p37"/>
          <p:cNvSpPr/>
          <p:nvPr/>
        </p:nvSpPr>
        <p:spPr>
          <a:xfrm>
            <a:off x="38520" y="4631400"/>
            <a:ext cx="1099440" cy="360000"/>
          </a:xfrm>
          <a:prstGeom prst="rect">
            <a:avLst/>
          </a:prstGeom>
          <a:noFill/>
          <a:ln w="0">
            <a:noFill/>
          </a:ln>
        </p:spPr>
        <p:style>
          <a:lnRef idx="0"/>
          <a:fillRef idx="0"/>
          <a:effectRef idx="0"/>
          <a:fontRef idx="minor"/>
        </p:style>
        <p:txBody>
          <a:bodyPr lIns="107280" rIns="107280" tIns="0" bIns="0" anchor="t">
            <a:noAutofit/>
          </a:bodyPr>
          <a:p>
            <a:pPr algn="ctr">
              <a:lnSpc>
                <a:spcPct val="100000"/>
              </a:lnSpc>
            </a:pPr>
            <a:r>
              <a:rPr b="0" lang="it-IT" sz="1200" spc="-1" strike="noStrike">
                <a:solidFill>
                  <a:schemeClr val="dk1"/>
                </a:solidFill>
                <a:latin typeface="Calibri"/>
                <a:ea typeface="Calibri"/>
              </a:rPr>
              <a:t>Set username</a:t>
            </a:r>
            <a:endParaRPr b="0" lang="en-US" sz="1200" spc="-1" strike="noStrike">
              <a:solidFill>
                <a:srgbClr val="000000"/>
              </a:solidFill>
              <a:latin typeface="Arial"/>
            </a:endParaRPr>
          </a:p>
        </p:txBody>
      </p:sp>
      <p:cxnSp>
        <p:nvCxnSpPr>
          <p:cNvPr id="417" name="Google Shape;295;p37"/>
          <p:cNvCxnSpPr/>
          <p:nvPr/>
        </p:nvCxnSpPr>
        <p:spPr>
          <a:xfrm>
            <a:off x="7637760" y="1664640"/>
            <a:ext cx="12240" cy="4860000"/>
          </a:xfrm>
          <a:prstGeom prst="straightConnector1">
            <a:avLst/>
          </a:prstGeom>
          <a:ln w="38100">
            <a:solidFill>
              <a:srgbClr val="4f81bd"/>
            </a:solidFill>
            <a:prstDash val="dot"/>
            <a:round/>
          </a:ln>
        </p:spPr>
      </p:cxnSp>
      <p:sp>
        <p:nvSpPr>
          <p:cNvPr id="418" name="Google Shape;296;p37"/>
          <p:cNvSpPr/>
          <p:nvPr/>
        </p:nvSpPr>
        <p:spPr>
          <a:xfrm>
            <a:off x="7470360" y="4856400"/>
            <a:ext cx="312840" cy="9309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sp>
        <p:nvSpPr>
          <p:cNvPr id="419" name="Google Shape;302;p37"/>
          <p:cNvSpPr/>
          <p:nvPr/>
        </p:nvSpPr>
        <p:spPr>
          <a:xfrm>
            <a:off x="7080840" y="1062720"/>
            <a:ext cx="1092600" cy="5148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Session storage</a:t>
            </a:r>
            <a:endParaRPr b="0" lang="en-US" sz="1200" spc="-1" strike="noStrike">
              <a:solidFill>
                <a:srgbClr val="000000"/>
              </a:solidFill>
              <a:latin typeface="Arial"/>
            </a:endParaRPr>
          </a:p>
        </p:txBody>
      </p:sp>
      <p:cxnSp>
        <p:nvCxnSpPr>
          <p:cNvPr id="420" name="Google Shape;299;p37"/>
          <p:cNvCxnSpPr/>
          <p:nvPr/>
        </p:nvCxnSpPr>
        <p:spPr>
          <a:xfrm>
            <a:off x="1341360" y="5692320"/>
            <a:ext cx="6154920" cy="1080"/>
          </a:xfrm>
          <a:prstGeom prst="straightConnector1">
            <a:avLst/>
          </a:prstGeom>
          <a:ln w="25400">
            <a:solidFill>
              <a:srgbClr val="4f81bd"/>
            </a:solidFill>
            <a:round/>
            <a:tailEnd len="med" type="stealth" w="med"/>
          </a:ln>
        </p:spPr>
      </p:cxnSp>
      <p:sp>
        <p:nvSpPr>
          <p:cNvPr id="421" name="Google Shape;297;p37"/>
          <p:cNvSpPr/>
          <p:nvPr/>
        </p:nvSpPr>
        <p:spPr>
          <a:xfrm>
            <a:off x="659880" y="5342760"/>
            <a:ext cx="2046600" cy="337320"/>
          </a:xfrm>
          <a:prstGeom prst="rect">
            <a:avLst/>
          </a:prstGeom>
          <a:solidFill>
            <a:schemeClr val="bg1"/>
          </a:solidFill>
          <a:ln w="3175">
            <a:solidFill>
              <a:srgbClr val="4f81bd"/>
            </a:solidFill>
            <a:round/>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[status code == 200 ]</a:t>
            </a:r>
            <a:endParaRPr b="0" lang="en-US" sz="1400" spc="-1" strike="noStrike">
              <a:solidFill>
                <a:srgbClr val="000000"/>
              </a:solidFill>
              <a:latin typeface="Arial"/>
            </a:endParaRPr>
          </a:p>
        </p:txBody>
      </p:sp>
      <p:sp>
        <p:nvSpPr>
          <p:cNvPr id="422" name="Google Shape;277;p37"/>
          <p:cNvSpPr/>
          <p:nvPr/>
        </p:nvSpPr>
        <p:spPr>
          <a:xfrm>
            <a:off x="2978640" y="1847520"/>
            <a:ext cx="326160" cy="304848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grpSp>
        <p:nvGrpSpPr>
          <p:cNvPr id="423" name="Group 61"/>
          <p:cNvGrpSpPr/>
          <p:nvPr/>
        </p:nvGrpSpPr>
        <p:grpSpPr>
          <a:xfrm>
            <a:off x="491760" y="4896720"/>
            <a:ext cx="485280" cy="272880"/>
            <a:chOff x="491760" y="4896720"/>
            <a:chExt cx="485280" cy="272880"/>
          </a:xfrm>
        </p:grpSpPr>
        <p:cxnSp>
          <p:nvCxnSpPr>
            <p:cNvPr id="424" name="Straight Connector 51"/>
            <p:cNvCxnSpPr/>
            <p:nvPr/>
          </p:nvCxnSpPr>
          <p:spPr>
            <a:xfrm flipH="1">
              <a:off x="491760" y="4896720"/>
              <a:ext cx="485640" cy="1080"/>
            </a:xfrm>
            <a:prstGeom prst="straightConnector1">
              <a:avLst/>
            </a:prstGeom>
            <a:ln w="28575">
              <a:solidFill>
                <a:srgbClr val="0070c0"/>
              </a:solidFill>
              <a:round/>
            </a:ln>
          </p:spPr>
        </p:cxnSp>
        <p:cxnSp>
          <p:nvCxnSpPr>
            <p:cNvPr id="425" name="Straight Connector 56"/>
            <p:cNvCxnSpPr/>
            <p:nvPr/>
          </p:nvCxnSpPr>
          <p:spPr>
            <a:xfrm>
              <a:off x="491760" y="4896720"/>
              <a:ext cx="1080" cy="272520"/>
            </a:xfrm>
            <a:prstGeom prst="straightConnector1">
              <a:avLst/>
            </a:prstGeom>
            <a:ln w="28575">
              <a:solidFill>
                <a:srgbClr val="0070c0"/>
              </a:solidFill>
              <a:round/>
            </a:ln>
          </p:spPr>
        </p:cxnSp>
        <p:cxnSp>
          <p:nvCxnSpPr>
            <p:cNvPr id="426" name="Straight Arrow Connector 60"/>
            <p:cNvCxnSpPr/>
            <p:nvPr/>
          </p:nvCxnSpPr>
          <p:spPr>
            <a:xfrm>
              <a:off x="491760" y="5168880"/>
              <a:ext cx="485640" cy="1080"/>
            </a:xfrm>
            <a:prstGeom prst="straightConnector1">
              <a:avLst/>
            </a:prstGeom>
            <a:ln w="28575">
              <a:solidFill>
                <a:srgbClr val="0070c0"/>
              </a:solidFill>
              <a:round/>
              <a:tailEnd len="med" type="arrow" w="med"/>
            </a:ln>
          </p:spPr>
        </p:cxnSp>
      </p:grpSp>
      <p:sp>
        <p:nvSpPr>
          <p:cNvPr id="427" name="Rectangle 1"/>
          <p:cNvSpPr/>
          <p:nvPr/>
        </p:nvSpPr>
        <p:spPr>
          <a:xfrm>
            <a:off x="641520" y="5314680"/>
            <a:ext cx="8565480" cy="10796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it-IT" sz="1600" spc="-1" strike="noStrike">
              <a:solidFill>
                <a:schemeClr val="lt1"/>
              </a:solidFill>
              <a:latin typeface="Arial"/>
              <a:ea typeface="Arial"/>
            </a:endParaRPr>
          </a:p>
        </p:txBody>
      </p:sp>
      <p:sp>
        <p:nvSpPr>
          <p:cNvPr id="428" name="Rectangle 2"/>
          <p:cNvSpPr/>
          <p:nvPr/>
        </p:nvSpPr>
        <p:spPr>
          <a:xfrm>
            <a:off x="5227200" y="5381280"/>
            <a:ext cx="190260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it-IT" sz="1200" spc="-1" strike="noStrike">
                <a:solidFill>
                  <a:srgbClr val="000000"/>
                </a:solidFill>
                <a:latin typeface="Arial"/>
                <a:ea typeface="Arial"/>
              </a:rPr>
              <a:t>setItem('</a:t>
            </a:r>
            <a:r>
              <a:rPr b="0" lang="it-IT" sz="1200" spc="-1" strike="noStrike" u="sng">
                <a:solidFill>
                  <a:srgbClr val="000000"/>
                </a:solidFill>
                <a:uFillTx/>
                <a:latin typeface="Arial"/>
                <a:ea typeface="Arial"/>
              </a:rPr>
              <a:t>username', usrn)</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cxnSp>
        <p:nvCxnSpPr>
          <p:cNvPr id="429" name="Google Shape;275;p37"/>
          <p:cNvCxnSpPr>
            <a:endCxn id="430" idx="1"/>
          </p:cNvCxnSpPr>
          <p:nvPr/>
        </p:nvCxnSpPr>
        <p:spPr>
          <a:xfrm>
            <a:off x="2512800" y="3725640"/>
            <a:ext cx="846000" cy="6480"/>
          </a:xfrm>
          <a:prstGeom prst="straightConnector1">
            <a:avLst/>
          </a:prstGeom>
          <a:ln w="25400">
            <a:solidFill>
              <a:srgbClr val="4f81bd"/>
            </a:solidFill>
            <a:round/>
            <a:tailEnd len="med" type="stealth" w="med"/>
          </a:ln>
        </p:spPr>
      </p:cxnSp>
      <p:sp>
        <p:nvSpPr>
          <p:cNvPr id="431" name="PlaceHolder 1"/>
          <p:cNvSpPr>
            <a:spLocks noGrp="1"/>
          </p:cNvSpPr>
          <p:nvPr>
            <p:ph type="title"/>
          </p:nvPr>
        </p:nvSpPr>
        <p:spPr>
          <a:xfrm>
            <a:off x="495360" y="274680"/>
            <a:ext cx="8914320" cy="114228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caricamento Home page </a:t>
            </a:r>
            <a:endParaRPr b="0" lang="en-US" sz="4400" spc="-1" strike="noStrike">
              <a:solidFill>
                <a:srgbClr val="000000"/>
              </a:solidFill>
              <a:latin typeface="Arial"/>
            </a:endParaRPr>
          </a:p>
        </p:txBody>
      </p:sp>
      <p:cxnSp>
        <p:nvCxnSpPr>
          <p:cNvPr id="432" name="Straight Connector 26"/>
          <p:cNvCxnSpPr/>
          <p:nvPr/>
        </p:nvCxnSpPr>
        <p:spPr>
          <a:xfrm>
            <a:off x="933840" y="1866600"/>
            <a:ext cx="1080" cy="4427280"/>
          </a:xfrm>
          <a:prstGeom prst="straightConnector1">
            <a:avLst/>
          </a:prstGeom>
          <a:ln w="38100">
            <a:solidFill>
              <a:srgbClr val="4f81bd"/>
            </a:solidFill>
            <a:prstDash val="dot"/>
            <a:round/>
          </a:ln>
        </p:spPr>
      </p:cxnSp>
      <p:sp>
        <p:nvSpPr>
          <p:cNvPr id="433" name="Google Shape;294;p37"/>
          <p:cNvSpPr/>
          <p:nvPr/>
        </p:nvSpPr>
        <p:spPr>
          <a:xfrm>
            <a:off x="136440" y="1962360"/>
            <a:ext cx="625320" cy="4482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load</a:t>
            </a:r>
            <a:endParaRPr b="0" lang="en-US" sz="1400" spc="-1" strike="noStrike">
              <a:solidFill>
                <a:srgbClr val="000000"/>
              </a:solidFill>
              <a:latin typeface="Arial"/>
            </a:endParaRPr>
          </a:p>
        </p:txBody>
      </p:sp>
      <p:sp>
        <p:nvSpPr>
          <p:cNvPr id="434" name="Google Shape;290;p37"/>
          <p:cNvSpPr/>
          <p:nvPr/>
        </p:nvSpPr>
        <p:spPr>
          <a:xfrm>
            <a:off x="426600" y="1200960"/>
            <a:ext cx="1153800" cy="6501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Home.html + expMgmt.js</a:t>
            </a:r>
            <a:endParaRPr b="0" lang="en-US" sz="1200" spc="-1" strike="noStrike">
              <a:solidFill>
                <a:srgbClr val="000000"/>
              </a:solidFill>
              <a:latin typeface="Arial"/>
            </a:endParaRPr>
          </a:p>
        </p:txBody>
      </p:sp>
      <p:sp>
        <p:nvSpPr>
          <p:cNvPr id="435" name="Google Shape;292;p37"/>
          <p:cNvSpPr/>
          <p:nvPr/>
        </p:nvSpPr>
        <p:spPr>
          <a:xfrm>
            <a:off x="762840" y="2091960"/>
            <a:ext cx="370800" cy="45910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436" name="Straight Connector 36"/>
          <p:cNvCxnSpPr/>
          <p:nvPr/>
        </p:nvCxnSpPr>
        <p:spPr>
          <a:xfrm>
            <a:off x="2341800" y="1868760"/>
            <a:ext cx="1080" cy="4427280"/>
          </a:xfrm>
          <a:prstGeom prst="straightConnector1">
            <a:avLst/>
          </a:prstGeom>
          <a:ln w="38100">
            <a:solidFill>
              <a:srgbClr val="4f81bd"/>
            </a:solidFill>
            <a:prstDash val="dot"/>
            <a:round/>
          </a:ln>
        </p:spPr>
      </p:cxnSp>
      <p:sp>
        <p:nvSpPr>
          <p:cNvPr id="437" name="Google Shape;290;p37"/>
          <p:cNvSpPr/>
          <p:nvPr/>
        </p:nvSpPr>
        <p:spPr>
          <a:xfrm>
            <a:off x="1801440" y="1203120"/>
            <a:ext cx="1126800" cy="6501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Page</a:t>
            </a:r>
            <a:br>
              <a:rPr sz="1400"/>
            </a:br>
            <a:r>
              <a:rPr b="0" lang="es-419" sz="1200" spc="-1" strike="noStrike">
                <a:solidFill>
                  <a:schemeClr val="dk1"/>
                </a:solidFill>
                <a:latin typeface="Calibri"/>
                <a:ea typeface="Calibri"/>
              </a:rPr>
              <a:t>Orchestrator</a:t>
            </a:r>
            <a:endParaRPr b="0" lang="en-US" sz="1200" spc="-1" strike="noStrike">
              <a:solidFill>
                <a:srgbClr val="000000"/>
              </a:solidFill>
              <a:latin typeface="Arial"/>
            </a:endParaRPr>
          </a:p>
        </p:txBody>
      </p:sp>
      <p:sp>
        <p:nvSpPr>
          <p:cNvPr id="438" name="Google Shape;292;p37"/>
          <p:cNvSpPr/>
          <p:nvPr/>
        </p:nvSpPr>
        <p:spPr>
          <a:xfrm>
            <a:off x="2171160" y="2194560"/>
            <a:ext cx="367560" cy="44884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439" name="Google Shape;275;p37"/>
          <p:cNvCxnSpPr/>
          <p:nvPr/>
        </p:nvCxnSpPr>
        <p:spPr>
          <a:xfrm>
            <a:off x="1159560" y="2288520"/>
            <a:ext cx="965880" cy="1080"/>
          </a:xfrm>
          <a:prstGeom prst="straightConnector1">
            <a:avLst/>
          </a:prstGeom>
          <a:ln w="25400">
            <a:solidFill>
              <a:srgbClr val="4f81bd"/>
            </a:solidFill>
            <a:round/>
            <a:tailEnd len="med" type="stealth" w="med"/>
          </a:ln>
        </p:spPr>
      </p:cxnSp>
      <p:sp>
        <p:nvSpPr>
          <p:cNvPr id="440" name="Google Shape;294;p37"/>
          <p:cNvSpPr/>
          <p:nvPr/>
        </p:nvSpPr>
        <p:spPr>
          <a:xfrm>
            <a:off x="1293840" y="2346480"/>
            <a:ext cx="781920" cy="4482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600" spc="-1" strike="noStrike">
                <a:solidFill>
                  <a:schemeClr val="dk1"/>
                </a:solidFill>
                <a:latin typeface="Calibri"/>
                <a:ea typeface="Calibri"/>
              </a:rPr>
              <a:t>start()</a:t>
            </a:r>
            <a:endParaRPr b="0" lang="en-US" sz="1600" spc="-1" strike="noStrike">
              <a:solidFill>
                <a:srgbClr val="000000"/>
              </a:solidFill>
              <a:latin typeface="Arial"/>
            </a:endParaRPr>
          </a:p>
        </p:txBody>
      </p:sp>
      <p:cxnSp>
        <p:nvCxnSpPr>
          <p:cNvPr id="441" name="Straight Arrow Connector 4"/>
          <p:cNvCxnSpPr/>
          <p:nvPr/>
        </p:nvCxnSpPr>
        <p:spPr>
          <a:xfrm>
            <a:off x="426600" y="2290320"/>
            <a:ext cx="337320" cy="1080"/>
          </a:xfrm>
          <a:prstGeom prst="straightConnector1">
            <a:avLst/>
          </a:prstGeom>
          <a:ln w="25400">
            <a:solidFill>
              <a:srgbClr val="4f81bd"/>
            </a:solidFill>
            <a:round/>
            <a:tailEnd len="med" type="stealth" w="med"/>
          </a:ln>
        </p:spPr>
      </p:cxnSp>
      <p:cxnSp>
        <p:nvCxnSpPr>
          <p:cNvPr id="442" name="Straight Connector 52"/>
          <p:cNvCxnSpPr/>
          <p:nvPr/>
        </p:nvCxnSpPr>
        <p:spPr>
          <a:xfrm>
            <a:off x="5689080" y="1870920"/>
            <a:ext cx="3600" cy="4871880"/>
          </a:xfrm>
          <a:prstGeom prst="straightConnector1">
            <a:avLst/>
          </a:prstGeom>
          <a:ln w="38100">
            <a:solidFill>
              <a:srgbClr val="4f81bd"/>
            </a:solidFill>
            <a:prstDash val="dot"/>
            <a:round/>
          </a:ln>
        </p:spPr>
      </p:cxnSp>
      <p:sp>
        <p:nvSpPr>
          <p:cNvPr id="443" name="Google Shape;290;p37"/>
          <p:cNvSpPr/>
          <p:nvPr/>
        </p:nvSpPr>
        <p:spPr>
          <a:xfrm>
            <a:off x="5255640" y="1205640"/>
            <a:ext cx="844920" cy="6501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a:t>
            </a:r>
            <a:br>
              <a:rPr sz="1200"/>
            </a:br>
            <a:r>
              <a:rPr b="0" lang="es-419" sz="1200" spc="-1" strike="noStrike">
                <a:solidFill>
                  <a:schemeClr val="dk1"/>
                </a:solidFill>
                <a:latin typeface="Calibri"/>
                <a:ea typeface="Calibri"/>
              </a:rPr>
              <a:t>Details</a:t>
            </a:r>
            <a:endParaRPr b="0" lang="en-US" sz="1200" spc="-1" strike="noStrike">
              <a:solidFill>
                <a:srgbClr val="000000"/>
              </a:solidFill>
              <a:latin typeface="Arial"/>
            </a:endParaRPr>
          </a:p>
        </p:txBody>
      </p:sp>
      <p:sp>
        <p:nvSpPr>
          <p:cNvPr id="444" name="Google Shape;294;p37"/>
          <p:cNvSpPr/>
          <p:nvPr/>
        </p:nvSpPr>
        <p:spPr>
          <a:xfrm>
            <a:off x="2538000" y="2349000"/>
            <a:ext cx="1546920" cy="4482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registerEvents</a:t>
            </a:r>
            <a:endParaRPr b="0" lang="en-US" sz="1400" spc="-1" strike="noStrike">
              <a:solidFill>
                <a:srgbClr val="000000"/>
              </a:solidFill>
              <a:latin typeface="Arial"/>
            </a:endParaRPr>
          </a:p>
        </p:txBody>
      </p:sp>
      <p:cxnSp>
        <p:nvCxnSpPr>
          <p:cNvPr id="445" name="Google Shape;275;p37"/>
          <p:cNvCxnSpPr/>
          <p:nvPr/>
        </p:nvCxnSpPr>
        <p:spPr>
          <a:xfrm>
            <a:off x="2540160" y="2359080"/>
            <a:ext cx="3007080" cy="1080"/>
          </a:xfrm>
          <a:prstGeom prst="straightConnector1">
            <a:avLst/>
          </a:prstGeom>
          <a:ln w="25400">
            <a:solidFill>
              <a:srgbClr val="4f81bd"/>
            </a:solidFill>
            <a:round/>
            <a:tailEnd len="med" type="stealth" w="med"/>
          </a:ln>
        </p:spPr>
      </p:cxnSp>
      <p:cxnSp>
        <p:nvCxnSpPr>
          <p:cNvPr id="446" name="Google Shape;275;p37"/>
          <p:cNvCxnSpPr/>
          <p:nvPr/>
        </p:nvCxnSpPr>
        <p:spPr>
          <a:xfrm>
            <a:off x="1159560" y="3602160"/>
            <a:ext cx="965880" cy="1080"/>
          </a:xfrm>
          <a:prstGeom prst="straightConnector1">
            <a:avLst/>
          </a:prstGeom>
          <a:ln w="25400">
            <a:solidFill>
              <a:srgbClr val="4f81bd"/>
            </a:solidFill>
            <a:round/>
            <a:tailEnd len="med" type="stealth" w="med"/>
          </a:ln>
        </p:spPr>
      </p:cxnSp>
      <p:sp>
        <p:nvSpPr>
          <p:cNvPr id="447" name="Google Shape;294;p37"/>
          <p:cNvSpPr/>
          <p:nvPr/>
        </p:nvSpPr>
        <p:spPr>
          <a:xfrm>
            <a:off x="1223280" y="3267360"/>
            <a:ext cx="915840" cy="4482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refresh()</a:t>
            </a:r>
            <a:endParaRPr b="0" lang="en-US" sz="1400" spc="-1" strike="noStrike">
              <a:solidFill>
                <a:srgbClr val="000000"/>
              </a:solidFill>
              <a:latin typeface="Arial"/>
            </a:endParaRPr>
          </a:p>
        </p:txBody>
      </p:sp>
      <p:cxnSp>
        <p:nvCxnSpPr>
          <p:cNvPr id="448" name="Straight Connector 60"/>
          <p:cNvCxnSpPr/>
          <p:nvPr/>
        </p:nvCxnSpPr>
        <p:spPr>
          <a:xfrm>
            <a:off x="4571280" y="1873440"/>
            <a:ext cx="1080" cy="4619520"/>
          </a:xfrm>
          <a:prstGeom prst="straightConnector1">
            <a:avLst/>
          </a:prstGeom>
          <a:ln w="38100">
            <a:solidFill>
              <a:srgbClr val="4f81bd"/>
            </a:solidFill>
            <a:prstDash val="dot"/>
            <a:round/>
          </a:ln>
        </p:spPr>
      </p:cxnSp>
      <p:sp>
        <p:nvSpPr>
          <p:cNvPr id="449" name="Google Shape;290;p37"/>
          <p:cNvSpPr/>
          <p:nvPr/>
        </p:nvSpPr>
        <p:spPr>
          <a:xfrm>
            <a:off x="4176360" y="1207800"/>
            <a:ext cx="817920" cy="6501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Wizard</a:t>
            </a:r>
            <a:endParaRPr b="0" lang="en-US" sz="1200" spc="-1" strike="noStrike">
              <a:solidFill>
                <a:srgbClr val="000000"/>
              </a:solidFill>
              <a:latin typeface="Arial"/>
            </a:endParaRPr>
          </a:p>
        </p:txBody>
      </p:sp>
      <p:sp>
        <p:nvSpPr>
          <p:cNvPr id="450" name="Google Shape;294;p37"/>
          <p:cNvSpPr/>
          <p:nvPr/>
        </p:nvSpPr>
        <p:spPr>
          <a:xfrm>
            <a:off x="2544480" y="2629800"/>
            <a:ext cx="1414440" cy="4482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registerEvents</a:t>
            </a:r>
            <a:endParaRPr b="0" lang="en-US" sz="1400" spc="-1" strike="noStrike">
              <a:solidFill>
                <a:srgbClr val="000000"/>
              </a:solidFill>
              <a:latin typeface="Arial"/>
            </a:endParaRPr>
          </a:p>
        </p:txBody>
      </p:sp>
      <p:cxnSp>
        <p:nvCxnSpPr>
          <p:cNvPr id="451" name="Google Shape;275;p37"/>
          <p:cNvCxnSpPr/>
          <p:nvPr/>
        </p:nvCxnSpPr>
        <p:spPr>
          <a:xfrm>
            <a:off x="2537640" y="2932560"/>
            <a:ext cx="1803600" cy="1080"/>
          </a:xfrm>
          <a:prstGeom prst="straightConnector1">
            <a:avLst/>
          </a:prstGeom>
          <a:ln w="25400">
            <a:solidFill>
              <a:srgbClr val="4f81bd"/>
            </a:solidFill>
            <a:round/>
            <a:tailEnd len="med" type="stealth" w="med"/>
          </a:ln>
        </p:spPr>
      </p:cxnSp>
      <p:cxnSp>
        <p:nvCxnSpPr>
          <p:cNvPr id="452" name="Google Shape;275;p37"/>
          <p:cNvCxnSpPr/>
          <p:nvPr/>
        </p:nvCxnSpPr>
        <p:spPr>
          <a:xfrm>
            <a:off x="2540160" y="5030280"/>
            <a:ext cx="4107240" cy="1080"/>
          </a:xfrm>
          <a:prstGeom prst="straightConnector1">
            <a:avLst/>
          </a:prstGeom>
          <a:ln w="25400">
            <a:solidFill>
              <a:srgbClr val="4f81bd"/>
            </a:solidFill>
            <a:round/>
            <a:tailEnd len="med" type="stealth" w="med"/>
          </a:ln>
        </p:spPr>
      </p:cxnSp>
      <p:sp>
        <p:nvSpPr>
          <p:cNvPr id="453" name="Google Shape;294;p37"/>
          <p:cNvSpPr/>
          <p:nvPr/>
        </p:nvSpPr>
        <p:spPr>
          <a:xfrm>
            <a:off x="2577600" y="4750560"/>
            <a:ext cx="781920" cy="4482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show</a:t>
            </a:r>
            <a:endParaRPr b="0" lang="en-US" sz="1400" spc="-1" strike="noStrike">
              <a:solidFill>
                <a:srgbClr val="000000"/>
              </a:solidFill>
              <a:latin typeface="Arial"/>
            </a:endParaRPr>
          </a:p>
        </p:txBody>
      </p:sp>
      <p:cxnSp>
        <p:nvCxnSpPr>
          <p:cNvPr id="454" name="Google Shape;275;p37"/>
          <p:cNvCxnSpPr/>
          <p:nvPr/>
        </p:nvCxnSpPr>
        <p:spPr>
          <a:xfrm>
            <a:off x="2533680" y="4269960"/>
            <a:ext cx="3013560" cy="1080"/>
          </a:xfrm>
          <a:prstGeom prst="straightConnector1">
            <a:avLst/>
          </a:prstGeom>
          <a:ln w="25400">
            <a:solidFill>
              <a:srgbClr val="4f81bd"/>
            </a:solidFill>
            <a:round/>
            <a:tailEnd len="med" type="stealth" w="med"/>
          </a:ln>
        </p:spPr>
      </p:cxnSp>
      <p:sp>
        <p:nvSpPr>
          <p:cNvPr id="455" name="Google Shape;318;p38"/>
          <p:cNvSpPr/>
          <p:nvPr/>
        </p:nvSpPr>
        <p:spPr>
          <a:xfrm>
            <a:off x="2583720" y="4245480"/>
            <a:ext cx="668160" cy="3070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reset</a:t>
            </a:r>
            <a:endParaRPr b="0" lang="en-US" sz="1400" spc="-1" strike="noStrike">
              <a:solidFill>
                <a:srgbClr val="000000"/>
              </a:solidFill>
              <a:latin typeface="Arial"/>
            </a:endParaRPr>
          </a:p>
        </p:txBody>
      </p:sp>
      <p:cxnSp>
        <p:nvCxnSpPr>
          <p:cNvPr id="456" name="Google Shape;275;p37"/>
          <p:cNvCxnSpPr/>
          <p:nvPr/>
        </p:nvCxnSpPr>
        <p:spPr>
          <a:xfrm>
            <a:off x="2579400" y="4518000"/>
            <a:ext cx="1846440" cy="11160"/>
          </a:xfrm>
          <a:prstGeom prst="straightConnector1">
            <a:avLst/>
          </a:prstGeom>
          <a:ln w="25400">
            <a:solidFill>
              <a:srgbClr val="4f81bd"/>
            </a:solidFill>
            <a:round/>
            <a:tailEnd len="med" type="stealth" w="med"/>
          </a:ln>
        </p:spPr>
      </p:cxnSp>
      <p:sp>
        <p:nvSpPr>
          <p:cNvPr id="457" name="Google Shape;318;p38"/>
          <p:cNvSpPr/>
          <p:nvPr/>
        </p:nvSpPr>
        <p:spPr>
          <a:xfrm>
            <a:off x="2590560" y="3973320"/>
            <a:ext cx="990720" cy="3070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reset</a:t>
            </a:r>
            <a:endParaRPr b="0" lang="en-US" sz="1400" spc="-1" strike="noStrike">
              <a:solidFill>
                <a:srgbClr val="000000"/>
              </a:solidFill>
              <a:latin typeface="Arial"/>
            </a:endParaRPr>
          </a:p>
        </p:txBody>
      </p:sp>
      <p:sp>
        <p:nvSpPr>
          <p:cNvPr id="458" name="Google Shape;292;p37"/>
          <p:cNvSpPr/>
          <p:nvPr/>
        </p:nvSpPr>
        <p:spPr>
          <a:xfrm>
            <a:off x="4389120" y="2850480"/>
            <a:ext cx="396720" cy="184212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459" name="Google Shape;292;p37"/>
          <p:cNvSpPr/>
          <p:nvPr/>
        </p:nvSpPr>
        <p:spPr>
          <a:xfrm>
            <a:off x="5519160" y="2328480"/>
            <a:ext cx="381960" cy="43545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grpSp>
        <p:nvGrpSpPr>
          <p:cNvPr id="460" name="Group 89"/>
          <p:cNvGrpSpPr/>
          <p:nvPr/>
        </p:nvGrpSpPr>
        <p:grpSpPr>
          <a:xfrm>
            <a:off x="6134040" y="5441400"/>
            <a:ext cx="485280" cy="292320"/>
            <a:chOff x="6134040" y="5441400"/>
            <a:chExt cx="485280" cy="292320"/>
          </a:xfrm>
        </p:grpSpPr>
        <p:cxnSp>
          <p:nvCxnSpPr>
            <p:cNvPr id="461" name="Straight Connector 90"/>
            <p:cNvCxnSpPr/>
            <p:nvPr/>
          </p:nvCxnSpPr>
          <p:spPr>
            <a:xfrm flipH="1">
              <a:off x="6134040" y="5441400"/>
              <a:ext cx="485640" cy="1080"/>
            </a:xfrm>
            <a:prstGeom prst="straightConnector1">
              <a:avLst/>
            </a:prstGeom>
            <a:ln w="28575">
              <a:solidFill>
                <a:srgbClr val="0070c0"/>
              </a:solidFill>
              <a:round/>
            </a:ln>
          </p:spPr>
        </p:cxnSp>
        <p:cxnSp>
          <p:nvCxnSpPr>
            <p:cNvPr id="462" name="Straight Connector 91"/>
            <p:cNvCxnSpPr/>
            <p:nvPr/>
          </p:nvCxnSpPr>
          <p:spPr>
            <a:xfrm>
              <a:off x="6134040" y="5441400"/>
              <a:ext cx="1080" cy="291960"/>
            </a:xfrm>
            <a:prstGeom prst="straightConnector1">
              <a:avLst/>
            </a:prstGeom>
            <a:ln w="28575">
              <a:solidFill>
                <a:srgbClr val="0070c0"/>
              </a:solidFill>
              <a:round/>
            </a:ln>
          </p:spPr>
        </p:cxnSp>
        <p:cxnSp>
          <p:nvCxnSpPr>
            <p:cNvPr id="463" name="Straight Arrow Connector 92"/>
            <p:cNvCxnSpPr/>
            <p:nvPr/>
          </p:nvCxnSpPr>
          <p:spPr>
            <a:xfrm>
              <a:off x="6134040" y="5733000"/>
              <a:ext cx="485640" cy="1080"/>
            </a:xfrm>
            <a:prstGeom prst="straightConnector1">
              <a:avLst/>
            </a:prstGeom>
            <a:ln w="28575">
              <a:solidFill>
                <a:srgbClr val="0070c0"/>
              </a:solidFill>
              <a:round/>
              <a:tailEnd len="med" type="arrow" w="med"/>
            </a:ln>
          </p:spPr>
        </p:cxnSp>
      </p:grpSp>
      <p:sp>
        <p:nvSpPr>
          <p:cNvPr id="464" name="Google Shape;310;p38"/>
          <p:cNvSpPr/>
          <p:nvPr/>
        </p:nvSpPr>
        <p:spPr>
          <a:xfrm>
            <a:off x="7521840" y="1207800"/>
            <a:ext cx="913320" cy="6609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GetMissionsData</a:t>
            </a:r>
            <a:endParaRPr b="0" lang="en-US" sz="1200" spc="-1" strike="noStrike">
              <a:solidFill>
                <a:srgbClr val="000000"/>
              </a:solidFill>
              <a:latin typeface="Arial"/>
            </a:endParaRPr>
          </a:p>
        </p:txBody>
      </p:sp>
      <p:cxnSp>
        <p:nvCxnSpPr>
          <p:cNvPr id="465" name="Google Shape;311;p38"/>
          <p:cNvCxnSpPr/>
          <p:nvPr/>
        </p:nvCxnSpPr>
        <p:spPr>
          <a:xfrm>
            <a:off x="7979040" y="1915560"/>
            <a:ext cx="1080" cy="4827240"/>
          </a:xfrm>
          <a:prstGeom prst="straightConnector1">
            <a:avLst/>
          </a:prstGeom>
          <a:ln w="38100">
            <a:solidFill>
              <a:srgbClr val="4f81bd"/>
            </a:solidFill>
            <a:prstDash val="dot"/>
            <a:round/>
          </a:ln>
        </p:spPr>
      </p:cxnSp>
      <p:cxnSp>
        <p:nvCxnSpPr>
          <p:cNvPr id="466" name="Google Shape;312;p38"/>
          <p:cNvCxnSpPr/>
          <p:nvPr/>
        </p:nvCxnSpPr>
        <p:spPr>
          <a:xfrm>
            <a:off x="6879960" y="5167080"/>
            <a:ext cx="950400" cy="1080"/>
          </a:xfrm>
          <a:prstGeom prst="straightConnector1">
            <a:avLst/>
          </a:prstGeom>
          <a:ln w="25400">
            <a:solidFill>
              <a:srgbClr val="4f81bd"/>
            </a:solidFill>
            <a:round/>
            <a:tailEnd len="med" type="stealth" w="med"/>
          </a:ln>
        </p:spPr>
      </p:cxnSp>
      <p:sp>
        <p:nvSpPr>
          <p:cNvPr id="467" name="Google Shape;313;p38"/>
          <p:cNvSpPr/>
          <p:nvPr/>
        </p:nvSpPr>
        <p:spPr>
          <a:xfrm>
            <a:off x="6986160" y="4482360"/>
            <a:ext cx="831600" cy="9583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AJAX GET</a:t>
            </a: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/GetMissionsDAta</a:t>
            </a:r>
            <a:endParaRPr b="0" lang="en-US" sz="1200" spc="-1" strike="noStrike">
              <a:solidFill>
                <a:srgbClr val="000000"/>
              </a:solidFill>
              <a:latin typeface="Arial"/>
            </a:endParaRPr>
          </a:p>
        </p:txBody>
      </p:sp>
      <p:sp>
        <p:nvSpPr>
          <p:cNvPr id="468" name="Google Shape;314;p38"/>
          <p:cNvSpPr/>
          <p:nvPr/>
        </p:nvSpPr>
        <p:spPr>
          <a:xfrm>
            <a:off x="7828560" y="4681080"/>
            <a:ext cx="364680" cy="13611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sp>
        <p:nvSpPr>
          <p:cNvPr id="469" name="Google Shape;315;p38"/>
          <p:cNvSpPr/>
          <p:nvPr/>
        </p:nvSpPr>
        <p:spPr>
          <a:xfrm>
            <a:off x="8954280" y="1216800"/>
            <a:ext cx="885960" cy="62352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Mission</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DAO</a:t>
            </a:r>
            <a:endParaRPr b="0" lang="en-US" sz="1400" spc="-1" strike="noStrike">
              <a:solidFill>
                <a:srgbClr val="000000"/>
              </a:solidFill>
              <a:latin typeface="Arial"/>
            </a:endParaRPr>
          </a:p>
        </p:txBody>
      </p:sp>
      <p:cxnSp>
        <p:nvCxnSpPr>
          <p:cNvPr id="470" name="Google Shape;316;p38"/>
          <p:cNvCxnSpPr/>
          <p:nvPr/>
        </p:nvCxnSpPr>
        <p:spPr>
          <a:xfrm flipH="1">
            <a:off x="9392400" y="1841400"/>
            <a:ext cx="33840" cy="4901400"/>
          </a:xfrm>
          <a:prstGeom prst="straightConnector1">
            <a:avLst/>
          </a:prstGeom>
          <a:ln w="38100">
            <a:solidFill>
              <a:srgbClr val="4f81bd"/>
            </a:solidFill>
            <a:prstDash val="dot"/>
            <a:round/>
          </a:ln>
        </p:spPr>
      </p:cxnSp>
      <p:cxnSp>
        <p:nvCxnSpPr>
          <p:cNvPr id="471" name="Google Shape;317;p38"/>
          <p:cNvCxnSpPr/>
          <p:nvPr/>
        </p:nvCxnSpPr>
        <p:spPr>
          <a:xfrm flipH="1">
            <a:off x="8191440" y="5458680"/>
            <a:ext cx="1210320" cy="1080"/>
          </a:xfrm>
          <a:prstGeom prst="straightConnector1">
            <a:avLst/>
          </a:prstGeom>
          <a:ln w="25400">
            <a:solidFill>
              <a:srgbClr val="4f81bd"/>
            </a:solidFill>
            <a:round/>
            <a:tailEnd len="med" type="stealth" w="med"/>
          </a:ln>
        </p:spPr>
      </p:cxnSp>
      <p:sp>
        <p:nvSpPr>
          <p:cNvPr id="472" name="Google Shape;318;p38"/>
          <p:cNvSpPr/>
          <p:nvPr/>
        </p:nvSpPr>
        <p:spPr>
          <a:xfrm>
            <a:off x="8354520" y="5532840"/>
            <a:ext cx="990720" cy="3070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missions</a:t>
            </a:r>
            <a:endParaRPr b="0" lang="en-US" sz="1400" spc="-1" strike="noStrike">
              <a:solidFill>
                <a:srgbClr val="000000"/>
              </a:solidFill>
              <a:latin typeface="Arial"/>
            </a:endParaRPr>
          </a:p>
        </p:txBody>
      </p:sp>
      <p:cxnSp>
        <p:nvCxnSpPr>
          <p:cNvPr id="473" name="Google Shape;320;p38"/>
          <p:cNvCxnSpPr/>
          <p:nvPr/>
        </p:nvCxnSpPr>
        <p:spPr>
          <a:xfrm>
            <a:off x="8244360" y="5263560"/>
            <a:ext cx="1001160" cy="1080"/>
          </a:xfrm>
          <a:prstGeom prst="straightConnector1">
            <a:avLst/>
          </a:prstGeom>
          <a:ln w="25400">
            <a:solidFill>
              <a:srgbClr val="4f81bd"/>
            </a:solidFill>
            <a:round/>
            <a:tailEnd len="med" type="stealth" w="med"/>
          </a:ln>
        </p:spPr>
      </p:cxnSp>
      <p:sp>
        <p:nvSpPr>
          <p:cNvPr id="474" name="Google Shape;333;p38"/>
          <p:cNvSpPr/>
          <p:nvPr/>
        </p:nvSpPr>
        <p:spPr>
          <a:xfrm>
            <a:off x="8235720" y="4586040"/>
            <a:ext cx="1208160" cy="5893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findMissionsBy</a:t>
            </a:r>
            <a:br>
              <a:rPr sz="1200"/>
            </a:br>
            <a:r>
              <a:rPr b="0" lang="es-419" sz="1200" spc="-1" strike="noStrike">
                <a:solidFill>
                  <a:schemeClr val="dk1"/>
                </a:solidFill>
                <a:latin typeface="Calibri"/>
                <a:ea typeface="Calibri"/>
              </a:rPr>
              <a:t>User(session.</a:t>
            </a:r>
            <a:br>
              <a:rPr sz="1200"/>
            </a:br>
            <a:r>
              <a:rPr b="0" lang="es-419" sz="1200" spc="-1" strike="noStrike">
                <a:solidFill>
                  <a:schemeClr val="dk1"/>
                </a:solidFill>
                <a:latin typeface="Calibri"/>
                <a:ea typeface="Calibri"/>
              </a:rPr>
              <a:t>user.id</a:t>
            </a:r>
            <a:r>
              <a:rPr b="0" lang="es-419" sz="1400" spc="-1" strike="noStrike">
                <a:solidFill>
                  <a:schemeClr val="dk1"/>
                </a:solidFill>
                <a:latin typeface="Calibri"/>
                <a:ea typeface="Calibri"/>
              </a:rPr>
              <a:t>)</a:t>
            </a:r>
            <a:endParaRPr b="0" lang="en-US" sz="1400" spc="-1" strike="noStrike">
              <a:solidFill>
                <a:srgbClr val="000000"/>
              </a:solidFill>
              <a:latin typeface="Arial"/>
            </a:endParaRPr>
          </a:p>
        </p:txBody>
      </p:sp>
      <p:cxnSp>
        <p:nvCxnSpPr>
          <p:cNvPr id="475" name="Straight Connector 66"/>
          <p:cNvCxnSpPr/>
          <p:nvPr/>
        </p:nvCxnSpPr>
        <p:spPr>
          <a:xfrm>
            <a:off x="6813360" y="1861920"/>
            <a:ext cx="1080" cy="4427280"/>
          </a:xfrm>
          <a:prstGeom prst="straightConnector1">
            <a:avLst/>
          </a:prstGeom>
          <a:ln w="38100">
            <a:solidFill>
              <a:srgbClr val="4f81bd"/>
            </a:solidFill>
            <a:prstDash val="dot"/>
            <a:round/>
          </a:ln>
        </p:spPr>
      </p:cxnSp>
      <p:sp>
        <p:nvSpPr>
          <p:cNvPr id="476" name="Google Shape;290;p37"/>
          <p:cNvSpPr/>
          <p:nvPr/>
        </p:nvSpPr>
        <p:spPr>
          <a:xfrm>
            <a:off x="6391440" y="1196280"/>
            <a:ext cx="817920" cy="6501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MissionsList</a:t>
            </a:r>
            <a:endParaRPr b="0" lang="en-US" sz="1200" spc="-1" strike="noStrike">
              <a:solidFill>
                <a:srgbClr val="000000"/>
              </a:solidFill>
              <a:latin typeface="Arial"/>
            </a:endParaRPr>
          </a:p>
        </p:txBody>
      </p:sp>
      <p:sp>
        <p:nvSpPr>
          <p:cNvPr id="477" name="Google Shape;292;p37"/>
          <p:cNvSpPr/>
          <p:nvPr/>
        </p:nvSpPr>
        <p:spPr>
          <a:xfrm>
            <a:off x="6642720" y="4518360"/>
            <a:ext cx="372600" cy="21646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478" name="Google Shape;317;p38"/>
          <p:cNvCxnSpPr/>
          <p:nvPr/>
        </p:nvCxnSpPr>
        <p:spPr>
          <a:xfrm flipH="1">
            <a:off x="7057800" y="5474520"/>
            <a:ext cx="717840" cy="1080"/>
          </a:xfrm>
          <a:prstGeom prst="straightConnector1">
            <a:avLst/>
          </a:prstGeom>
          <a:ln w="25400">
            <a:solidFill>
              <a:srgbClr val="4f81bd"/>
            </a:solidFill>
            <a:round/>
            <a:tailEnd len="med" type="stealth" w="med"/>
          </a:ln>
        </p:spPr>
      </p:cxnSp>
      <p:sp>
        <p:nvSpPr>
          <p:cNvPr id="479" name="Google Shape;318;p38"/>
          <p:cNvSpPr/>
          <p:nvPr/>
        </p:nvSpPr>
        <p:spPr>
          <a:xfrm>
            <a:off x="6946560" y="5447880"/>
            <a:ext cx="990720" cy="3070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missions</a:t>
            </a:r>
            <a:endParaRPr b="0" lang="en-US" sz="1400" spc="-1" strike="noStrike">
              <a:solidFill>
                <a:srgbClr val="000000"/>
              </a:solidFill>
              <a:latin typeface="Arial"/>
            </a:endParaRPr>
          </a:p>
        </p:txBody>
      </p:sp>
      <p:sp>
        <p:nvSpPr>
          <p:cNvPr id="480" name="Google Shape;318;p38"/>
          <p:cNvSpPr/>
          <p:nvPr/>
        </p:nvSpPr>
        <p:spPr>
          <a:xfrm>
            <a:off x="5893200" y="5150160"/>
            <a:ext cx="770040" cy="3106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update</a:t>
            </a:r>
            <a:endParaRPr b="0" lang="en-US" sz="1400" spc="-1" strike="noStrike">
              <a:solidFill>
                <a:srgbClr val="000000"/>
              </a:solidFill>
              <a:latin typeface="Arial"/>
            </a:endParaRPr>
          </a:p>
        </p:txBody>
      </p:sp>
      <p:sp>
        <p:nvSpPr>
          <p:cNvPr id="481" name="Google Shape;294;p37"/>
          <p:cNvSpPr/>
          <p:nvPr/>
        </p:nvSpPr>
        <p:spPr>
          <a:xfrm>
            <a:off x="2585520" y="3470400"/>
            <a:ext cx="781920" cy="4482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show</a:t>
            </a:r>
            <a:endParaRPr b="0" lang="en-US" sz="1400" spc="-1" strike="noStrike">
              <a:solidFill>
                <a:srgbClr val="000000"/>
              </a:solidFill>
              <a:latin typeface="Arial"/>
            </a:endParaRPr>
          </a:p>
        </p:txBody>
      </p:sp>
      <p:cxnSp>
        <p:nvCxnSpPr>
          <p:cNvPr id="482" name="Google Shape;295;p37"/>
          <p:cNvCxnSpPr/>
          <p:nvPr/>
        </p:nvCxnSpPr>
        <p:spPr>
          <a:xfrm>
            <a:off x="3525840" y="1904400"/>
            <a:ext cx="11880" cy="4651200"/>
          </a:xfrm>
          <a:prstGeom prst="straightConnector1">
            <a:avLst/>
          </a:prstGeom>
          <a:ln w="38100">
            <a:solidFill>
              <a:srgbClr val="4f81bd"/>
            </a:solidFill>
            <a:prstDash val="dot"/>
            <a:round/>
          </a:ln>
        </p:spPr>
      </p:cxnSp>
      <p:sp>
        <p:nvSpPr>
          <p:cNvPr id="430" name="Google Shape;296;p37"/>
          <p:cNvSpPr/>
          <p:nvPr/>
        </p:nvSpPr>
        <p:spPr>
          <a:xfrm>
            <a:off x="3358440" y="3441240"/>
            <a:ext cx="363240" cy="5810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sp>
        <p:nvSpPr>
          <p:cNvPr id="483" name="Google Shape;302;p37"/>
          <p:cNvSpPr/>
          <p:nvPr/>
        </p:nvSpPr>
        <p:spPr>
          <a:xfrm>
            <a:off x="3078000" y="1329840"/>
            <a:ext cx="923400" cy="5148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Personal</a:t>
            </a:r>
            <a:endParaRPr b="0" lang="en-US" sz="1200" spc="-1" strike="noStrike">
              <a:solidFill>
                <a:srgbClr val="000000"/>
              </a:solidFill>
              <a:latin typeface="Arial"/>
            </a:endParaRPr>
          </a:p>
          <a:p>
            <a:pPr algn="ctr">
              <a:lnSpc>
                <a:spcPct val="100000"/>
              </a:lnSpc>
            </a:pPr>
            <a:r>
              <a:rPr b="0" lang="es-419" sz="1200" spc="-1" strike="noStrike">
                <a:solidFill>
                  <a:schemeClr val="dk1"/>
                </a:solidFill>
                <a:latin typeface="Calibri"/>
                <a:ea typeface="Calibri"/>
              </a:rPr>
              <a:t>message</a:t>
            </a:r>
            <a:endParaRPr b="0" lang="en-US" sz="1200" spc="-1" strike="noStrike">
              <a:solidFill>
                <a:srgbClr val="000000"/>
              </a:solidFill>
              <a:latin typeface="Arial"/>
            </a:endParaRPr>
          </a:p>
        </p:txBody>
      </p:sp>
      <p:sp>
        <p:nvSpPr>
          <p:cNvPr id="484" name="Google Shape;319;p38"/>
          <p:cNvSpPr/>
          <p:nvPr/>
        </p:nvSpPr>
        <p:spPr>
          <a:xfrm>
            <a:off x="9273240" y="4919400"/>
            <a:ext cx="309960" cy="8355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PlaceHolder 1"/>
          <p:cNvSpPr>
            <a:spLocks noGrp="1"/>
          </p:cNvSpPr>
          <p:nvPr>
            <p:ph type="title"/>
          </p:nvPr>
        </p:nvSpPr>
        <p:spPr>
          <a:xfrm>
            <a:off x="495360" y="274680"/>
            <a:ext cx="8914320" cy="11419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it-IT" sz="4400" spc="-1" strike="noStrike">
                <a:solidFill>
                  <a:schemeClr val="dk1"/>
                </a:solidFill>
                <a:latin typeface="Calibri"/>
                <a:ea typeface="Calibri"/>
              </a:rPr>
              <a:t>Caricamento della pagina dopo ogni evento</a:t>
            </a:r>
            <a:endParaRPr b="0" lang="en-US" sz="4400" spc="-1" strike="noStrike">
              <a:solidFill>
                <a:srgbClr val="000000"/>
              </a:solidFill>
              <a:latin typeface="Arial"/>
            </a:endParaRPr>
          </a:p>
        </p:txBody>
      </p:sp>
      <p:sp>
        <p:nvSpPr>
          <p:cNvPr id="486" name="PlaceHolder 2"/>
          <p:cNvSpPr>
            <a:spLocks noGrp="1"/>
          </p:cNvSpPr>
          <p:nvPr>
            <p:ph/>
          </p:nvPr>
        </p:nvSpPr>
        <p:spPr>
          <a:xfrm>
            <a:off x="495360" y="1600200"/>
            <a:ext cx="4374000" cy="4772160"/>
          </a:xfrm>
          <a:prstGeom prst="rect">
            <a:avLst/>
          </a:prstGeom>
          <a:noFill/>
          <a:ln w="0">
            <a:noFill/>
          </a:ln>
        </p:spPr>
        <p:txBody>
          <a:bodyPr lIns="107280" rIns="107280" tIns="53640" bIns="53640" anchor="t">
            <a:normAutofit fontScale="55000"/>
          </a:bodyPr>
          <a:p>
            <a:pPr marL="535320" indent="-475920">
              <a:lnSpc>
                <a:spcPct val="100000"/>
              </a:lnSpc>
              <a:spcBef>
                <a:spcPts val="658"/>
              </a:spcBef>
              <a:buClr>
                <a:srgbClr val="000000"/>
              </a:buClr>
              <a:buFont typeface="Arial"/>
              <a:buChar char="•"/>
            </a:pPr>
            <a:r>
              <a:rPr b="0" lang="it-IT" sz="3300" spc="-1" strike="noStrike">
                <a:solidFill>
                  <a:schemeClr val="dk1"/>
                </a:solidFill>
                <a:latin typeface="Calibri"/>
                <a:ea typeface="Calibri"/>
              </a:rPr>
              <a:t>Il dettaglio della missione è mostrato solo quando l’utente seleziona un elemento dall’elenco</a:t>
            </a:r>
            <a:endParaRPr b="0" lang="en-US" sz="3300" spc="-1" strike="noStrike">
              <a:solidFill>
                <a:srgbClr val="000000"/>
              </a:solidFill>
              <a:latin typeface="Arial"/>
            </a:endParaRPr>
          </a:p>
          <a:p>
            <a:pPr marL="535320" indent="-475920">
              <a:lnSpc>
                <a:spcPct val="100000"/>
              </a:lnSpc>
              <a:spcBef>
                <a:spcPts val="658"/>
              </a:spcBef>
              <a:buClr>
                <a:srgbClr val="000000"/>
              </a:buClr>
              <a:buFont typeface="Arial"/>
              <a:buChar char="•"/>
            </a:pPr>
            <a:r>
              <a:rPr b="0" lang="it-IT" sz="3300" spc="-1" strike="noStrike">
                <a:solidFill>
                  <a:schemeClr val="dk1"/>
                </a:solidFill>
                <a:latin typeface="Calibri"/>
                <a:ea typeface="Calibri"/>
              </a:rPr>
              <a:t>Questo lascia la pagina in uno stato inconsistente in alcune situazioni:</a:t>
            </a:r>
            <a:endParaRPr b="0" lang="en-US" sz="3300" spc="-1" strike="noStrike">
              <a:solidFill>
                <a:srgbClr val="000000"/>
              </a:solidFill>
              <a:latin typeface="Arial"/>
            </a:endParaRPr>
          </a:p>
          <a:p>
            <a:pPr lvl="1" marL="1071720" indent="-446040">
              <a:lnSpc>
                <a:spcPct val="100000"/>
              </a:lnSpc>
              <a:spcBef>
                <a:spcPts val="564"/>
              </a:spcBef>
              <a:buClr>
                <a:srgbClr val="000000"/>
              </a:buClr>
              <a:buFont typeface="Arial"/>
              <a:buChar char="–"/>
            </a:pPr>
            <a:r>
              <a:rPr b="0" lang="it-IT" sz="2800" spc="-1" strike="noStrike">
                <a:solidFill>
                  <a:schemeClr val="dk1"/>
                </a:solidFill>
                <a:latin typeface="Calibri"/>
                <a:ea typeface="Calibri"/>
              </a:rPr>
              <a:t>Al caricameno iniziale</a:t>
            </a:r>
            <a:endParaRPr b="0" lang="en-US" sz="2800" spc="-1" strike="noStrike">
              <a:solidFill>
                <a:srgbClr val="000000"/>
              </a:solidFill>
              <a:latin typeface="Arial"/>
            </a:endParaRPr>
          </a:p>
          <a:p>
            <a:pPr lvl="1" marL="1071720" indent="-446040">
              <a:lnSpc>
                <a:spcPct val="100000"/>
              </a:lnSpc>
              <a:spcBef>
                <a:spcPts val="564"/>
              </a:spcBef>
              <a:buClr>
                <a:srgbClr val="000000"/>
              </a:buClr>
              <a:buFont typeface="Arial"/>
              <a:buChar char="–"/>
            </a:pPr>
            <a:r>
              <a:rPr b="0" lang="it-IT" sz="2800" spc="-1" strike="noStrike">
                <a:solidFill>
                  <a:schemeClr val="dk1"/>
                </a:solidFill>
                <a:latin typeface="Calibri"/>
                <a:ea typeface="Calibri"/>
              </a:rPr>
              <a:t>Sopo la creazione di una missione</a:t>
            </a:r>
            <a:endParaRPr b="0" lang="en-US" sz="2800" spc="-1" strike="noStrike">
              <a:solidFill>
                <a:srgbClr val="000000"/>
              </a:solidFill>
              <a:latin typeface="Arial"/>
            </a:endParaRPr>
          </a:p>
          <a:p>
            <a:pPr lvl="1" marL="1071720" indent="-446040">
              <a:lnSpc>
                <a:spcPct val="100000"/>
              </a:lnSpc>
              <a:spcBef>
                <a:spcPts val="564"/>
              </a:spcBef>
              <a:buClr>
                <a:srgbClr val="000000"/>
              </a:buClr>
              <a:buFont typeface="Arial"/>
              <a:buChar char="–"/>
            </a:pPr>
            <a:r>
              <a:rPr b="0" lang="it-IT" sz="2800" spc="-1" strike="noStrike">
                <a:solidFill>
                  <a:schemeClr val="dk1"/>
                </a:solidFill>
                <a:latin typeface="Calibri"/>
                <a:ea typeface="Calibri"/>
              </a:rPr>
              <a:t>Dopo il cambio di stato di una missione</a:t>
            </a:r>
            <a:endParaRPr b="0" lang="en-US" sz="2800" spc="-1" strike="noStrike">
              <a:solidFill>
                <a:srgbClr val="000000"/>
              </a:solidFill>
              <a:latin typeface="Arial"/>
            </a:endParaRPr>
          </a:p>
          <a:p>
            <a:pPr marL="535320" indent="-475920">
              <a:lnSpc>
                <a:spcPct val="100000"/>
              </a:lnSpc>
              <a:spcBef>
                <a:spcPts val="658"/>
              </a:spcBef>
              <a:buClr>
                <a:srgbClr val="000000"/>
              </a:buClr>
              <a:buFont typeface="Arial"/>
              <a:buChar char="•"/>
            </a:pPr>
            <a:r>
              <a:rPr b="0" lang="it-IT" sz="3300" spc="-1" strike="noStrike">
                <a:solidFill>
                  <a:schemeClr val="dk1"/>
                </a:solidFill>
                <a:latin typeface="Calibri"/>
                <a:ea typeface="Calibri"/>
              </a:rPr>
              <a:t>Possibile soluzione: simulare il click da parte dell’utente sull’elenco</a:t>
            </a:r>
            <a:endParaRPr b="0" lang="en-US" sz="3300" spc="-1" strike="noStrike">
              <a:solidFill>
                <a:srgbClr val="000000"/>
              </a:solidFill>
              <a:latin typeface="Arial"/>
            </a:endParaRPr>
          </a:p>
          <a:p>
            <a:pPr lvl="1" marL="1071720" indent="-446040">
              <a:lnSpc>
                <a:spcPct val="100000"/>
              </a:lnSpc>
              <a:spcBef>
                <a:spcPts val="564"/>
              </a:spcBef>
              <a:buClr>
                <a:srgbClr val="000000"/>
              </a:buClr>
              <a:buFont typeface="Arial"/>
              <a:buChar char="–"/>
            </a:pPr>
            <a:r>
              <a:rPr b="0" lang="it-IT" sz="2800" spc="-1" strike="noStrike">
                <a:solidFill>
                  <a:schemeClr val="dk1"/>
                </a:solidFill>
                <a:latin typeface="Calibri"/>
                <a:ea typeface="Calibri"/>
              </a:rPr>
              <a:t>Al caricameno iniziale: si mostra la prima missione in elenco</a:t>
            </a:r>
            <a:endParaRPr b="0" lang="en-US" sz="2800" spc="-1" strike="noStrike">
              <a:solidFill>
                <a:srgbClr val="000000"/>
              </a:solidFill>
              <a:latin typeface="Arial"/>
            </a:endParaRPr>
          </a:p>
          <a:p>
            <a:pPr lvl="1" marL="1071720" indent="-446040">
              <a:lnSpc>
                <a:spcPct val="100000"/>
              </a:lnSpc>
              <a:spcBef>
                <a:spcPts val="564"/>
              </a:spcBef>
              <a:buClr>
                <a:srgbClr val="000000"/>
              </a:buClr>
              <a:buFont typeface="Arial"/>
              <a:buChar char="–"/>
            </a:pPr>
            <a:r>
              <a:rPr b="0" lang="it-IT" sz="2800" spc="-1" strike="noStrike">
                <a:solidFill>
                  <a:schemeClr val="dk1"/>
                </a:solidFill>
                <a:latin typeface="Calibri"/>
                <a:ea typeface="Calibri"/>
              </a:rPr>
              <a:t>Sopo la creazione di una missione: si mostra la nuova missione</a:t>
            </a:r>
            <a:endParaRPr b="0" lang="en-US" sz="2800" spc="-1" strike="noStrike">
              <a:solidFill>
                <a:srgbClr val="000000"/>
              </a:solidFill>
              <a:latin typeface="Arial"/>
            </a:endParaRPr>
          </a:p>
          <a:p>
            <a:pPr lvl="1" marL="1071720" indent="-446040">
              <a:lnSpc>
                <a:spcPct val="100000"/>
              </a:lnSpc>
              <a:spcBef>
                <a:spcPts val="564"/>
              </a:spcBef>
              <a:buClr>
                <a:srgbClr val="000000"/>
              </a:buClr>
              <a:buFont typeface="Arial"/>
              <a:buChar char="–"/>
            </a:pPr>
            <a:r>
              <a:rPr b="0" lang="it-IT" sz="2800" spc="-1" strike="noStrike">
                <a:solidFill>
                  <a:schemeClr val="dk1"/>
                </a:solidFill>
                <a:latin typeface="Calibri"/>
                <a:ea typeface="Calibri"/>
              </a:rPr>
              <a:t>Dopo il cambio di stato di una missione: si mostra la missione aggiornata</a:t>
            </a:r>
            <a:endParaRPr b="0" lang="en-US" sz="2800" spc="-1" strike="noStrike">
              <a:solidFill>
                <a:srgbClr val="000000"/>
              </a:solidFill>
              <a:latin typeface="Arial"/>
            </a:endParaRPr>
          </a:p>
        </p:txBody>
      </p:sp>
      <p:sp>
        <p:nvSpPr>
          <p:cNvPr id="487" name="PlaceHolder 3"/>
          <p:cNvSpPr>
            <a:spLocks noGrp="1"/>
          </p:cNvSpPr>
          <p:nvPr>
            <p:ph/>
          </p:nvPr>
        </p:nvSpPr>
        <p:spPr>
          <a:xfrm>
            <a:off x="5035680" y="4641480"/>
            <a:ext cx="4374000" cy="1868040"/>
          </a:xfrm>
          <a:prstGeom prst="rect">
            <a:avLst/>
          </a:prstGeom>
          <a:noFill/>
          <a:ln w="0">
            <a:noFill/>
          </a:ln>
        </p:spPr>
        <p:txBody>
          <a:bodyPr lIns="107280" rIns="107280" tIns="53640" bIns="53640" anchor="t">
            <a:normAutofit fontScale="51000"/>
          </a:bodyPr>
          <a:p>
            <a:pPr marL="496440" indent="-441360">
              <a:lnSpc>
                <a:spcPct val="100000"/>
              </a:lnSpc>
              <a:spcBef>
                <a:spcPts val="658"/>
              </a:spcBef>
              <a:buClr>
                <a:srgbClr val="000000"/>
              </a:buClr>
              <a:buFont typeface="Arial"/>
              <a:buChar char="•"/>
            </a:pPr>
            <a:r>
              <a:rPr b="0" lang="it-IT" sz="3300" spc="-1" strike="noStrike">
                <a:solidFill>
                  <a:schemeClr val="dk1"/>
                </a:solidFill>
                <a:latin typeface="Calibri"/>
                <a:ea typeface="Calibri"/>
              </a:rPr>
              <a:t>In pratica: si può aggiungere una funzione </a:t>
            </a:r>
            <a:r>
              <a:rPr b="0" lang="it-IT" sz="3300" spc="-1" strike="noStrike">
                <a:solidFill>
                  <a:srgbClr val="ff0000"/>
                </a:solidFill>
                <a:latin typeface="Calibri"/>
                <a:ea typeface="Calibri"/>
              </a:rPr>
              <a:t>autoclick(missionId)  </a:t>
            </a:r>
            <a:r>
              <a:rPr b="0" lang="it-IT" sz="3300" spc="-1" strike="noStrike">
                <a:solidFill>
                  <a:schemeClr val="dk1"/>
                </a:solidFill>
                <a:latin typeface="Calibri"/>
                <a:ea typeface="Calibri"/>
              </a:rPr>
              <a:t>a MissionList che simula il click sull’elemento opportuno e assegnare alla funzione </a:t>
            </a:r>
            <a:r>
              <a:rPr b="0" lang="it-IT" sz="3300" spc="-1" strike="noStrike">
                <a:solidFill>
                  <a:srgbClr val="ff0000"/>
                </a:solidFill>
                <a:latin typeface="Calibri"/>
                <a:ea typeface="Calibri"/>
              </a:rPr>
              <a:t>refresh </a:t>
            </a:r>
            <a:r>
              <a:rPr b="0" lang="it-IT" sz="3300" spc="-1" strike="noStrike">
                <a:solidFill>
                  <a:schemeClr val="dk1"/>
                </a:solidFill>
                <a:latin typeface="Calibri"/>
                <a:ea typeface="Calibri"/>
              </a:rPr>
              <a:t>del controllore che rinfresca il contenuto dopo ogni evento la logica di rinfresco</a:t>
            </a:r>
            <a:endParaRPr b="0" lang="en-US" sz="3300" spc="-1" strike="noStrike">
              <a:solidFill>
                <a:srgbClr val="000000"/>
              </a:solidFill>
              <a:latin typeface="Arial"/>
            </a:endParaRPr>
          </a:p>
        </p:txBody>
      </p:sp>
      <p:pic>
        <p:nvPicPr>
          <p:cNvPr id="488" name="Picture 3" descr=""/>
          <p:cNvPicPr/>
          <p:nvPr/>
        </p:nvPicPr>
        <p:blipFill>
          <a:blip r:embed="rId1"/>
          <a:stretch/>
        </p:blipFill>
        <p:spPr>
          <a:xfrm>
            <a:off x="5047560" y="1581840"/>
            <a:ext cx="4820760" cy="305856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cxnSp>
        <p:nvCxnSpPr>
          <p:cNvPr id="489" name="Google Shape;275;p37"/>
          <p:cNvCxnSpPr>
            <a:endCxn id="490" idx="1"/>
          </p:cNvCxnSpPr>
          <p:nvPr/>
        </p:nvCxnSpPr>
        <p:spPr>
          <a:xfrm>
            <a:off x="2512800" y="3725640"/>
            <a:ext cx="846000" cy="6480"/>
          </a:xfrm>
          <a:prstGeom prst="straightConnector1">
            <a:avLst/>
          </a:prstGeom>
          <a:ln w="25400">
            <a:solidFill>
              <a:srgbClr val="4f81bd"/>
            </a:solidFill>
            <a:round/>
            <a:tailEnd len="med" type="stealth" w="med"/>
          </a:ln>
        </p:spPr>
      </p:cxnSp>
      <p:sp>
        <p:nvSpPr>
          <p:cNvPr id="491" name="PlaceHolder 1"/>
          <p:cNvSpPr>
            <a:spLocks noGrp="1"/>
          </p:cNvSpPr>
          <p:nvPr>
            <p:ph type="title"/>
          </p:nvPr>
        </p:nvSpPr>
        <p:spPr>
          <a:xfrm>
            <a:off x="495360" y="274680"/>
            <a:ext cx="8914320" cy="114228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caricamento Home page </a:t>
            </a:r>
            <a:endParaRPr b="0" lang="en-US" sz="4400" spc="-1" strike="noStrike">
              <a:solidFill>
                <a:srgbClr val="000000"/>
              </a:solidFill>
              <a:latin typeface="Arial"/>
            </a:endParaRPr>
          </a:p>
        </p:txBody>
      </p:sp>
      <p:cxnSp>
        <p:nvCxnSpPr>
          <p:cNvPr id="492" name="Straight Connector 26"/>
          <p:cNvCxnSpPr/>
          <p:nvPr/>
        </p:nvCxnSpPr>
        <p:spPr>
          <a:xfrm>
            <a:off x="933840" y="1866600"/>
            <a:ext cx="1080" cy="4427280"/>
          </a:xfrm>
          <a:prstGeom prst="straightConnector1">
            <a:avLst/>
          </a:prstGeom>
          <a:ln w="38100">
            <a:solidFill>
              <a:srgbClr val="4f81bd"/>
            </a:solidFill>
            <a:prstDash val="dot"/>
            <a:round/>
          </a:ln>
        </p:spPr>
      </p:cxnSp>
      <p:sp>
        <p:nvSpPr>
          <p:cNvPr id="493" name="Google Shape;294;p37"/>
          <p:cNvSpPr/>
          <p:nvPr/>
        </p:nvSpPr>
        <p:spPr>
          <a:xfrm>
            <a:off x="136440" y="1962360"/>
            <a:ext cx="625320" cy="4482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load</a:t>
            </a:r>
            <a:endParaRPr b="0" lang="en-US" sz="1400" spc="-1" strike="noStrike">
              <a:solidFill>
                <a:srgbClr val="000000"/>
              </a:solidFill>
              <a:latin typeface="Arial"/>
            </a:endParaRPr>
          </a:p>
        </p:txBody>
      </p:sp>
      <p:sp>
        <p:nvSpPr>
          <p:cNvPr id="494" name="Google Shape;290;p37"/>
          <p:cNvSpPr/>
          <p:nvPr/>
        </p:nvSpPr>
        <p:spPr>
          <a:xfrm>
            <a:off x="426600" y="1200960"/>
            <a:ext cx="1153800" cy="6501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Home.html + expMgmt.js</a:t>
            </a:r>
            <a:endParaRPr b="0" lang="en-US" sz="1200" spc="-1" strike="noStrike">
              <a:solidFill>
                <a:srgbClr val="000000"/>
              </a:solidFill>
              <a:latin typeface="Arial"/>
            </a:endParaRPr>
          </a:p>
        </p:txBody>
      </p:sp>
      <p:sp>
        <p:nvSpPr>
          <p:cNvPr id="495" name="Google Shape;292;p37"/>
          <p:cNvSpPr/>
          <p:nvPr/>
        </p:nvSpPr>
        <p:spPr>
          <a:xfrm>
            <a:off x="762840" y="2091960"/>
            <a:ext cx="370800" cy="45910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496" name="Straight Connector 36"/>
          <p:cNvCxnSpPr/>
          <p:nvPr/>
        </p:nvCxnSpPr>
        <p:spPr>
          <a:xfrm>
            <a:off x="2341800" y="1868760"/>
            <a:ext cx="1080" cy="4427280"/>
          </a:xfrm>
          <a:prstGeom prst="straightConnector1">
            <a:avLst/>
          </a:prstGeom>
          <a:ln w="38100">
            <a:solidFill>
              <a:srgbClr val="4f81bd"/>
            </a:solidFill>
            <a:prstDash val="dot"/>
            <a:round/>
          </a:ln>
        </p:spPr>
      </p:cxnSp>
      <p:sp>
        <p:nvSpPr>
          <p:cNvPr id="497" name="Google Shape;290;p37"/>
          <p:cNvSpPr/>
          <p:nvPr/>
        </p:nvSpPr>
        <p:spPr>
          <a:xfrm>
            <a:off x="1801440" y="1203120"/>
            <a:ext cx="1126800" cy="6501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Page</a:t>
            </a:r>
            <a:br>
              <a:rPr sz="1400"/>
            </a:br>
            <a:r>
              <a:rPr b="0" lang="es-419" sz="1200" spc="-1" strike="noStrike">
                <a:solidFill>
                  <a:schemeClr val="dk1"/>
                </a:solidFill>
                <a:latin typeface="Calibri"/>
                <a:ea typeface="Calibri"/>
              </a:rPr>
              <a:t>Orchestrator</a:t>
            </a:r>
            <a:endParaRPr b="0" lang="en-US" sz="1200" spc="-1" strike="noStrike">
              <a:solidFill>
                <a:srgbClr val="000000"/>
              </a:solidFill>
              <a:latin typeface="Arial"/>
            </a:endParaRPr>
          </a:p>
        </p:txBody>
      </p:sp>
      <p:sp>
        <p:nvSpPr>
          <p:cNvPr id="498" name="Google Shape;292;p37"/>
          <p:cNvSpPr/>
          <p:nvPr/>
        </p:nvSpPr>
        <p:spPr>
          <a:xfrm>
            <a:off x="2171160" y="2194560"/>
            <a:ext cx="367560" cy="44884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499" name="Google Shape;275;p37"/>
          <p:cNvCxnSpPr/>
          <p:nvPr/>
        </p:nvCxnSpPr>
        <p:spPr>
          <a:xfrm>
            <a:off x="1159560" y="2288520"/>
            <a:ext cx="965880" cy="1080"/>
          </a:xfrm>
          <a:prstGeom prst="straightConnector1">
            <a:avLst/>
          </a:prstGeom>
          <a:ln w="25400">
            <a:solidFill>
              <a:srgbClr val="4f81bd"/>
            </a:solidFill>
            <a:round/>
            <a:tailEnd len="med" type="stealth" w="med"/>
          </a:ln>
        </p:spPr>
      </p:cxnSp>
      <p:sp>
        <p:nvSpPr>
          <p:cNvPr id="500" name="Google Shape;294;p37"/>
          <p:cNvSpPr/>
          <p:nvPr/>
        </p:nvSpPr>
        <p:spPr>
          <a:xfrm>
            <a:off x="1293840" y="2346480"/>
            <a:ext cx="781920" cy="4482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600" spc="-1" strike="noStrike">
                <a:solidFill>
                  <a:schemeClr val="dk1"/>
                </a:solidFill>
                <a:latin typeface="Calibri"/>
                <a:ea typeface="Calibri"/>
              </a:rPr>
              <a:t>start()</a:t>
            </a:r>
            <a:endParaRPr b="0" lang="en-US" sz="1600" spc="-1" strike="noStrike">
              <a:solidFill>
                <a:srgbClr val="000000"/>
              </a:solidFill>
              <a:latin typeface="Arial"/>
            </a:endParaRPr>
          </a:p>
        </p:txBody>
      </p:sp>
      <p:cxnSp>
        <p:nvCxnSpPr>
          <p:cNvPr id="501" name="Straight Arrow Connector 4"/>
          <p:cNvCxnSpPr/>
          <p:nvPr/>
        </p:nvCxnSpPr>
        <p:spPr>
          <a:xfrm>
            <a:off x="426600" y="2290320"/>
            <a:ext cx="337320" cy="1080"/>
          </a:xfrm>
          <a:prstGeom prst="straightConnector1">
            <a:avLst/>
          </a:prstGeom>
          <a:ln w="25400">
            <a:solidFill>
              <a:srgbClr val="4f81bd"/>
            </a:solidFill>
            <a:round/>
            <a:tailEnd len="med" type="stealth" w="med"/>
          </a:ln>
        </p:spPr>
      </p:cxnSp>
      <p:cxnSp>
        <p:nvCxnSpPr>
          <p:cNvPr id="502" name="Straight Connector 52"/>
          <p:cNvCxnSpPr/>
          <p:nvPr/>
        </p:nvCxnSpPr>
        <p:spPr>
          <a:xfrm>
            <a:off x="5689080" y="1870920"/>
            <a:ext cx="3600" cy="4871880"/>
          </a:xfrm>
          <a:prstGeom prst="straightConnector1">
            <a:avLst/>
          </a:prstGeom>
          <a:ln w="38100">
            <a:solidFill>
              <a:srgbClr val="4f81bd"/>
            </a:solidFill>
            <a:prstDash val="dot"/>
            <a:round/>
          </a:ln>
        </p:spPr>
      </p:cxnSp>
      <p:sp>
        <p:nvSpPr>
          <p:cNvPr id="503" name="Google Shape;290;p37"/>
          <p:cNvSpPr/>
          <p:nvPr/>
        </p:nvSpPr>
        <p:spPr>
          <a:xfrm>
            <a:off x="5255640" y="1205640"/>
            <a:ext cx="844920" cy="6501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a:t>
            </a:r>
            <a:br>
              <a:rPr sz="1200"/>
            </a:br>
            <a:r>
              <a:rPr b="0" lang="es-419" sz="1200" spc="-1" strike="noStrike">
                <a:solidFill>
                  <a:schemeClr val="dk1"/>
                </a:solidFill>
                <a:latin typeface="Calibri"/>
                <a:ea typeface="Calibri"/>
              </a:rPr>
              <a:t>Details</a:t>
            </a:r>
            <a:endParaRPr b="0" lang="en-US" sz="1200" spc="-1" strike="noStrike">
              <a:solidFill>
                <a:srgbClr val="000000"/>
              </a:solidFill>
              <a:latin typeface="Arial"/>
            </a:endParaRPr>
          </a:p>
        </p:txBody>
      </p:sp>
      <p:sp>
        <p:nvSpPr>
          <p:cNvPr id="504" name="Google Shape;294;p37"/>
          <p:cNvSpPr/>
          <p:nvPr/>
        </p:nvSpPr>
        <p:spPr>
          <a:xfrm>
            <a:off x="2538000" y="2349000"/>
            <a:ext cx="1546920" cy="4482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registerEvents</a:t>
            </a:r>
            <a:endParaRPr b="0" lang="en-US" sz="1400" spc="-1" strike="noStrike">
              <a:solidFill>
                <a:srgbClr val="000000"/>
              </a:solidFill>
              <a:latin typeface="Arial"/>
            </a:endParaRPr>
          </a:p>
        </p:txBody>
      </p:sp>
      <p:cxnSp>
        <p:nvCxnSpPr>
          <p:cNvPr id="505" name="Google Shape;275;p37"/>
          <p:cNvCxnSpPr/>
          <p:nvPr/>
        </p:nvCxnSpPr>
        <p:spPr>
          <a:xfrm>
            <a:off x="2540160" y="2359080"/>
            <a:ext cx="3007080" cy="1080"/>
          </a:xfrm>
          <a:prstGeom prst="straightConnector1">
            <a:avLst/>
          </a:prstGeom>
          <a:ln w="25400">
            <a:solidFill>
              <a:srgbClr val="4f81bd"/>
            </a:solidFill>
            <a:round/>
            <a:tailEnd len="med" type="stealth" w="med"/>
          </a:ln>
        </p:spPr>
      </p:cxnSp>
      <p:cxnSp>
        <p:nvCxnSpPr>
          <p:cNvPr id="506" name="Google Shape;275;p37"/>
          <p:cNvCxnSpPr/>
          <p:nvPr/>
        </p:nvCxnSpPr>
        <p:spPr>
          <a:xfrm>
            <a:off x="1159560" y="3602160"/>
            <a:ext cx="965880" cy="1080"/>
          </a:xfrm>
          <a:prstGeom prst="straightConnector1">
            <a:avLst/>
          </a:prstGeom>
          <a:ln w="25400">
            <a:solidFill>
              <a:srgbClr val="4f81bd"/>
            </a:solidFill>
            <a:round/>
            <a:tailEnd len="med" type="stealth" w="med"/>
          </a:ln>
        </p:spPr>
      </p:cxnSp>
      <p:sp>
        <p:nvSpPr>
          <p:cNvPr id="507" name="Google Shape;294;p37"/>
          <p:cNvSpPr/>
          <p:nvPr/>
        </p:nvSpPr>
        <p:spPr>
          <a:xfrm>
            <a:off x="1223280" y="3267360"/>
            <a:ext cx="915840" cy="4482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refresh()</a:t>
            </a:r>
            <a:endParaRPr b="0" lang="en-US" sz="1400" spc="-1" strike="noStrike">
              <a:solidFill>
                <a:srgbClr val="000000"/>
              </a:solidFill>
              <a:latin typeface="Arial"/>
            </a:endParaRPr>
          </a:p>
        </p:txBody>
      </p:sp>
      <p:cxnSp>
        <p:nvCxnSpPr>
          <p:cNvPr id="508" name="Straight Connector 60"/>
          <p:cNvCxnSpPr/>
          <p:nvPr/>
        </p:nvCxnSpPr>
        <p:spPr>
          <a:xfrm>
            <a:off x="4571280" y="1873440"/>
            <a:ext cx="1080" cy="4619520"/>
          </a:xfrm>
          <a:prstGeom prst="straightConnector1">
            <a:avLst/>
          </a:prstGeom>
          <a:ln w="38100">
            <a:solidFill>
              <a:srgbClr val="4f81bd"/>
            </a:solidFill>
            <a:prstDash val="dot"/>
            <a:round/>
          </a:ln>
        </p:spPr>
      </p:cxnSp>
      <p:sp>
        <p:nvSpPr>
          <p:cNvPr id="509" name="Google Shape;290;p37"/>
          <p:cNvSpPr/>
          <p:nvPr/>
        </p:nvSpPr>
        <p:spPr>
          <a:xfrm>
            <a:off x="4176360" y="1207800"/>
            <a:ext cx="817920" cy="6501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Wizard</a:t>
            </a:r>
            <a:endParaRPr b="0" lang="en-US" sz="1200" spc="-1" strike="noStrike">
              <a:solidFill>
                <a:srgbClr val="000000"/>
              </a:solidFill>
              <a:latin typeface="Arial"/>
            </a:endParaRPr>
          </a:p>
        </p:txBody>
      </p:sp>
      <p:sp>
        <p:nvSpPr>
          <p:cNvPr id="510" name="Google Shape;294;p37"/>
          <p:cNvSpPr/>
          <p:nvPr/>
        </p:nvSpPr>
        <p:spPr>
          <a:xfrm>
            <a:off x="2544480" y="2629800"/>
            <a:ext cx="1414440" cy="4482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registerEvents</a:t>
            </a:r>
            <a:endParaRPr b="0" lang="en-US" sz="1400" spc="-1" strike="noStrike">
              <a:solidFill>
                <a:srgbClr val="000000"/>
              </a:solidFill>
              <a:latin typeface="Arial"/>
            </a:endParaRPr>
          </a:p>
        </p:txBody>
      </p:sp>
      <p:cxnSp>
        <p:nvCxnSpPr>
          <p:cNvPr id="511" name="Google Shape;275;p37"/>
          <p:cNvCxnSpPr/>
          <p:nvPr/>
        </p:nvCxnSpPr>
        <p:spPr>
          <a:xfrm>
            <a:off x="2537640" y="2932560"/>
            <a:ext cx="1803600" cy="1080"/>
          </a:xfrm>
          <a:prstGeom prst="straightConnector1">
            <a:avLst/>
          </a:prstGeom>
          <a:ln w="25400">
            <a:solidFill>
              <a:srgbClr val="4f81bd"/>
            </a:solidFill>
            <a:round/>
            <a:tailEnd len="med" type="stealth" w="med"/>
          </a:ln>
        </p:spPr>
      </p:cxnSp>
      <p:cxnSp>
        <p:nvCxnSpPr>
          <p:cNvPr id="512" name="Google Shape;275;p37"/>
          <p:cNvCxnSpPr/>
          <p:nvPr/>
        </p:nvCxnSpPr>
        <p:spPr>
          <a:xfrm>
            <a:off x="2540160" y="5030280"/>
            <a:ext cx="4107240" cy="1080"/>
          </a:xfrm>
          <a:prstGeom prst="straightConnector1">
            <a:avLst/>
          </a:prstGeom>
          <a:ln w="25400">
            <a:solidFill>
              <a:srgbClr val="4f81bd"/>
            </a:solidFill>
            <a:round/>
            <a:tailEnd len="med" type="stealth" w="med"/>
          </a:ln>
        </p:spPr>
      </p:cxnSp>
      <p:sp>
        <p:nvSpPr>
          <p:cNvPr id="513" name="Google Shape;294;p37"/>
          <p:cNvSpPr/>
          <p:nvPr/>
        </p:nvSpPr>
        <p:spPr>
          <a:xfrm>
            <a:off x="2577600" y="4750560"/>
            <a:ext cx="781920" cy="4482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show</a:t>
            </a:r>
            <a:endParaRPr b="0" lang="en-US" sz="1400" spc="-1" strike="noStrike">
              <a:solidFill>
                <a:srgbClr val="000000"/>
              </a:solidFill>
              <a:latin typeface="Arial"/>
            </a:endParaRPr>
          </a:p>
        </p:txBody>
      </p:sp>
      <p:cxnSp>
        <p:nvCxnSpPr>
          <p:cNvPr id="514" name="Google Shape;275;p37"/>
          <p:cNvCxnSpPr/>
          <p:nvPr/>
        </p:nvCxnSpPr>
        <p:spPr>
          <a:xfrm>
            <a:off x="2533680" y="4269960"/>
            <a:ext cx="3013560" cy="1080"/>
          </a:xfrm>
          <a:prstGeom prst="straightConnector1">
            <a:avLst/>
          </a:prstGeom>
          <a:ln w="25400">
            <a:solidFill>
              <a:srgbClr val="4f81bd"/>
            </a:solidFill>
            <a:round/>
            <a:tailEnd len="med" type="stealth" w="med"/>
          </a:ln>
        </p:spPr>
      </p:cxnSp>
      <p:sp>
        <p:nvSpPr>
          <p:cNvPr id="515" name="Google Shape;318;p38"/>
          <p:cNvSpPr/>
          <p:nvPr/>
        </p:nvSpPr>
        <p:spPr>
          <a:xfrm>
            <a:off x="2583720" y="4245480"/>
            <a:ext cx="668160" cy="3070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reset</a:t>
            </a:r>
            <a:endParaRPr b="0" lang="en-US" sz="1400" spc="-1" strike="noStrike">
              <a:solidFill>
                <a:srgbClr val="000000"/>
              </a:solidFill>
              <a:latin typeface="Arial"/>
            </a:endParaRPr>
          </a:p>
        </p:txBody>
      </p:sp>
      <p:cxnSp>
        <p:nvCxnSpPr>
          <p:cNvPr id="516" name="Google Shape;275;p37"/>
          <p:cNvCxnSpPr/>
          <p:nvPr/>
        </p:nvCxnSpPr>
        <p:spPr>
          <a:xfrm>
            <a:off x="2579400" y="4518000"/>
            <a:ext cx="1846440" cy="11160"/>
          </a:xfrm>
          <a:prstGeom prst="straightConnector1">
            <a:avLst/>
          </a:prstGeom>
          <a:ln w="25400">
            <a:solidFill>
              <a:srgbClr val="4f81bd"/>
            </a:solidFill>
            <a:round/>
            <a:tailEnd len="med" type="stealth" w="med"/>
          </a:ln>
        </p:spPr>
      </p:cxnSp>
      <p:sp>
        <p:nvSpPr>
          <p:cNvPr id="517" name="Google Shape;318;p38"/>
          <p:cNvSpPr/>
          <p:nvPr/>
        </p:nvSpPr>
        <p:spPr>
          <a:xfrm>
            <a:off x="2590560" y="3973320"/>
            <a:ext cx="990720" cy="3070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reset</a:t>
            </a:r>
            <a:endParaRPr b="0" lang="en-US" sz="1400" spc="-1" strike="noStrike">
              <a:solidFill>
                <a:srgbClr val="000000"/>
              </a:solidFill>
              <a:latin typeface="Arial"/>
            </a:endParaRPr>
          </a:p>
        </p:txBody>
      </p:sp>
      <p:sp>
        <p:nvSpPr>
          <p:cNvPr id="518" name="Google Shape;292;p37"/>
          <p:cNvSpPr/>
          <p:nvPr/>
        </p:nvSpPr>
        <p:spPr>
          <a:xfrm>
            <a:off x="4389120" y="2850480"/>
            <a:ext cx="396720" cy="184212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519" name="Google Shape;292;p37"/>
          <p:cNvSpPr/>
          <p:nvPr/>
        </p:nvSpPr>
        <p:spPr>
          <a:xfrm>
            <a:off x="5519160" y="2328480"/>
            <a:ext cx="381960" cy="43545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520" name="Google Shape;317;p38"/>
          <p:cNvCxnSpPr/>
          <p:nvPr/>
        </p:nvCxnSpPr>
        <p:spPr>
          <a:xfrm flipH="1">
            <a:off x="5901840" y="6610680"/>
            <a:ext cx="756720" cy="1080"/>
          </a:xfrm>
          <a:prstGeom prst="straightConnector1">
            <a:avLst/>
          </a:prstGeom>
          <a:ln w="25400">
            <a:solidFill>
              <a:srgbClr val="ff0000"/>
            </a:solidFill>
            <a:round/>
            <a:tailEnd len="med" type="stealth" w="med"/>
          </a:ln>
        </p:spPr>
      </p:cxnSp>
      <p:sp>
        <p:nvSpPr>
          <p:cNvPr id="521" name="Google Shape;318;p38"/>
          <p:cNvSpPr/>
          <p:nvPr/>
        </p:nvSpPr>
        <p:spPr>
          <a:xfrm>
            <a:off x="6013080" y="6309360"/>
            <a:ext cx="1119240" cy="3106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rgbClr val="ff0000"/>
                </a:solidFill>
                <a:latin typeface="Calibri"/>
                <a:ea typeface="Calibri"/>
              </a:rPr>
              <a:t>show</a:t>
            </a:r>
            <a:endParaRPr b="0" lang="en-US" sz="1400" spc="-1" strike="noStrike">
              <a:solidFill>
                <a:srgbClr val="000000"/>
              </a:solidFill>
              <a:latin typeface="Arial"/>
            </a:endParaRPr>
          </a:p>
        </p:txBody>
      </p:sp>
      <p:grpSp>
        <p:nvGrpSpPr>
          <p:cNvPr id="522" name="Group 89"/>
          <p:cNvGrpSpPr/>
          <p:nvPr/>
        </p:nvGrpSpPr>
        <p:grpSpPr>
          <a:xfrm>
            <a:off x="6134040" y="5441400"/>
            <a:ext cx="485280" cy="292320"/>
            <a:chOff x="6134040" y="5441400"/>
            <a:chExt cx="485280" cy="292320"/>
          </a:xfrm>
        </p:grpSpPr>
        <p:cxnSp>
          <p:nvCxnSpPr>
            <p:cNvPr id="523" name="Straight Connector 90"/>
            <p:cNvCxnSpPr/>
            <p:nvPr/>
          </p:nvCxnSpPr>
          <p:spPr>
            <a:xfrm flipH="1">
              <a:off x="6134040" y="5441400"/>
              <a:ext cx="485640" cy="1080"/>
            </a:xfrm>
            <a:prstGeom prst="straightConnector1">
              <a:avLst/>
            </a:prstGeom>
            <a:ln w="28575">
              <a:solidFill>
                <a:srgbClr val="0070c0"/>
              </a:solidFill>
              <a:round/>
            </a:ln>
          </p:spPr>
        </p:cxnSp>
        <p:cxnSp>
          <p:nvCxnSpPr>
            <p:cNvPr id="524" name="Straight Connector 91"/>
            <p:cNvCxnSpPr/>
            <p:nvPr/>
          </p:nvCxnSpPr>
          <p:spPr>
            <a:xfrm>
              <a:off x="6134040" y="5441400"/>
              <a:ext cx="1080" cy="291960"/>
            </a:xfrm>
            <a:prstGeom prst="straightConnector1">
              <a:avLst/>
            </a:prstGeom>
            <a:ln w="28575">
              <a:solidFill>
                <a:srgbClr val="0070c0"/>
              </a:solidFill>
              <a:round/>
            </a:ln>
          </p:spPr>
        </p:cxnSp>
        <p:cxnSp>
          <p:nvCxnSpPr>
            <p:cNvPr id="525" name="Straight Arrow Connector 92"/>
            <p:cNvCxnSpPr/>
            <p:nvPr/>
          </p:nvCxnSpPr>
          <p:spPr>
            <a:xfrm>
              <a:off x="6134040" y="5733000"/>
              <a:ext cx="485640" cy="1080"/>
            </a:xfrm>
            <a:prstGeom prst="straightConnector1">
              <a:avLst/>
            </a:prstGeom>
            <a:ln w="28575">
              <a:solidFill>
                <a:srgbClr val="0070c0"/>
              </a:solidFill>
              <a:round/>
              <a:tailEnd len="med" type="arrow" w="med"/>
            </a:ln>
          </p:spPr>
        </p:cxnSp>
      </p:grpSp>
      <p:sp>
        <p:nvSpPr>
          <p:cNvPr id="526" name="Google Shape;310;p38"/>
          <p:cNvSpPr/>
          <p:nvPr/>
        </p:nvSpPr>
        <p:spPr>
          <a:xfrm>
            <a:off x="7521840" y="1207800"/>
            <a:ext cx="913320" cy="6609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GetMissionsData</a:t>
            </a:r>
            <a:endParaRPr b="0" lang="en-US" sz="1200" spc="-1" strike="noStrike">
              <a:solidFill>
                <a:srgbClr val="000000"/>
              </a:solidFill>
              <a:latin typeface="Arial"/>
            </a:endParaRPr>
          </a:p>
        </p:txBody>
      </p:sp>
      <p:cxnSp>
        <p:nvCxnSpPr>
          <p:cNvPr id="527" name="Google Shape;311;p38"/>
          <p:cNvCxnSpPr/>
          <p:nvPr/>
        </p:nvCxnSpPr>
        <p:spPr>
          <a:xfrm>
            <a:off x="7979040" y="1915560"/>
            <a:ext cx="1080" cy="4827240"/>
          </a:xfrm>
          <a:prstGeom prst="straightConnector1">
            <a:avLst/>
          </a:prstGeom>
          <a:ln w="38100">
            <a:solidFill>
              <a:srgbClr val="4f81bd"/>
            </a:solidFill>
            <a:prstDash val="dot"/>
            <a:round/>
          </a:ln>
        </p:spPr>
      </p:cxnSp>
      <p:cxnSp>
        <p:nvCxnSpPr>
          <p:cNvPr id="528" name="Google Shape;312;p38"/>
          <p:cNvCxnSpPr/>
          <p:nvPr/>
        </p:nvCxnSpPr>
        <p:spPr>
          <a:xfrm>
            <a:off x="6879960" y="5167080"/>
            <a:ext cx="950400" cy="1080"/>
          </a:xfrm>
          <a:prstGeom prst="straightConnector1">
            <a:avLst/>
          </a:prstGeom>
          <a:ln w="25400">
            <a:solidFill>
              <a:srgbClr val="4f81bd"/>
            </a:solidFill>
            <a:round/>
            <a:tailEnd len="med" type="stealth" w="med"/>
          </a:ln>
        </p:spPr>
      </p:cxnSp>
      <p:sp>
        <p:nvSpPr>
          <p:cNvPr id="529" name="Google Shape;313;p38"/>
          <p:cNvSpPr/>
          <p:nvPr/>
        </p:nvSpPr>
        <p:spPr>
          <a:xfrm>
            <a:off x="6986160" y="4482360"/>
            <a:ext cx="831600" cy="9583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AJAX GET</a:t>
            </a: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/GetMissionsDAta</a:t>
            </a:r>
            <a:endParaRPr b="0" lang="en-US" sz="1200" spc="-1" strike="noStrike">
              <a:solidFill>
                <a:srgbClr val="000000"/>
              </a:solidFill>
              <a:latin typeface="Arial"/>
            </a:endParaRPr>
          </a:p>
        </p:txBody>
      </p:sp>
      <p:sp>
        <p:nvSpPr>
          <p:cNvPr id="530" name="Google Shape;314;p38"/>
          <p:cNvSpPr/>
          <p:nvPr/>
        </p:nvSpPr>
        <p:spPr>
          <a:xfrm>
            <a:off x="7828560" y="4681080"/>
            <a:ext cx="364680" cy="13611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sp>
        <p:nvSpPr>
          <p:cNvPr id="531" name="Google Shape;315;p38"/>
          <p:cNvSpPr/>
          <p:nvPr/>
        </p:nvSpPr>
        <p:spPr>
          <a:xfrm>
            <a:off x="8954280" y="1216800"/>
            <a:ext cx="885960" cy="62352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Mission</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DAO</a:t>
            </a:r>
            <a:endParaRPr b="0" lang="en-US" sz="1400" spc="-1" strike="noStrike">
              <a:solidFill>
                <a:srgbClr val="000000"/>
              </a:solidFill>
              <a:latin typeface="Arial"/>
            </a:endParaRPr>
          </a:p>
        </p:txBody>
      </p:sp>
      <p:cxnSp>
        <p:nvCxnSpPr>
          <p:cNvPr id="532" name="Google Shape;316;p38"/>
          <p:cNvCxnSpPr/>
          <p:nvPr/>
        </p:nvCxnSpPr>
        <p:spPr>
          <a:xfrm flipH="1">
            <a:off x="9392400" y="1841400"/>
            <a:ext cx="33840" cy="4901400"/>
          </a:xfrm>
          <a:prstGeom prst="straightConnector1">
            <a:avLst/>
          </a:prstGeom>
          <a:ln w="38100">
            <a:solidFill>
              <a:srgbClr val="4f81bd"/>
            </a:solidFill>
            <a:prstDash val="dot"/>
            <a:round/>
          </a:ln>
        </p:spPr>
      </p:cxnSp>
      <p:cxnSp>
        <p:nvCxnSpPr>
          <p:cNvPr id="533" name="Google Shape;317;p38"/>
          <p:cNvCxnSpPr/>
          <p:nvPr/>
        </p:nvCxnSpPr>
        <p:spPr>
          <a:xfrm flipH="1">
            <a:off x="8191440" y="5458680"/>
            <a:ext cx="1210320" cy="1080"/>
          </a:xfrm>
          <a:prstGeom prst="straightConnector1">
            <a:avLst/>
          </a:prstGeom>
          <a:ln w="25400">
            <a:solidFill>
              <a:srgbClr val="4f81bd"/>
            </a:solidFill>
            <a:round/>
            <a:tailEnd len="med" type="stealth" w="med"/>
          </a:ln>
        </p:spPr>
      </p:cxnSp>
      <p:sp>
        <p:nvSpPr>
          <p:cNvPr id="534" name="Google Shape;318;p38"/>
          <p:cNvSpPr/>
          <p:nvPr/>
        </p:nvSpPr>
        <p:spPr>
          <a:xfrm>
            <a:off x="8354520" y="5532840"/>
            <a:ext cx="990720" cy="3070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missions</a:t>
            </a:r>
            <a:endParaRPr b="0" lang="en-US" sz="1400" spc="-1" strike="noStrike">
              <a:solidFill>
                <a:srgbClr val="000000"/>
              </a:solidFill>
              <a:latin typeface="Arial"/>
            </a:endParaRPr>
          </a:p>
        </p:txBody>
      </p:sp>
      <p:cxnSp>
        <p:nvCxnSpPr>
          <p:cNvPr id="535" name="Google Shape;320;p38"/>
          <p:cNvCxnSpPr/>
          <p:nvPr/>
        </p:nvCxnSpPr>
        <p:spPr>
          <a:xfrm>
            <a:off x="8244360" y="5263560"/>
            <a:ext cx="1001160" cy="1080"/>
          </a:xfrm>
          <a:prstGeom prst="straightConnector1">
            <a:avLst/>
          </a:prstGeom>
          <a:ln w="25400">
            <a:solidFill>
              <a:srgbClr val="4f81bd"/>
            </a:solidFill>
            <a:round/>
            <a:tailEnd len="med" type="stealth" w="med"/>
          </a:ln>
        </p:spPr>
      </p:cxnSp>
      <p:sp>
        <p:nvSpPr>
          <p:cNvPr id="536" name="Google Shape;333;p38"/>
          <p:cNvSpPr/>
          <p:nvPr/>
        </p:nvSpPr>
        <p:spPr>
          <a:xfrm>
            <a:off x="8235720" y="4586040"/>
            <a:ext cx="1208160" cy="5893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findMissionsBy</a:t>
            </a:r>
            <a:br>
              <a:rPr sz="1200"/>
            </a:br>
            <a:r>
              <a:rPr b="0" lang="es-419" sz="1200" spc="-1" strike="noStrike">
                <a:solidFill>
                  <a:schemeClr val="dk1"/>
                </a:solidFill>
                <a:latin typeface="Calibri"/>
                <a:ea typeface="Calibri"/>
              </a:rPr>
              <a:t>User(session.</a:t>
            </a:r>
            <a:br>
              <a:rPr sz="1200"/>
            </a:br>
            <a:r>
              <a:rPr b="0" lang="es-419" sz="1200" spc="-1" strike="noStrike">
                <a:solidFill>
                  <a:schemeClr val="dk1"/>
                </a:solidFill>
                <a:latin typeface="Calibri"/>
                <a:ea typeface="Calibri"/>
              </a:rPr>
              <a:t>user.id</a:t>
            </a:r>
            <a:r>
              <a:rPr b="0" lang="es-419" sz="1400" spc="-1" strike="noStrike">
                <a:solidFill>
                  <a:schemeClr val="dk1"/>
                </a:solidFill>
                <a:latin typeface="Calibri"/>
                <a:ea typeface="Calibri"/>
              </a:rPr>
              <a:t>)</a:t>
            </a:r>
            <a:endParaRPr b="0" lang="en-US" sz="1400" spc="-1" strike="noStrike">
              <a:solidFill>
                <a:srgbClr val="000000"/>
              </a:solidFill>
              <a:latin typeface="Arial"/>
            </a:endParaRPr>
          </a:p>
        </p:txBody>
      </p:sp>
      <p:cxnSp>
        <p:nvCxnSpPr>
          <p:cNvPr id="537" name="Straight Connector 66"/>
          <p:cNvCxnSpPr/>
          <p:nvPr/>
        </p:nvCxnSpPr>
        <p:spPr>
          <a:xfrm>
            <a:off x="6813360" y="1861920"/>
            <a:ext cx="1080" cy="4427280"/>
          </a:xfrm>
          <a:prstGeom prst="straightConnector1">
            <a:avLst/>
          </a:prstGeom>
          <a:ln w="38100">
            <a:solidFill>
              <a:srgbClr val="4f81bd"/>
            </a:solidFill>
            <a:prstDash val="dot"/>
            <a:round/>
          </a:ln>
        </p:spPr>
      </p:cxnSp>
      <p:sp>
        <p:nvSpPr>
          <p:cNvPr id="538" name="Google Shape;290;p37"/>
          <p:cNvSpPr/>
          <p:nvPr/>
        </p:nvSpPr>
        <p:spPr>
          <a:xfrm>
            <a:off x="6391440" y="1196280"/>
            <a:ext cx="817920" cy="6501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MissionsList</a:t>
            </a:r>
            <a:endParaRPr b="0" lang="en-US" sz="1200" spc="-1" strike="noStrike">
              <a:solidFill>
                <a:srgbClr val="000000"/>
              </a:solidFill>
              <a:latin typeface="Arial"/>
            </a:endParaRPr>
          </a:p>
        </p:txBody>
      </p:sp>
      <p:sp>
        <p:nvSpPr>
          <p:cNvPr id="539" name="Google Shape;292;p37"/>
          <p:cNvSpPr/>
          <p:nvPr/>
        </p:nvSpPr>
        <p:spPr>
          <a:xfrm>
            <a:off x="6642720" y="4518360"/>
            <a:ext cx="372600" cy="21646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540" name="Google Shape;317;p38"/>
          <p:cNvCxnSpPr/>
          <p:nvPr/>
        </p:nvCxnSpPr>
        <p:spPr>
          <a:xfrm flipH="1">
            <a:off x="7057800" y="5474520"/>
            <a:ext cx="717840" cy="1080"/>
          </a:xfrm>
          <a:prstGeom prst="straightConnector1">
            <a:avLst/>
          </a:prstGeom>
          <a:ln w="25400">
            <a:solidFill>
              <a:srgbClr val="4f81bd"/>
            </a:solidFill>
            <a:round/>
            <a:tailEnd len="med" type="stealth" w="med"/>
          </a:ln>
        </p:spPr>
      </p:cxnSp>
      <p:sp>
        <p:nvSpPr>
          <p:cNvPr id="541" name="Google Shape;318;p38"/>
          <p:cNvSpPr/>
          <p:nvPr/>
        </p:nvSpPr>
        <p:spPr>
          <a:xfrm>
            <a:off x="6946560" y="5447880"/>
            <a:ext cx="990720" cy="3070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missions</a:t>
            </a:r>
            <a:endParaRPr b="0" lang="en-US" sz="1400" spc="-1" strike="noStrike">
              <a:solidFill>
                <a:srgbClr val="000000"/>
              </a:solidFill>
              <a:latin typeface="Arial"/>
            </a:endParaRPr>
          </a:p>
        </p:txBody>
      </p:sp>
      <p:sp>
        <p:nvSpPr>
          <p:cNvPr id="542" name="Google Shape;318;p38"/>
          <p:cNvSpPr/>
          <p:nvPr/>
        </p:nvSpPr>
        <p:spPr>
          <a:xfrm>
            <a:off x="5893200" y="5150160"/>
            <a:ext cx="770040" cy="3106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update</a:t>
            </a:r>
            <a:endParaRPr b="0" lang="en-US" sz="1400" spc="-1" strike="noStrike">
              <a:solidFill>
                <a:srgbClr val="000000"/>
              </a:solidFill>
              <a:latin typeface="Arial"/>
            </a:endParaRPr>
          </a:p>
        </p:txBody>
      </p:sp>
      <p:grpSp>
        <p:nvGrpSpPr>
          <p:cNvPr id="543" name="Group 79"/>
          <p:cNvGrpSpPr/>
          <p:nvPr/>
        </p:nvGrpSpPr>
        <p:grpSpPr>
          <a:xfrm>
            <a:off x="6172920" y="6042960"/>
            <a:ext cx="485280" cy="266400"/>
            <a:chOff x="6172920" y="6042960"/>
            <a:chExt cx="485280" cy="266400"/>
          </a:xfrm>
        </p:grpSpPr>
        <p:cxnSp>
          <p:nvCxnSpPr>
            <p:cNvPr id="544" name="Straight Connector 80"/>
            <p:cNvCxnSpPr/>
            <p:nvPr/>
          </p:nvCxnSpPr>
          <p:spPr>
            <a:xfrm flipH="1">
              <a:off x="6172920" y="6042960"/>
              <a:ext cx="485640" cy="1080"/>
            </a:xfrm>
            <a:prstGeom prst="straightConnector1">
              <a:avLst/>
            </a:prstGeom>
            <a:ln w="28575">
              <a:solidFill>
                <a:srgbClr val="ff0000"/>
              </a:solidFill>
              <a:round/>
            </a:ln>
          </p:spPr>
        </p:cxnSp>
        <p:cxnSp>
          <p:nvCxnSpPr>
            <p:cNvPr id="545" name="Straight Connector 81"/>
            <p:cNvCxnSpPr/>
            <p:nvPr/>
          </p:nvCxnSpPr>
          <p:spPr>
            <a:xfrm>
              <a:off x="6172920" y="6042960"/>
              <a:ext cx="1080" cy="265680"/>
            </a:xfrm>
            <a:prstGeom prst="straightConnector1">
              <a:avLst/>
            </a:prstGeom>
            <a:ln w="28575">
              <a:solidFill>
                <a:srgbClr val="ff0000"/>
              </a:solidFill>
              <a:round/>
            </a:ln>
          </p:spPr>
        </p:cxnSp>
        <p:cxnSp>
          <p:nvCxnSpPr>
            <p:cNvPr id="546" name="Straight Arrow Connector 84"/>
            <p:cNvCxnSpPr/>
            <p:nvPr/>
          </p:nvCxnSpPr>
          <p:spPr>
            <a:xfrm>
              <a:off x="6172920" y="6308640"/>
              <a:ext cx="485640" cy="1080"/>
            </a:xfrm>
            <a:prstGeom prst="straightConnector1">
              <a:avLst/>
            </a:prstGeom>
            <a:ln w="28575">
              <a:solidFill>
                <a:srgbClr val="ff0000"/>
              </a:solidFill>
              <a:round/>
              <a:tailEnd len="med" type="arrow" w="med"/>
            </a:ln>
          </p:spPr>
        </p:cxnSp>
      </p:grpSp>
      <p:sp>
        <p:nvSpPr>
          <p:cNvPr id="547" name="Google Shape;318;p38"/>
          <p:cNvSpPr/>
          <p:nvPr/>
        </p:nvSpPr>
        <p:spPr>
          <a:xfrm>
            <a:off x="5857200" y="5743800"/>
            <a:ext cx="922680" cy="3150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rgbClr val="ff0000"/>
                </a:solidFill>
                <a:latin typeface="Calibri"/>
                <a:ea typeface="Calibri"/>
              </a:rPr>
              <a:t>autoclick()</a:t>
            </a:r>
            <a:endParaRPr b="0" lang="en-US" sz="1200" spc="-1" strike="noStrike">
              <a:solidFill>
                <a:srgbClr val="000000"/>
              </a:solidFill>
              <a:latin typeface="Arial"/>
            </a:endParaRPr>
          </a:p>
        </p:txBody>
      </p:sp>
      <p:sp>
        <p:nvSpPr>
          <p:cNvPr id="548" name="Google Shape;294;p37"/>
          <p:cNvSpPr/>
          <p:nvPr/>
        </p:nvSpPr>
        <p:spPr>
          <a:xfrm>
            <a:off x="2585520" y="3470400"/>
            <a:ext cx="781920" cy="4482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show</a:t>
            </a:r>
            <a:endParaRPr b="0" lang="en-US" sz="1400" spc="-1" strike="noStrike">
              <a:solidFill>
                <a:srgbClr val="000000"/>
              </a:solidFill>
              <a:latin typeface="Arial"/>
            </a:endParaRPr>
          </a:p>
        </p:txBody>
      </p:sp>
      <p:cxnSp>
        <p:nvCxnSpPr>
          <p:cNvPr id="549" name="Google Shape;295;p37"/>
          <p:cNvCxnSpPr/>
          <p:nvPr/>
        </p:nvCxnSpPr>
        <p:spPr>
          <a:xfrm>
            <a:off x="3525840" y="1904400"/>
            <a:ext cx="11880" cy="4651200"/>
          </a:xfrm>
          <a:prstGeom prst="straightConnector1">
            <a:avLst/>
          </a:prstGeom>
          <a:ln w="38100">
            <a:solidFill>
              <a:srgbClr val="4f81bd"/>
            </a:solidFill>
            <a:prstDash val="dot"/>
            <a:round/>
          </a:ln>
        </p:spPr>
      </p:cxnSp>
      <p:sp>
        <p:nvSpPr>
          <p:cNvPr id="490" name="Google Shape;296;p37"/>
          <p:cNvSpPr/>
          <p:nvPr/>
        </p:nvSpPr>
        <p:spPr>
          <a:xfrm>
            <a:off x="3358440" y="3441240"/>
            <a:ext cx="363240" cy="5810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sp>
        <p:nvSpPr>
          <p:cNvPr id="550" name="Google Shape;302;p37"/>
          <p:cNvSpPr/>
          <p:nvPr/>
        </p:nvSpPr>
        <p:spPr>
          <a:xfrm>
            <a:off x="3078000" y="1329840"/>
            <a:ext cx="923400" cy="5148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Personal</a:t>
            </a:r>
            <a:endParaRPr b="0" lang="en-US" sz="1200" spc="-1" strike="noStrike">
              <a:solidFill>
                <a:srgbClr val="000000"/>
              </a:solidFill>
              <a:latin typeface="Arial"/>
            </a:endParaRPr>
          </a:p>
          <a:p>
            <a:pPr algn="ctr">
              <a:lnSpc>
                <a:spcPct val="100000"/>
              </a:lnSpc>
            </a:pPr>
            <a:r>
              <a:rPr b="0" lang="es-419" sz="1200" spc="-1" strike="noStrike">
                <a:solidFill>
                  <a:schemeClr val="dk1"/>
                </a:solidFill>
                <a:latin typeface="Calibri"/>
                <a:ea typeface="Calibri"/>
              </a:rPr>
              <a:t>message</a:t>
            </a:r>
            <a:endParaRPr b="0" lang="en-US" sz="1200" spc="-1" strike="noStrike">
              <a:solidFill>
                <a:srgbClr val="000000"/>
              </a:solidFill>
              <a:latin typeface="Arial"/>
            </a:endParaRPr>
          </a:p>
        </p:txBody>
      </p:sp>
      <p:sp>
        <p:nvSpPr>
          <p:cNvPr id="551" name="Google Shape;319;p38"/>
          <p:cNvSpPr/>
          <p:nvPr/>
        </p:nvSpPr>
        <p:spPr>
          <a:xfrm>
            <a:off x="9273240" y="4919400"/>
            <a:ext cx="309960" cy="8355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Google Shape;313;p38"/>
          <p:cNvSpPr/>
          <p:nvPr/>
        </p:nvSpPr>
        <p:spPr>
          <a:xfrm>
            <a:off x="4360680" y="2459880"/>
            <a:ext cx="1076400" cy="9583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AJAX GET</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/GetMission</a:t>
            </a:r>
            <a:br>
              <a:rPr sz="1200"/>
            </a:br>
            <a:r>
              <a:rPr b="0" lang="es-419" sz="1200" spc="-1" strike="noStrike">
                <a:solidFill>
                  <a:schemeClr val="dk1"/>
                </a:solidFill>
                <a:latin typeface="Calibri"/>
                <a:ea typeface="Calibri"/>
              </a:rPr>
              <a:t>DetailsData</a:t>
            </a:r>
            <a:endParaRPr b="0" lang="en-US" sz="1200" spc="-1" strike="noStrike">
              <a:solidFill>
                <a:srgbClr val="000000"/>
              </a:solidFill>
              <a:latin typeface="Arial"/>
            </a:endParaRPr>
          </a:p>
        </p:txBody>
      </p:sp>
      <p:sp>
        <p:nvSpPr>
          <p:cNvPr id="553" name="PlaceHolder 1"/>
          <p:cNvSpPr>
            <a:spLocks noGrp="1"/>
          </p:cNvSpPr>
          <p:nvPr>
            <p:ph type="title"/>
          </p:nvPr>
        </p:nvSpPr>
        <p:spPr>
          <a:xfrm>
            <a:off x="495360" y="274680"/>
            <a:ext cx="8914320" cy="114228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selezione di una missione</a:t>
            </a:r>
            <a:endParaRPr b="0" lang="en-US" sz="4400" spc="-1" strike="noStrike">
              <a:solidFill>
                <a:srgbClr val="000000"/>
              </a:solidFill>
              <a:latin typeface="Arial"/>
            </a:endParaRPr>
          </a:p>
        </p:txBody>
      </p:sp>
      <p:sp>
        <p:nvSpPr>
          <p:cNvPr id="554" name="Google Shape;310;p38"/>
          <p:cNvSpPr/>
          <p:nvPr/>
        </p:nvSpPr>
        <p:spPr>
          <a:xfrm>
            <a:off x="5063400" y="1412640"/>
            <a:ext cx="913320" cy="6609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GetMissionsData</a:t>
            </a:r>
            <a:endParaRPr b="0" lang="en-US" sz="1200" spc="-1" strike="noStrike">
              <a:solidFill>
                <a:srgbClr val="000000"/>
              </a:solidFill>
              <a:latin typeface="Arial"/>
            </a:endParaRPr>
          </a:p>
        </p:txBody>
      </p:sp>
      <p:cxnSp>
        <p:nvCxnSpPr>
          <p:cNvPr id="555" name="Google Shape;311;p38"/>
          <p:cNvCxnSpPr/>
          <p:nvPr/>
        </p:nvCxnSpPr>
        <p:spPr>
          <a:xfrm flipH="1">
            <a:off x="5519160" y="2137680"/>
            <a:ext cx="2160" cy="4344840"/>
          </a:xfrm>
          <a:prstGeom prst="straightConnector1">
            <a:avLst/>
          </a:prstGeom>
          <a:ln w="38100">
            <a:solidFill>
              <a:srgbClr val="4f81bd"/>
            </a:solidFill>
            <a:prstDash val="dot"/>
            <a:round/>
          </a:ln>
        </p:spPr>
      </p:cxnSp>
      <p:cxnSp>
        <p:nvCxnSpPr>
          <p:cNvPr id="556" name="Google Shape;312;p38"/>
          <p:cNvCxnSpPr/>
          <p:nvPr/>
        </p:nvCxnSpPr>
        <p:spPr>
          <a:xfrm>
            <a:off x="4419720" y="2791440"/>
            <a:ext cx="950400" cy="1080"/>
          </a:xfrm>
          <a:prstGeom prst="straightConnector1">
            <a:avLst/>
          </a:prstGeom>
          <a:ln w="25400">
            <a:solidFill>
              <a:srgbClr val="4f81bd"/>
            </a:solidFill>
            <a:round/>
            <a:tailEnd len="med" type="stealth" w="med"/>
          </a:ln>
        </p:spPr>
      </p:cxnSp>
      <p:sp>
        <p:nvSpPr>
          <p:cNvPr id="557" name="Google Shape;314;p38"/>
          <p:cNvSpPr/>
          <p:nvPr/>
        </p:nvSpPr>
        <p:spPr>
          <a:xfrm>
            <a:off x="5370120" y="2626200"/>
            <a:ext cx="351000" cy="263592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sp>
        <p:nvSpPr>
          <p:cNvPr id="558" name="Google Shape;315;p38"/>
          <p:cNvSpPr/>
          <p:nvPr/>
        </p:nvSpPr>
        <p:spPr>
          <a:xfrm>
            <a:off x="6591960" y="1412640"/>
            <a:ext cx="885960" cy="62352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Mission</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DAO</a:t>
            </a:r>
            <a:endParaRPr b="0" lang="en-US" sz="1400" spc="-1" strike="noStrike">
              <a:solidFill>
                <a:srgbClr val="000000"/>
              </a:solidFill>
              <a:latin typeface="Arial"/>
            </a:endParaRPr>
          </a:p>
        </p:txBody>
      </p:sp>
      <p:cxnSp>
        <p:nvCxnSpPr>
          <p:cNvPr id="559" name="Google Shape;316;p38"/>
          <p:cNvCxnSpPr/>
          <p:nvPr/>
        </p:nvCxnSpPr>
        <p:spPr>
          <a:xfrm flipH="1">
            <a:off x="7006320" y="2137680"/>
            <a:ext cx="29880" cy="4344840"/>
          </a:xfrm>
          <a:prstGeom prst="straightConnector1">
            <a:avLst/>
          </a:prstGeom>
          <a:ln w="38100">
            <a:solidFill>
              <a:srgbClr val="4f81bd"/>
            </a:solidFill>
            <a:prstDash val="dot"/>
            <a:round/>
          </a:ln>
        </p:spPr>
      </p:cxnSp>
      <p:cxnSp>
        <p:nvCxnSpPr>
          <p:cNvPr id="560" name="Google Shape;317;p38"/>
          <p:cNvCxnSpPr/>
          <p:nvPr/>
        </p:nvCxnSpPr>
        <p:spPr>
          <a:xfrm flipH="1">
            <a:off x="5747040" y="3806640"/>
            <a:ext cx="1209960" cy="1080"/>
          </a:xfrm>
          <a:prstGeom prst="straightConnector1">
            <a:avLst/>
          </a:prstGeom>
          <a:ln w="25400">
            <a:solidFill>
              <a:srgbClr val="4f81bd"/>
            </a:solidFill>
            <a:round/>
            <a:tailEnd len="med" type="stealth" w="med"/>
          </a:ln>
        </p:spPr>
      </p:cxnSp>
      <p:sp>
        <p:nvSpPr>
          <p:cNvPr id="561" name="Google Shape;318;p38"/>
          <p:cNvSpPr/>
          <p:nvPr/>
        </p:nvSpPr>
        <p:spPr>
          <a:xfrm>
            <a:off x="5864400" y="3826080"/>
            <a:ext cx="990720" cy="3070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mission</a:t>
            </a:r>
            <a:endParaRPr b="0" lang="en-US" sz="1400" spc="-1" strike="noStrike">
              <a:solidFill>
                <a:srgbClr val="000000"/>
              </a:solidFill>
              <a:latin typeface="Arial"/>
            </a:endParaRPr>
          </a:p>
        </p:txBody>
      </p:sp>
      <p:sp>
        <p:nvSpPr>
          <p:cNvPr id="562" name="Google Shape;319;p38"/>
          <p:cNvSpPr/>
          <p:nvPr/>
        </p:nvSpPr>
        <p:spPr>
          <a:xfrm>
            <a:off x="6874200" y="2791800"/>
            <a:ext cx="329040" cy="142092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cxnSp>
        <p:nvCxnSpPr>
          <p:cNvPr id="563" name="Google Shape;320;p38"/>
          <p:cNvCxnSpPr/>
          <p:nvPr/>
        </p:nvCxnSpPr>
        <p:spPr>
          <a:xfrm>
            <a:off x="5680800" y="2965320"/>
            <a:ext cx="1176120" cy="1080"/>
          </a:xfrm>
          <a:prstGeom prst="straightConnector1">
            <a:avLst/>
          </a:prstGeom>
          <a:ln w="25400">
            <a:solidFill>
              <a:srgbClr val="4f81bd"/>
            </a:solidFill>
            <a:round/>
            <a:tailEnd len="med" type="stealth" w="med"/>
          </a:ln>
        </p:spPr>
      </p:cxnSp>
      <p:sp>
        <p:nvSpPr>
          <p:cNvPr id="564" name="Google Shape;333;p38"/>
          <p:cNvSpPr/>
          <p:nvPr/>
        </p:nvSpPr>
        <p:spPr>
          <a:xfrm>
            <a:off x="5747040" y="3094560"/>
            <a:ext cx="1208160" cy="5893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findMissionsBy</a:t>
            </a:r>
            <a:br>
              <a:rPr sz="1200"/>
            </a:br>
            <a:r>
              <a:rPr b="0" lang="es-419" sz="1200" spc="-1" strike="noStrike">
                <a:solidFill>
                  <a:schemeClr val="dk1"/>
                </a:solidFill>
                <a:latin typeface="Calibri"/>
                <a:ea typeface="Calibri"/>
              </a:rPr>
              <a:t>Id(missionid</a:t>
            </a:r>
            <a:r>
              <a:rPr b="0" lang="es-419" sz="1400" spc="-1" strike="noStrike">
                <a:solidFill>
                  <a:schemeClr val="dk1"/>
                </a:solidFill>
                <a:latin typeface="Calibri"/>
                <a:ea typeface="Calibri"/>
              </a:rPr>
              <a:t>)</a:t>
            </a:r>
            <a:endParaRPr b="0" lang="en-US" sz="1400" spc="-1" strike="noStrike">
              <a:solidFill>
                <a:srgbClr val="000000"/>
              </a:solidFill>
              <a:latin typeface="Arial"/>
            </a:endParaRPr>
          </a:p>
        </p:txBody>
      </p:sp>
      <p:cxnSp>
        <p:nvCxnSpPr>
          <p:cNvPr id="565" name="Straight Connector 52"/>
          <p:cNvCxnSpPr/>
          <p:nvPr/>
        </p:nvCxnSpPr>
        <p:spPr>
          <a:xfrm flipH="1">
            <a:off x="4217040" y="2075760"/>
            <a:ext cx="11520" cy="4406760"/>
          </a:xfrm>
          <a:prstGeom prst="straightConnector1">
            <a:avLst/>
          </a:prstGeom>
          <a:ln w="38100">
            <a:solidFill>
              <a:srgbClr val="4f81bd"/>
            </a:solidFill>
            <a:prstDash val="dot"/>
            <a:round/>
          </a:ln>
        </p:spPr>
      </p:cxnSp>
      <p:sp>
        <p:nvSpPr>
          <p:cNvPr id="566" name="Google Shape;290;p37"/>
          <p:cNvSpPr/>
          <p:nvPr/>
        </p:nvSpPr>
        <p:spPr>
          <a:xfrm>
            <a:off x="3794040" y="1410120"/>
            <a:ext cx="844920" cy="6501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a:t>
            </a:r>
            <a:br>
              <a:rPr sz="1200"/>
            </a:br>
            <a:r>
              <a:rPr b="0" lang="es-419" sz="1200" spc="-1" strike="noStrike">
                <a:solidFill>
                  <a:schemeClr val="dk1"/>
                </a:solidFill>
                <a:latin typeface="Calibri"/>
                <a:ea typeface="Calibri"/>
              </a:rPr>
              <a:t>Details</a:t>
            </a:r>
            <a:endParaRPr b="0" lang="en-US" sz="1200" spc="-1" strike="noStrike">
              <a:solidFill>
                <a:srgbClr val="000000"/>
              </a:solidFill>
              <a:latin typeface="Arial"/>
            </a:endParaRPr>
          </a:p>
        </p:txBody>
      </p:sp>
      <p:cxnSp>
        <p:nvCxnSpPr>
          <p:cNvPr id="567" name="Google Shape;275;p37"/>
          <p:cNvCxnSpPr/>
          <p:nvPr/>
        </p:nvCxnSpPr>
        <p:spPr>
          <a:xfrm>
            <a:off x="2253240" y="2675160"/>
            <a:ext cx="1803240" cy="1080"/>
          </a:xfrm>
          <a:prstGeom prst="straightConnector1">
            <a:avLst/>
          </a:prstGeom>
          <a:ln w="25400">
            <a:solidFill>
              <a:srgbClr val="4f81bd"/>
            </a:solidFill>
            <a:round/>
            <a:tailEnd len="med" type="stealth" w="med"/>
          </a:ln>
        </p:spPr>
      </p:cxnSp>
      <p:sp>
        <p:nvSpPr>
          <p:cNvPr id="568" name="Google Shape;294;p37"/>
          <p:cNvSpPr/>
          <p:nvPr/>
        </p:nvSpPr>
        <p:spPr>
          <a:xfrm>
            <a:off x="2763000" y="2160720"/>
            <a:ext cx="1029960" cy="6055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Show missionid</a:t>
            </a:r>
            <a:endParaRPr b="0" lang="en-US" sz="1400" spc="-1" strike="noStrike">
              <a:solidFill>
                <a:srgbClr val="000000"/>
              </a:solidFill>
              <a:latin typeface="Arial"/>
            </a:endParaRPr>
          </a:p>
        </p:txBody>
      </p:sp>
      <p:cxnSp>
        <p:nvCxnSpPr>
          <p:cNvPr id="569" name="Google Shape;317;p38"/>
          <p:cNvCxnSpPr/>
          <p:nvPr/>
        </p:nvCxnSpPr>
        <p:spPr>
          <a:xfrm flipH="1">
            <a:off x="4419720" y="5109120"/>
            <a:ext cx="921240" cy="1080"/>
          </a:xfrm>
          <a:prstGeom prst="straightConnector1">
            <a:avLst/>
          </a:prstGeom>
          <a:ln w="25400">
            <a:solidFill>
              <a:srgbClr val="4f81bd"/>
            </a:solidFill>
            <a:prstDash val="dash"/>
            <a:round/>
            <a:tailEnd len="med" type="stealth" w="med"/>
          </a:ln>
        </p:spPr>
      </p:cxnSp>
      <p:sp>
        <p:nvSpPr>
          <p:cNvPr id="570" name="Google Shape;318;p38"/>
          <p:cNvSpPr/>
          <p:nvPr/>
        </p:nvSpPr>
        <p:spPr>
          <a:xfrm>
            <a:off x="4396680" y="4554720"/>
            <a:ext cx="956160" cy="7149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n-US" sz="1400" spc="-1" strike="noStrike">
                <a:solidFill>
                  <a:schemeClr val="dk1"/>
                </a:solidFill>
                <a:latin typeface="Calibri"/>
                <a:ea typeface="Calibri"/>
              </a:rPr>
              <a:t>m</a:t>
            </a:r>
            <a:r>
              <a:rPr b="0" lang="es-419" sz="1400" spc="-1" strike="noStrike">
                <a:solidFill>
                  <a:schemeClr val="dk1"/>
                </a:solidFill>
                <a:latin typeface="Calibri"/>
                <a:ea typeface="Calibri"/>
              </a:rPr>
              <a:t>ission &amp; expenses</a:t>
            </a:r>
            <a:endParaRPr b="0" lang="en-US" sz="1400" spc="-1" strike="noStrike">
              <a:solidFill>
                <a:srgbClr val="000000"/>
              </a:solidFill>
              <a:latin typeface="Arial"/>
            </a:endParaRPr>
          </a:p>
        </p:txBody>
      </p:sp>
      <p:sp>
        <p:nvSpPr>
          <p:cNvPr id="571" name="Google Shape;292;p37"/>
          <p:cNvSpPr/>
          <p:nvPr/>
        </p:nvSpPr>
        <p:spPr>
          <a:xfrm>
            <a:off x="4056840" y="2301120"/>
            <a:ext cx="340920" cy="34434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572" name="Straight Connector 72"/>
          <p:cNvCxnSpPr/>
          <p:nvPr/>
        </p:nvCxnSpPr>
        <p:spPr>
          <a:xfrm>
            <a:off x="2269080" y="2055240"/>
            <a:ext cx="1080" cy="4427280"/>
          </a:xfrm>
          <a:prstGeom prst="straightConnector1">
            <a:avLst/>
          </a:prstGeom>
          <a:ln w="38100">
            <a:solidFill>
              <a:srgbClr val="4f81bd"/>
            </a:solidFill>
            <a:prstDash val="dot"/>
            <a:round/>
          </a:ln>
        </p:spPr>
      </p:cxnSp>
      <p:sp>
        <p:nvSpPr>
          <p:cNvPr id="573" name="Google Shape;290;p37"/>
          <p:cNvSpPr/>
          <p:nvPr/>
        </p:nvSpPr>
        <p:spPr>
          <a:xfrm>
            <a:off x="1846800" y="1389960"/>
            <a:ext cx="817920" cy="6501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MissionsList</a:t>
            </a:r>
            <a:endParaRPr b="0" lang="en-US" sz="1200" spc="-1" strike="noStrike">
              <a:solidFill>
                <a:srgbClr val="000000"/>
              </a:solidFill>
              <a:latin typeface="Arial"/>
            </a:endParaRPr>
          </a:p>
        </p:txBody>
      </p:sp>
      <p:sp>
        <p:nvSpPr>
          <p:cNvPr id="574" name="Google Shape;292;p37"/>
          <p:cNvSpPr/>
          <p:nvPr/>
        </p:nvSpPr>
        <p:spPr>
          <a:xfrm>
            <a:off x="2098080" y="2280600"/>
            <a:ext cx="378360" cy="35982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575" name="Google Shape;294;p37"/>
          <p:cNvSpPr/>
          <p:nvPr/>
        </p:nvSpPr>
        <p:spPr>
          <a:xfrm>
            <a:off x="1200960" y="2235240"/>
            <a:ext cx="993960" cy="4482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Click missionid</a:t>
            </a:r>
            <a:endParaRPr b="0" lang="en-US" sz="1400" spc="-1" strike="noStrike">
              <a:solidFill>
                <a:srgbClr val="000000"/>
              </a:solidFill>
              <a:latin typeface="Arial"/>
            </a:endParaRPr>
          </a:p>
        </p:txBody>
      </p:sp>
      <p:cxnSp>
        <p:nvCxnSpPr>
          <p:cNvPr id="576" name="Straight Arrow Connector 88"/>
          <p:cNvCxnSpPr/>
          <p:nvPr/>
        </p:nvCxnSpPr>
        <p:spPr>
          <a:xfrm>
            <a:off x="1764000" y="2508480"/>
            <a:ext cx="337320" cy="1080"/>
          </a:xfrm>
          <a:prstGeom prst="straightConnector1">
            <a:avLst/>
          </a:prstGeom>
          <a:ln w="25400">
            <a:solidFill>
              <a:srgbClr val="4f81bd"/>
            </a:solidFill>
            <a:round/>
            <a:tailEnd len="med" type="stealth" w="med"/>
          </a:ln>
        </p:spPr>
      </p:cxnSp>
      <p:grpSp>
        <p:nvGrpSpPr>
          <p:cNvPr id="577" name="Group 94"/>
          <p:cNvGrpSpPr/>
          <p:nvPr/>
        </p:nvGrpSpPr>
        <p:grpSpPr>
          <a:xfrm>
            <a:off x="3530880" y="5337360"/>
            <a:ext cx="485280" cy="266040"/>
            <a:chOff x="3530880" y="5337360"/>
            <a:chExt cx="485280" cy="266040"/>
          </a:xfrm>
        </p:grpSpPr>
        <p:cxnSp>
          <p:nvCxnSpPr>
            <p:cNvPr id="578" name="Straight Connector 99"/>
            <p:cNvCxnSpPr/>
            <p:nvPr/>
          </p:nvCxnSpPr>
          <p:spPr>
            <a:xfrm flipH="1">
              <a:off x="3530880" y="5337360"/>
              <a:ext cx="485640" cy="1080"/>
            </a:xfrm>
            <a:prstGeom prst="straightConnector1">
              <a:avLst/>
            </a:prstGeom>
            <a:ln w="28575">
              <a:solidFill>
                <a:srgbClr val="0070c0"/>
              </a:solidFill>
              <a:round/>
            </a:ln>
          </p:spPr>
        </p:cxnSp>
        <p:cxnSp>
          <p:nvCxnSpPr>
            <p:cNvPr id="579" name="Straight Connector 100"/>
            <p:cNvCxnSpPr/>
            <p:nvPr/>
          </p:nvCxnSpPr>
          <p:spPr>
            <a:xfrm>
              <a:off x="3530880" y="5337360"/>
              <a:ext cx="1080" cy="265680"/>
            </a:xfrm>
            <a:prstGeom prst="straightConnector1">
              <a:avLst/>
            </a:prstGeom>
            <a:ln w="28575">
              <a:solidFill>
                <a:srgbClr val="0070c0"/>
              </a:solidFill>
              <a:round/>
            </a:ln>
          </p:spPr>
        </p:cxnSp>
        <p:cxnSp>
          <p:nvCxnSpPr>
            <p:cNvPr id="580" name="Straight Arrow Connector 101"/>
            <p:cNvCxnSpPr/>
            <p:nvPr/>
          </p:nvCxnSpPr>
          <p:spPr>
            <a:xfrm>
              <a:off x="3530880" y="5602680"/>
              <a:ext cx="485640" cy="1080"/>
            </a:xfrm>
            <a:prstGeom prst="straightConnector1">
              <a:avLst/>
            </a:prstGeom>
            <a:ln w="28575">
              <a:solidFill>
                <a:srgbClr val="0070c0"/>
              </a:solidFill>
              <a:round/>
              <a:tailEnd len="med" type="arrow" w="med"/>
            </a:ln>
          </p:spPr>
        </p:cxnSp>
      </p:grpSp>
      <p:sp>
        <p:nvSpPr>
          <p:cNvPr id="581" name="Google Shape;318;p38"/>
          <p:cNvSpPr/>
          <p:nvPr/>
        </p:nvSpPr>
        <p:spPr>
          <a:xfrm>
            <a:off x="3285720" y="4983480"/>
            <a:ext cx="770040" cy="3106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update</a:t>
            </a:r>
            <a:endParaRPr b="0" lang="en-US" sz="1400" spc="-1" strike="noStrike">
              <a:solidFill>
                <a:srgbClr val="000000"/>
              </a:solidFill>
              <a:latin typeface="Arial"/>
            </a:endParaRPr>
          </a:p>
        </p:txBody>
      </p:sp>
      <p:sp>
        <p:nvSpPr>
          <p:cNvPr id="582" name="Google Shape;315;p38"/>
          <p:cNvSpPr/>
          <p:nvPr/>
        </p:nvSpPr>
        <p:spPr>
          <a:xfrm>
            <a:off x="8136360" y="1401120"/>
            <a:ext cx="885960" cy="62352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Expenses</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DAO</a:t>
            </a:r>
            <a:endParaRPr b="0" lang="en-US" sz="1400" spc="-1" strike="noStrike">
              <a:solidFill>
                <a:srgbClr val="000000"/>
              </a:solidFill>
              <a:latin typeface="Arial"/>
            </a:endParaRPr>
          </a:p>
        </p:txBody>
      </p:sp>
      <p:cxnSp>
        <p:nvCxnSpPr>
          <p:cNvPr id="583" name="Google Shape;316;p38"/>
          <p:cNvCxnSpPr/>
          <p:nvPr/>
        </p:nvCxnSpPr>
        <p:spPr>
          <a:xfrm flipH="1">
            <a:off x="8551080" y="2126520"/>
            <a:ext cx="29880" cy="4344480"/>
          </a:xfrm>
          <a:prstGeom prst="straightConnector1">
            <a:avLst/>
          </a:prstGeom>
          <a:ln w="38100">
            <a:solidFill>
              <a:srgbClr val="4f81bd"/>
            </a:solidFill>
            <a:prstDash val="dot"/>
            <a:round/>
          </a:ln>
        </p:spPr>
      </p:cxnSp>
      <p:sp>
        <p:nvSpPr>
          <p:cNvPr id="584" name="Google Shape;319;p38"/>
          <p:cNvSpPr/>
          <p:nvPr/>
        </p:nvSpPr>
        <p:spPr>
          <a:xfrm>
            <a:off x="8418960" y="4213440"/>
            <a:ext cx="329040" cy="99000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cxnSp>
        <p:nvCxnSpPr>
          <p:cNvPr id="585" name="Google Shape;382;p40"/>
          <p:cNvCxnSpPr/>
          <p:nvPr/>
        </p:nvCxnSpPr>
        <p:spPr>
          <a:xfrm>
            <a:off x="5723640" y="4996440"/>
            <a:ext cx="2696040" cy="1080"/>
          </a:xfrm>
          <a:prstGeom prst="straightConnector1">
            <a:avLst/>
          </a:prstGeom>
          <a:ln w="25400">
            <a:solidFill>
              <a:srgbClr val="4f81bd"/>
            </a:solidFill>
            <a:prstDash val="dash"/>
            <a:round/>
            <a:headEnd len="med" type="arrow" w="med"/>
          </a:ln>
        </p:spPr>
      </p:cxnSp>
      <p:sp>
        <p:nvSpPr>
          <p:cNvPr id="586" name="Google Shape;383;p40"/>
          <p:cNvSpPr/>
          <p:nvPr/>
        </p:nvSpPr>
        <p:spPr>
          <a:xfrm>
            <a:off x="5745600" y="4537080"/>
            <a:ext cx="2502720" cy="359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n-US" sz="1200" spc="-1" strike="noStrike">
                <a:solidFill>
                  <a:schemeClr val="dk1"/>
                </a:solidFill>
                <a:latin typeface="Calibri"/>
                <a:ea typeface="Calibri"/>
              </a:rPr>
              <a:t>findExpensesForMission</a:t>
            </a:r>
            <a:r>
              <a:rPr b="0" lang="es-419" sz="1200" spc="-1" strike="noStrike">
                <a:solidFill>
                  <a:schemeClr val="dk1"/>
                </a:solidFill>
                <a:latin typeface="Calibri"/>
                <a:ea typeface="Calibri"/>
              </a:rPr>
              <a:t>(missionid)</a:t>
            </a:r>
            <a:endParaRPr b="0" lang="en-US" sz="1200" spc="-1" strike="noStrike">
              <a:solidFill>
                <a:srgbClr val="000000"/>
              </a:solidFill>
              <a:latin typeface="Arial"/>
            </a:endParaRPr>
          </a:p>
        </p:txBody>
      </p:sp>
      <p:cxnSp>
        <p:nvCxnSpPr>
          <p:cNvPr id="587" name="Google Shape;384;p40"/>
          <p:cNvCxnSpPr/>
          <p:nvPr/>
        </p:nvCxnSpPr>
        <p:spPr>
          <a:xfrm>
            <a:off x="5723640" y="4484520"/>
            <a:ext cx="2696040" cy="1080"/>
          </a:xfrm>
          <a:prstGeom prst="straightConnector1">
            <a:avLst/>
          </a:prstGeom>
          <a:ln w="25400">
            <a:solidFill>
              <a:srgbClr val="4f81bd"/>
            </a:solidFill>
            <a:round/>
            <a:tailEnd len="med" type="stealth" w="med"/>
          </a:ln>
        </p:spPr>
      </p:cxnSp>
      <p:sp>
        <p:nvSpPr>
          <p:cNvPr id="588" name="Google Shape;387;p40"/>
          <p:cNvSpPr/>
          <p:nvPr/>
        </p:nvSpPr>
        <p:spPr>
          <a:xfrm>
            <a:off x="6505920" y="4955040"/>
            <a:ext cx="990720" cy="3070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expenses</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9" name="PlaceHolder 1"/>
          <p:cNvSpPr>
            <a:spLocks noGrp="1"/>
          </p:cNvSpPr>
          <p:nvPr>
            <p:ph type="title"/>
          </p:nvPr>
        </p:nvSpPr>
        <p:spPr>
          <a:xfrm>
            <a:off x="495360" y="274680"/>
            <a:ext cx="8914320" cy="11419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creazione di una missione</a:t>
            </a:r>
            <a:endParaRPr b="0" lang="en-US" sz="4400" spc="-1" strike="noStrike">
              <a:solidFill>
                <a:srgbClr val="000000"/>
              </a:solidFill>
              <a:latin typeface="Arial"/>
            </a:endParaRPr>
          </a:p>
        </p:txBody>
      </p:sp>
      <p:sp>
        <p:nvSpPr>
          <p:cNvPr id="590" name="Google Shape;339;p39"/>
          <p:cNvSpPr/>
          <p:nvPr/>
        </p:nvSpPr>
        <p:spPr>
          <a:xfrm>
            <a:off x="3286440" y="1447920"/>
            <a:ext cx="1423080" cy="379800"/>
          </a:xfrm>
          <a:prstGeom prst="rect">
            <a:avLst/>
          </a:prstGeom>
          <a:solidFill>
            <a:schemeClr val="accent1">
              <a:lumMod val="40000"/>
              <a:lumOff val="6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CreateMission</a:t>
            </a:r>
            <a:endParaRPr b="0" lang="en-US" sz="1200" spc="-1" strike="noStrike">
              <a:solidFill>
                <a:srgbClr val="000000"/>
              </a:solidFill>
              <a:latin typeface="Arial"/>
            </a:endParaRPr>
          </a:p>
        </p:txBody>
      </p:sp>
      <p:cxnSp>
        <p:nvCxnSpPr>
          <p:cNvPr id="591" name="Google Shape;340;p39"/>
          <p:cNvCxnSpPr>
            <a:stCxn id="590" idx="2"/>
          </p:cNvCxnSpPr>
          <p:nvPr/>
        </p:nvCxnSpPr>
        <p:spPr>
          <a:xfrm>
            <a:off x="3997800" y="1827720"/>
            <a:ext cx="1440" cy="4345560"/>
          </a:xfrm>
          <a:prstGeom prst="straightConnector1">
            <a:avLst/>
          </a:prstGeom>
          <a:ln w="38100">
            <a:solidFill>
              <a:srgbClr val="4f81bd"/>
            </a:solidFill>
            <a:prstDash val="dot"/>
            <a:round/>
          </a:ln>
        </p:spPr>
      </p:cxnSp>
      <p:sp>
        <p:nvSpPr>
          <p:cNvPr id="592" name="Google Shape;344;p39"/>
          <p:cNvSpPr/>
          <p:nvPr/>
        </p:nvSpPr>
        <p:spPr>
          <a:xfrm>
            <a:off x="5445360" y="1447920"/>
            <a:ext cx="1036080" cy="380160"/>
          </a:xfrm>
          <a:prstGeom prst="rect">
            <a:avLst/>
          </a:prstGeom>
          <a:solidFill>
            <a:schemeClr val="accent1">
              <a:lumMod val="40000"/>
              <a:lumOff val="6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MissionDAO</a:t>
            </a:r>
            <a:endParaRPr b="0" lang="en-US" sz="1200" spc="-1" strike="noStrike">
              <a:solidFill>
                <a:srgbClr val="000000"/>
              </a:solidFill>
              <a:latin typeface="Arial"/>
            </a:endParaRPr>
          </a:p>
        </p:txBody>
      </p:sp>
      <p:cxnSp>
        <p:nvCxnSpPr>
          <p:cNvPr id="593" name="Google Shape;345;p39"/>
          <p:cNvCxnSpPr>
            <a:stCxn id="592" idx="2"/>
          </p:cNvCxnSpPr>
          <p:nvPr/>
        </p:nvCxnSpPr>
        <p:spPr>
          <a:xfrm flipH="1">
            <a:off x="5947560" y="1828080"/>
            <a:ext cx="16200" cy="4345560"/>
          </a:xfrm>
          <a:prstGeom prst="straightConnector1">
            <a:avLst/>
          </a:prstGeom>
          <a:ln w="38100">
            <a:solidFill>
              <a:srgbClr val="4f81bd"/>
            </a:solidFill>
            <a:prstDash val="dot"/>
            <a:round/>
          </a:ln>
        </p:spPr>
      </p:cxnSp>
      <p:cxnSp>
        <p:nvCxnSpPr>
          <p:cNvPr id="594" name="Google Shape;346;p39"/>
          <p:cNvCxnSpPr/>
          <p:nvPr/>
        </p:nvCxnSpPr>
        <p:spPr>
          <a:xfrm flipV="1">
            <a:off x="4100760" y="3347640"/>
            <a:ext cx="1673280" cy="11520"/>
          </a:xfrm>
          <a:prstGeom prst="straightConnector1">
            <a:avLst/>
          </a:prstGeom>
          <a:ln w="25400">
            <a:solidFill>
              <a:srgbClr val="4f81bd"/>
            </a:solidFill>
            <a:round/>
            <a:tailEnd len="med" type="stealth" w="med"/>
          </a:ln>
        </p:spPr>
      </p:cxnSp>
      <p:sp>
        <p:nvSpPr>
          <p:cNvPr id="595" name="Google Shape;347;p39"/>
          <p:cNvSpPr/>
          <p:nvPr/>
        </p:nvSpPr>
        <p:spPr>
          <a:xfrm>
            <a:off x="4131000" y="2886840"/>
            <a:ext cx="1622880" cy="5436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createMission</a:t>
            </a:r>
            <a:br>
              <a:rPr sz="1200"/>
            </a:br>
            <a:r>
              <a:rPr b="0" lang="es-419" sz="1200" spc="-1" strike="noStrike">
                <a:solidFill>
                  <a:schemeClr val="dk1"/>
                </a:solidFill>
                <a:latin typeface="Calibri"/>
                <a:ea typeface="Calibri"/>
              </a:rPr>
              <a:t>(place, date, days, …,)</a:t>
            </a:r>
            <a:endParaRPr b="0" lang="en-US" sz="1200" spc="-1" strike="noStrike">
              <a:solidFill>
                <a:srgbClr val="000000"/>
              </a:solidFill>
              <a:latin typeface="Arial"/>
            </a:endParaRPr>
          </a:p>
        </p:txBody>
      </p:sp>
      <p:sp>
        <p:nvSpPr>
          <p:cNvPr id="596" name="Google Shape;348;p39"/>
          <p:cNvSpPr/>
          <p:nvPr/>
        </p:nvSpPr>
        <p:spPr>
          <a:xfrm>
            <a:off x="5782680" y="2766600"/>
            <a:ext cx="329040" cy="1394280"/>
          </a:xfrm>
          <a:prstGeom prst="rect">
            <a:avLst/>
          </a:prstGeom>
          <a:solidFill>
            <a:schemeClr val="accent1">
              <a:lumMod val="40000"/>
              <a:lumOff val="6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sp>
        <p:nvSpPr>
          <p:cNvPr id="597" name="Google Shape;349;p39"/>
          <p:cNvSpPr/>
          <p:nvPr/>
        </p:nvSpPr>
        <p:spPr>
          <a:xfrm>
            <a:off x="6837480" y="1196280"/>
            <a:ext cx="872280" cy="6314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Page</a:t>
            </a:r>
            <a:br>
              <a:rPr sz="1200"/>
            </a:br>
            <a:r>
              <a:rPr b="0" lang="es-419" sz="1200" spc="-1" strike="noStrike">
                <a:solidFill>
                  <a:schemeClr val="dk1"/>
                </a:solidFill>
                <a:latin typeface="Calibri"/>
                <a:ea typeface="Calibri"/>
              </a:rPr>
              <a:t>Orchestrator</a:t>
            </a:r>
            <a:endParaRPr b="0" lang="en-US" sz="1200" spc="-1" strike="noStrike">
              <a:solidFill>
                <a:srgbClr val="000000"/>
              </a:solidFill>
              <a:latin typeface="Arial"/>
            </a:endParaRPr>
          </a:p>
        </p:txBody>
      </p:sp>
      <p:cxnSp>
        <p:nvCxnSpPr>
          <p:cNvPr id="598" name="Google Shape;350;p39"/>
          <p:cNvCxnSpPr>
            <a:stCxn id="597" idx="2"/>
          </p:cNvCxnSpPr>
          <p:nvPr/>
        </p:nvCxnSpPr>
        <p:spPr>
          <a:xfrm flipH="1">
            <a:off x="7246800" y="1827720"/>
            <a:ext cx="27000" cy="4345920"/>
          </a:xfrm>
          <a:prstGeom prst="straightConnector1">
            <a:avLst/>
          </a:prstGeom>
          <a:ln w="38100">
            <a:solidFill>
              <a:srgbClr val="4f81bd"/>
            </a:solidFill>
            <a:prstDash val="dot"/>
            <a:round/>
          </a:ln>
        </p:spPr>
      </p:cxnSp>
      <p:sp>
        <p:nvSpPr>
          <p:cNvPr id="599" name="Google Shape;353;p39"/>
          <p:cNvSpPr/>
          <p:nvPr/>
        </p:nvSpPr>
        <p:spPr>
          <a:xfrm>
            <a:off x="2929320" y="3634200"/>
            <a:ext cx="906840" cy="33732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missionid</a:t>
            </a:r>
            <a:endParaRPr b="0" lang="en-US" sz="1400" spc="-1" strike="noStrike">
              <a:solidFill>
                <a:srgbClr val="000000"/>
              </a:solidFill>
              <a:latin typeface="Arial"/>
            </a:endParaRPr>
          </a:p>
        </p:txBody>
      </p:sp>
      <p:sp>
        <p:nvSpPr>
          <p:cNvPr id="600" name="Google Shape;354;p39"/>
          <p:cNvSpPr/>
          <p:nvPr/>
        </p:nvSpPr>
        <p:spPr>
          <a:xfrm>
            <a:off x="1434600" y="3069720"/>
            <a:ext cx="1565640" cy="8938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AJAX POST</a:t>
            </a:r>
            <a:endParaRPr b="0" lang="en-US" sz="16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/CreateMission</a:t>
            </a:r>
            <a:endParaRPr b="0" lang="en-US" sz="1200" spc="-1" strike="noStrike">
              <a:solidFill>
                <a:srgbClr val="000000"/>
              </a:solidFill>
              <a:latin typeface="Arial"/>
            </a:endParaRPr>
          </a:p>
          <a:p>
            <a:pPr>
              <a:lnSpc>
                <a:spcPct val="100000"/>
              </a:lnSpc>
            </a:pPr>
            <a:r>
              <a:rPr b="0" lang="en-US" sz="1200" spc="-1" strike="noStrike">
                <a:solidFill>
                  <a:schemeClr val="dk1"/>
                </a:solidFill>
                <a:latin typeface="Calibri"/>
                <a:ea typeface="Calibri"/>
              </a:rPr>
              <a:t>P</a:t>
            </a:r>
            <a:r>
              <a:rPr b="0" lang="es-419" sz="1200" spc="-1" strike="noStrike">
                <a:solidFill>
                  <a:schemeClr val="dk1"/>
                </a:solidFill>
                <a:latin typeface="Calibri"/>
                <a:ea typeface="Calibri"/>
              </a:rPr>
              <a:t>lace, date, days</a:t>
            </a: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a:t>
            </a:r>
            <a:endParaRPr b="0" lang="en-US" sz="1200" spc="-1" strike="noStrike">
              <a:solidFill>
                <a:srgbClr val="000000"/>
              </a:solidFill>
              <a:latin typeface="Arial"/>
            </a:endParaRPr>
          </a:p>
        </p:txBody>
      </p:sp>
      <p:cxnSp>
        <p:nvCxnSpPr>
          <p:cNvPr id="601" name="Google Shape;357;p39"/>
          <p:cNvCxnSpPr/>
          <p:nvPr/>
        </p:nvCxnSpPr>
        <p:spPr>
          <a:xfrm>
            <a:off x="1288440" y="4511520"/>
            <a:ext cx="5763240" cy="4680"/>
          </a:xfrm>
          <a:prstGeom prst="straightConnector1">
            <a:avLst/>
          </a:prstGeom>
          <a:ln w="25400">
            <a:solidFill>
              <a:srgbClr val="4f81bd"/>
            </a:solidFill>
            <a:round/>
            <a:tailEnd len="med" type="stealth" w="med"/>
          </a:ln>
        </p:spPr>
      </p:cxnSp>
      <p:cxnSp>
        <p:nvCxnSpPr>
          <p:cNvPr id="602" name="Google Shape;312;p38"/>
          <p:cNvCxnSpPr/>
          <p:nvPr/>
        </p:nvCxnSpPr>
        <p:spPr>
          <a:xfrm>
            <a:off x="1149480" y="3061080"/>
            <a:ext cx="2645280" cy="20880"/>
          </a:xfrm>
          <a:prstGeom prst="straightConnector1">
            <a:avLst/>
          </a:prstGeom>
          <a:ln w="25400">
            <a:solidFill>
              <a:srgbClr val="4f81bd"/>
            </a:solidFill>
            <a:round/>
            <a:tailEnd len="med" type="stealth" w="med"/>
          </a:ln>
        </p:spPr>
      </p:cxnSp>
      <p:cxnSp>
        <p:nvCxnSpPr>
          <p:cNvPr id="603" name="Straight Connector 24"/>
          <p:cNvCxnSpPr/>
          <p:nvPr/>
        </p:nvCxnSpPr>
        <p:spPr>
          <a:xfrm>
            <a:off x="1079280" y="2039400"/>
            <a:ext cx="1080" cy="4427280"/>
          </a:xfrm>
          <a:prstGeom prst="straightConnector1">
            <a:avLst/>
          </a:prstGeom>
          <a:ln w="38100">
            <a:solidFill>
              <a:srgbClr val="4f81bd"/>
            </a:solidFill>
            <a:prstDash val="dot"/>
            <a:round/>
          </a:ln>
        </p:spPr>
      </p:cxnSp>
      <p:sp>
        <p:nvSpPr>
          <p:cNvPr id="604" name="Google Shape;290;p37"/>
          <p:cNvSpPr/>
          <p:nvPr/>
        </p:nvSpPr>
        <p:spPr>
          <a:xfrm>
            <a:off x="657360" y="1373760"/>
            <a:ext cx="817920" cy="6501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Wizard</a:t>
            </a:r>
            <a:endParaRPr b="0" lang="en-US" sz="1200" spc="-1" strike="noStrike">
              <a:solidFill>
                <a:srgbClr val="000000"/>
              </a:solidFill>
              <a:latin typeface="Arial"/>
            </a:endParaRPr>
          </a:p>
        </p:txBody>
      </p:sp>
      <p:sp>
        <p:nvSpPr>
          <p:cNvPr id="605" name="Google Shape;292;p37"/>
          <p:cNvSpPr/>
          <p:nvPr/>
        </p:nvSpPr>
        <p:spPr>
          <a:xfrm>
            <a:off x="908640" y="2146680"/>
            <a:ext cx="340920" cy="3816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606" name="Google Shape;317;p38"/>
          <p:cNvCxnSpPr/>
          <p:nvPr/>
        </p:nvCxnSpPr>
        <p:spPr>
          <a:xfrm flipH="1">
            <a:off x="1255320" y="3967920"/>
            <a:ext cx="2846520" cy="1080"/>
          </a:xfrm>
          <a:prstGeom prst="straightConnector1">
            <a:avLst/>
          </a:prstGeom>
          <a:ln w="25400">
            <a:solidFill>
              <a:srgbClr val="4f81bd"/>
            </a:solidFill>
            <a:prstDash val="sysDash"/>
            <a:round/>
            <a:tailEnd len="med" type="stealth" w="med"/>
          </a:ln>
        </p:spPr>
      </p:cxnSp>
      <p:grpSp>
        <p:nvGrpSpPr>
          <p:cNvPr id="607" name="Group 28"/>
          <p:cNvGrpSpPr/>
          <p:nvPr/>
        </p:nvGrpSpPr>
        <p:grpSpPr>
          <a:xfrm>
            <a:off x="1271160" y="2272680"/>
            <a:ext cx="383040" cy="363240"/>
            <a:chOff x="1271160" y="2272680"/>
            <a:chExt cx="383040" cy="363240"/>
          </a:xfrm>
        </p:grpSpPr>
        <p:cxnSp>
          <p:nvCxnSpPr>
            <p:cNvPr id="608" name="Straight Connector 29"/>
            <p:cNvCxnSpPr/>
            <p:nvPr/>
          </p:nvCxnSpPr>
          <p:spPr>
            <a:xfrm>
              <a:off x="1271160" y="2272680"/>
              <a:ext cx="383400" cy="1080"/>
            </a:xfrm>
            <a:prstGeom prst="straightConnector1">
              <a:avLst/>
            </a:prstGeom>
            <a:ln w="28575">
              <a:solidFill>
                <a:srgbClr val="0070c0"/>
              </a:solidFill>
              <a:round/>
            </a:ln>
          </p:spPr>
        </p:cxnSp>
        <p:cxnSp>
          <p:nvCxnSpPr>
            <p:cNvPr id="609" name="Straight Connector 30"/>
            <p:cNvCxnSpPr/>
            <p:nvPr/>
          </p:nvCxnSpPr>
          <p:spPr>
            <a:xfrm>
              <a:off x="1653480" y="2272680"/>
              <a:ext cx="1080" cy="362520"/>
            </a:xfrm>
            <a:prstGeom prst="straightConnector1">
              <a:avLst/>
            </a:prstGeom>
            <a:ln w="28575">
              <a:solidFill>
                <a:srgbClr val="0070c0"/>
              </a:solidFill>
              <a:round/>
            </a:ln>
          </p:spPr>
        </p:cxnSp>
        <p:cxnSp>
          <p:nvCxnSpPr>
            <p:cNvPr id="610" name="Straight Arrow Connector 31"/>
            <p:cNvCxnSpPr/>
            <p:nvPr/>
          </p:nvCxnSpPr>
          <p:spPr>
            <a:xfrm flipH="1">
              <a:off x="1271160" y="2635200"/>
              <a:ext cx="383400" cy="1080"/>
            </a:xfrm>
            <a:prstGeom prst="straightConnector1">
              <a:avLst/>
            </a:prstGeom>
            <a:ln w="28575">
              <a:solidFill>
                <a:srgbClr val="0070c0"/>
              </a:solidFill>
              <a:round/>
              <a:tailEnd len="med" type="arrow" w="med"/>
            </a:ln>
          </p:spPr>
        </p:cxnSp>
      </p:grpSp>
      <p:sp>
        <p:nvSpPr>
          <p:cNvPr id="611" name="TextBox 1"/>
          <p:cNvSpPr/>
          <p:nvPr/>
        </p:nvSpPr>
        <p:spPr>
          <a:xfrm>
            <a:off x="1654560" y="1985760"/>
            <a:ext cx="2170800" cy="8197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200" spc="-1" strike="noStrike">
                <a:solidFill>
                  <a:srgbClr val="000000"/>
                </a:solidFill>
                <a:latin typeface="Arial"/>
                <a:ea typeface="Arial"/>
              </a:rPr>
              <a:t>[next.clicked OR </a:t>
            </a:r>
            <a:br>
              <a:rPr sz="1200"/>
            </a:br>
            <a:r>
              <a:rPr b="0" lang="en-US" sz="1200" spc="-1" strike="noStrike">
                <a:solidFill>
                  <a:srgbClr val="000000"/>
                </a:solidFill>
                <a:latin typeface="Arial"/>
                <a:ea typeface="Arial"/>
              </a:rPr>
              <a:t>previous.clicked] changeStep</a:t>
            </a:r>
            <a:endParaRPr b="0" lang="en-US" sz="1200" spc="-1" strike="noStrike">
              <a:solidFill>
                <a:srgbClr val="000000"/>
              </a:solidFill>
              <a:latin typeface="Arial"/>
            </a:endParaRPr>
          </a:p>
          <a:p>
            <a:pPr>
              <a:lnSpc>
                <a:spcPct val="100000"/>
              </a:lnSpc>
            </a:pPr>
            <a:br>
              <a:rPr sz="1200"/>
            </a:br>
            <a:r>
              <a:rPr b="0" lang="en-US" sz="1200" spc="-1" strike="noStrike">
                <a:solidFill>
                  <a:srgbClr val="000000"/>
                </a:solidFill>
                <a:latin typeface="Arial"/>
                <a:ea typeface="Arial"/>
              </a:rPr>
              <a:t>[cancel.clicked]  reset()</a:t>
            </a:r>
            <a:endParaRPr b="0" lang="en-US" sz="1200" spc="-1" strike="noStrike">
              <a:solidFill>
                <a:srgbClr val="000000"/>
              </a:solidFill>
              <a:latin typeface="Arial"/>
            </a:endParaRPr>
          </a:p>
        </p:txBody>
      </p:sp>
      <p:sp>
        <p:nvSpPr>
          <p:cNvPr id="612" name="Google Shape;353;p39"/>
          <p:cNvSpPr/>
          <p:nvPr/>
        </p:nvSpPr>
        <p:spPr>
          <a:xfrm>
            <a:off x="1458720" y="4233240"/>
            <a:ext cx="1826640" cy="33732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n-US" sz="1400" spc="-1" strike="noStrike">
                <a:solidFill>
                  <a:schemeClr val="dk1"/>
                </a:solidFill>
                <a:latin typeface="Calibri"/>
                <a:ea typeface="Calibri"/>
              </a:rPr>
              <a:t>r</a:t>
            </a:r>
            <a:r>
              <a:rPr b="0" lang="es-419" sz="1400" spc="-1" strike="noStrike">
                <a:solidFill>
                  <a:schemeClr val="dk1"/>
                </a:solidFill>
                <a:latin typeface="Calibri"/>
                <a:ea typeface="Calibri"/>
              </a:rPr>
              <a:t>efresh(missionid)</a:t>
            </a:r>
            <a:endParaRPr b="0" lang="en-US" sz="1400" spc="-1" strike="noStrike">
              <a:solidFill>
                <a:srgbClr val="000000"/>
              </a:solidFill>
              <a:latin typeface="Arial"/>
            </a:endParaRPr>
          </a:p>
        </p:txBody>
      </p:sp>
      <p:sp>
        <p:nvSpPr>
          <p:cNvPr id="613" name="TextBox 7"/>
          <p:cNvSpPr/>
          <p:nvPr/>
        </p:nvSpPr>
        <p:spPr>
          <a:xfrm>
            <a:off x="1288440" y="6006600"/>
            <a:ext cx="4504320" cy="8197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600" spc="-1" strike="noStrike">
                <a:solidFill>
                  <a:srgbClr val="000000"/>
                </a:solidFill>
                <a:latin typeface="Arial"/>
                <a:ea typeface="Arial"/>
              </a:rPr>
              <a:t>Per brevità si omette la gestione degli errori</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Arial"/>
                <a:ea typeface="Arial"/>
              </a:rPr>
              <a:t>MissionList.show missionDetails.show come da diagrammi precedenti</a:t>
            </a:r>
            <a:endParaRPr b="0" lang="en-US" sz="1600" spc="-1" strike="noStrike">
              <a:solidFill>
                <a:srgbClr val="000000"/>
              </a:solidFill>
              <a:latin typeface="Arial"/>
            </a:endParaRPr>
          </a:p>
        </p:txBody>
      </p:sp>
      <p:cxnSp>
        <p:nvCxnSpPr>
          <p:cNvPr id="614" name="Straight Arrow Connector 11"/>
          <p:cNvCxnSpPr/>
          <p:nvPr/>
        </p:nvCxnSpPr>
        <p:spPr>
          <a:xfrm>
            <a:off x="198720" y="2287440"/>
            <a:ext cx="710640" cy="1080"/>
          </a:xfrm>
          <a:prstGeom prst="straightConnector1">
            <a:avLst/>
          </a:prstGeom>
          <a:ln w="25400">
            <a:solidFill>
              <a:srgbClr val="4f81bd"/>
            </a:solidFill>
            <a:round/>
            <a:tailEnd len="med" type="stealth" w="med"/>
          </a:ln>
        </p:spPr>
      </p:cxnSp>
      <p:sp>
        <p:nvSpPr>
          <p:cNvPr id="615" name="TextBox 45"/>
          <p:cNvSpPr/>
          <p:nvPr/>
        </p:nvSpPr>
        <p:spPr>
          <a:xfrm>
            <a:off x="-48600" y="2302200"/>
            <a:ext cx="1096200" cy="1002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200" spc="-1" strike="noStrike">
                <a:solidFill>
                  <a:srgbClr val="000000"/>
                </a:solidFill>
                <a:latin typeface="Arial"/>
                <a:ea typeface="Arial"/>
              </a:rPr>
              <a:t>next.click </a:t>
            </a:r>
            <a:endParaRPr b="0" lang="en-US" sz="1200" spc="-1" strike="noStrike">
              <a:solidFill>
                <a:srgbClr val="000000"/>
              </a:solidFill>
              <a:latin typeface="Arial"/>
            </a:endParaRPr>
          </a:p>
          <a:p>
            <a:pPr>
              <a:lnSpc>
                <a:spcPct val="100000"/>
              </a:lnSpc>
            </a:pPr>
            <a:r>
              <a:rPr b="0" lang="en-US" sz="1200" spc="-1" strike="noStrike">
                <a:solidFill>
                  <a:srgbClr val="000000"/>
                </a:solidFill>
                <a:latin typeface="Arial"/>
                <a:ea typeface="Arial"/>
              </a:rPr>
              <a:t>previous.click</a:t>
            </a:r>
            <a:endParaRPr b="0" lang="en-US" sz="1200" spc="-1" strike="noStrike">
              <a:solidFill>
                <a:srgbClr val="000000"/>
              </a:solidFill>
              <a:latin typeface="Arial"/>
            </a:endParaRPr>
          </a:p>
          <a:p>
            <a:pPr>
              <a:lnSpc>
                <a:spcPct val="100000"/>
              </a:lnSpc>
            </a:pPr>
            <a:r>
              <a:rPr b="0" lang="en-US" sz="1200" spc="-1" strike="noStrike">
                <a:solidFill>
                  <a:srgbClr val="000000"/>
                </a:solidFill>
                <a:latin typeface="Arial"/>
                <a:ea typeface="Arial"/>
              </a:rPr>
              <a:t>cancel.click</a:t>
            </a:r>
            <a:endParaRPr b="0" lang="en-US" sz="1200" spc="-1" strike="noStrike">
              <a:solidFill>
                <a:srgbClr val="000000"/>
              </a:solidFill>
              <a:latin typeface="Arial"/>
            </a:endParaRPr>
          </a:p>
          <a:p>
            <a:pPr>
              <a:lnSpc>
                <a:spcPct val="100000"/>
              </a:lnSpc>
            </a:pPr>
            <a:r>
              <a:rPr b="0" lang="en-US" sz="1200" spc="-1" strike="noStrike">
                <a:solidFill>
                  <a:srgbClr val="000000"/>
                </a:solidFill>
                <a:latin typeface="Arial"/>
                <a:ea typeface="Arial"/>
              </a:rPr>
              <a:t>submit.click</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p:txBody>
      </p:sp>
      <p:cxnSp>
        <p:nvCxnSpPr>
          <p:cNvPr id="616" name="Google Shape;317;p38"/>
          <p:cNvCxnSpPr/>
          <p:nvPr/>
        </p:nvCxnSpPr>
        <p:spPr>
          <a:xfrm flipH="1">
            <a:off x="4137120" y="3815640"/>
            <a:ext cx="1600560" cy="1080"/>
          </a:xfrm>
          <a:prstGeom prst="straightConnector1">
            <a:avLst/>
          </a:prstGeom>
          <a:ln w="25400">
            <a:solidFill>
              <a:srgbClr val="4f81bd"/>
            </a:solidFill>
            <a:prstDash val="sysDash"/>
            <a:round/>
            <a:tailEnd len="med" type="stealth" w="med"/>
          </a:ln>
        </p:spPr>
      </p:cxnSp>
      <p:sp>
        <p:nvSpPr>
          <p:cNvPr id="617" name="Google Shape;290;p37"/>
          <p:cNvSpPr/>
          <p:nvPr/>
        </p:nvSpPr>
        <p:spPr>
          <a:xfrm>
            <a:off x="7931520" y="1196280"/>
            <a:ext cx="817920" cy="6501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MissionsList</a:t>
            </a:r>
            <a:endParaRPr b="0" lang="en-US" sz="1200" spc="-1" strike="noStrike">
              <a:solidFill>
                <a:srgbClr val="000000"/>
              </a:solidFill>
              <a:latin typeface="Arial"/>
            </a:endParaRPr>
          </a:p>
        </p:txBody>
      </p:sp>
      <p:grpSp>
        <p:nvGrpSpPr>
          <p:cNvPr id="618" name="Group 39"/>
          <p:cNvGrpSpPr/>
          <p:nvPr/>
        </p:nvGrpSpPr>
        <p:grpSpPr>
          <a:xfrm>
            <a:off x="7806600" y="5467680"/>
            <a:ext cx="485280" cy="266040"/>
            <a:chOff x="7806600" y="5467680"/>
            <a:chExt cx="485280" cy="266040"/>
          </a:xfrm>
        </p:grpSpPr>
        <p:cxnSp>
          <p:nvCxnSpPr>
            <p:cNvPr id="619" name="Straight Connector 40"/>
            <p:cNvCxnSpPr/>
            <p:nvPr/>
          </p:nvCxnSpPr>
          <p:spPr>
            <a:xfrm flipH="1">
              <a:off x="7806600" y="5467680"/>
              <a:ext cx="485640" cy="1080"/>
            </a:xfrm>
            <a:prstGeom prst="straightConnector1">
              <a:avLst/>
            </a:prstGeom>
            <a:ln w="28575">
              <a:solidFill>
                <a:srgbClr val="0070c0"/>
              </a:solidFill>
              <a:round/>
            </a:ln>
          </p:spPr>
        </p:cxnSp>
        <p:cxnSp>
          <p:nvCxnSpPr>
            <p:cNvPr id="620" name="Straight Connector 41"/>
            <p:cNvCxnSpPr/>
            <p:nvPr/>
          </p:nvCxnSpPr>
          <p:spPr>
            <a:xfrm>
              <a:off x="7806600" y="5467680"/>
              <a:ext cx="1080" cy="265680"/>
            </a:xfrm>
            <a:prstGeom prst="straightConnector1">
              <a:avLst/>
            </a:prstGeom>
            <a:ln w="28575">
              <a:solidFill>
                <a:srgbClr val="0070c0"/>
              </a:solidFill>
              <a:round/>
            </a:ln>
          </p:spPr>
        </p:cxnSp>
        <p:cxnSp>
          <p:nvCxnSpPr>
            <p:cNvPr id="621" name="Straight Arrow Connector 42"/>
            <p:cNvCxnSpPr/>
            <p:nvPr/>
          </p:nvCxnSpPr>
          <p:spPr>
            <a:xfrm>
              <a:off x="7806600" y="5733000"/>
              <a:ext cx="485640" cy="1080"/>
            </a:xfrm>
            <a:prstGeom prst="straightConnector1">
              <a:avLst/>
            </a:prstGeom>
            <a:ln w="28575">
              <a:solidFill>
                <a:srgbClr val="0070c0"/>
              </a:solidFill>
              <a:round/>
              <a:tailEnd len="med" type="arrow" w="med"/>
            </a:ln>
          </p:spPr>
        </p:cxnSp>
      </p:grpSp>
      <p:sp>
        <p:nvSpPr>
          <p:cNvPr id="622" name="Google Shape;318;p38"/>
          <p:cNvSpPr/>
          <p:nvPr/>
        </p:nvSpPr>
        <p:spPr>
          <a:xfrm>
            <a:off x="7561080" y="5113440"/>
            <a:ext cx="770040" cy="3106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update</a:t>
            </a:r>
            <a:endParaRPr b="0" lang="en-US" sz="1400" spc="-1" strike="noStrike">
              <a:solidFill>
                <a:srgbClr val="000000"/>
              </a:solidFill>
              <a:latin typeface="Arial"/>
            </a:endParaRPr>
          </a:p>
        </p:txBody>
      </p:sp>
      <p:grpSp>
        <p:nvGrpSpPr>
          <p:cNvPr id="623" name="Group 44"/>
          <p:cNvGrpSpPr/>
          <p:nvPr/>
        </p:nvGrpSpPr>
        <p:grpSpPr>
          <a:xfrm>
            <a:off x="7808760" y="6002280"/>
            <a:ext cx="485280" cy="266040"/>
            <a:chOff x="7808760" y="6002280"/>
            <a:chExt cx="485280" cy="266040"/>
          </a:xfrm>
        </p:grpSpPr>
        <p:cxnSp>
          <p:nvCxnSpPr>
            <p:cNvPr id="624" name="Straight Connector 47"/>
            <p:cNvCxnSpPr/>
            <p:nvPr/>
          </p:nvCxnSpPr>
          <p:spPr>
            <a:xfrm flipH="1">
              <a:off x="7808760" y="6002280"/>
              <a:ext cx="485640" cy="1080"/>
            </a:xfrm>
            <a:prstGeom prst="straightConnector1">
              <a:avLst/>
            </a:prstGeom>
            <a:ln w="28575">
              <a:solidFill>
                <a:srgbClr val="0070c0"/>
              </a:solidFill>
              <a:round/>
            </a:ln>
          </p:spPr>
        </p:cxnSp>
        <p:cxnSp>
          <p:nvCxnSpPr>
            <p:cNvPr id="625" name="Straight Connector 48"/>
            <p:cNvCxnSpPr/>
            <p:nvPr/>
          </p:nvCxnSpPr>
          <p:spPr>
            <a:xfrm>
              <a:off x="7808760" y="6002280"/>
              <a:ext cx="1080" cy="265680"/>
            </a:xfrm>
            <a:prstGeom prst="straightConnector1">
              <a:avLst/>
            </a:prstGeom>
            <a:ln w="28575">
              <a:solidFill>
                <a:srgbClr val="0070c0"/>
              </a:solidFill>
              <a:round/>
            </a:ln>
          </p:spPr>
        </p:cxnSp>
        <p:cxnSp>
          <p:nvCxnSpPr>
            <p:cNvPr id="626" name="Straight Arrow Connector 49"/>
            <p:cNvCxnSpPr/>
            <p:nvPr/>
          </p:nvCxnSpPr>
          <p:spPr>
            <a:xfrm>
              <a:off x="7808760" y="6267600"/>
              <a:ext cx="485640" cy="1080"/>
            </a:xfrm>
            <a:prstGeom prst="straightConnector1">
              <a:avLst/>
            </a:prstGeom>
            <a:ln w="28575">
              <a:solidFill>
                <a:srgbClr val="0070c0"/>
              </a:solidFill>
              <a:round/>
              <a:tailEnd len="med" type="arrow" w="med"/>
            </a:ln>
          </p:spPr>
        </p:cxnSp>
      </p:grpSp>
      <p:sp>
        <p:nvSpPr>
          <p:cNvPr id="627" name="Google Shape;318;p38"/>
          <p:cNvSpPr/>
          <p:nvPr/>
        </p:nvSpPr>
        <p:spPr>
          <a:xfrm>
            <a:off x="6702480" y="6103080"/>
            <a:ext cx="1194120" cy="491040"/>
          </a:xfrm>
          <a:prstGeom prst="rect">
            <a:avLst/>
          </a:prstGeom>
          <a:noFill/>
          <a:ln w="0">
            <a:noFill/>
          </a:ln>
        </p:spPr>
        <p:style>
          <a:lnRef idx="0"/>
          <a:fillRef idx="0"/>
          <a:effectRef idx="0"/>
          <a:fontRef idx="minor"/>
        </p:style>
        <p:txBody>
          <a:bodyPr lIns="107280" rIns="107280" tIns="53640" bIns="53640" anchor="t">
            <a:noAutofit/>
          </a:bodyPr>
          <a:p>
            <a:pPr algn="r">
              <a:lnSpc>
                <a:spcPct val="100000"/>
              </a:lnSpc>
            </a:pPr>
            <a:r>
              <a:rPr b="0" lang="es-419" sz="1400" spc="-1" strike="noStrike">
                <a:solidFill>
                  <a:srgbClr val="ff0000"/>
                </a:solidFill>
                <a:latin typeface="Calibri"/>
                <a:ea typeface="Calibri"/>
              </a:rPr>
              <a:t>autoclick (missionid)</a:t>
            </a:r>
            <a:endParaRPr b="0" lang="en-US" sz="1400" spc="-1" strike="noStrike">
              <a:solidFill>
                <a:srgbClr val="000000"/>
              </a:solidFill>
              <a:latin typeface="Arial"/>
            </a:endParaRPr>
          </a:p>
        </p:txBody>
      </p:sp>
      <p:sp>
        <p:nvSpPr>
          <p:cNvPr id="628" name="Google Shape;343;p39"/>
          <p:cNvSpPr/>
          <p:nvPr/>
        </p:nvSpPr>
        <p:spPr>
          <a:xfrm>
            <a:off x="3841560" y="2044800"/>
            <a:ext cx="317520" cy="2142000"/>
          </a:xfrm>
          <a:prstGeom prst="rect">
            <a:avLst/>
          </a:prstGeom>
          <a:solidFill>
            <a:schemeClr val="accent1">
              <a:lumMod val="40000"/>
              <a:lumOff val="6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cxnSp>
        <p:nvCxnSpPr>
          <p:cNvPr id="629" name="Google Shape;275;p37"/>
          <p:cNvCxnSpPr/>
          <p:nvPr/>
        </p:nvCxnSpPr>
        <p:spPr>
          <a:xfrm>
            <a:off x="7410600" y="4665960"/>
            <a:ext cx="840600" cy="1080"/>
          </a:xfrm>
          <a:prstGeom prst="straightConnector1">
            <a:avLst/>
          </a:prstGeom>
          <a:ln w="25400">
            <a:solidFill>
              <a:srgbClr val="4f81bd"/>
            </a:solidFill>
            <a:round/>
            <a:tailEnd len="med" type="stealth" w="med"/>
          </a:ln>
        </p:spPr>
      </p:cxnSp>
      <p:sp>
        <p:nvSpPr>
          <p:cNvPr id="630" name="Google Shape;294;p37"/>
          <p:cNvSpPr/>
          <p:nvPr/>
        </p:nvSpPr>
        <p:spPr>
          <a:xfrm>
            <a:off x="7425000" y="4365000"/>
            <a:ext cx="915120" cy="971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Show (mission</a:t>
            </a:r>
            <a:br>
              <a:rPr sz="1400"/>
            </a:br>
            <a:r>
              <a:rPr b="0" lang="it-IT" sz="1400" spc="-1" strike="noStrike">
                <a:solidFill>
                  <a:schemeClr val="dk1"/>
                </a:solidFill>
                <a:latin typeface="Calibri"/>
                <a:ea typeface="Calibri"/>
              </a:rPr>
              <a:t>id)</a:t>
            </a:r>
            <a:endParaRPr b="0" lang="en-US" sz="1400" spc="-1" strike="noStrike">
              <a:solidFill>
                <a:srgbClr val="000000"/>
              </a:solidFill>
              <a:latin typeface="Arial"/>
            </a:endParaRPr>
          </a:p>
        </p:txBody>
      </p:sp>
      <p:sp>
        <p:nvSpPr>
          <p:cNvPr id="631" name="Google Shape;351;p39"/>
          <p:cNvSpPr/>
          <p:nvPr/>
        </p:nvSpPr>
        <p:spPr>
          <a:xfrm>
            <a:off x="7050600" y="4252680"/>
            <a:ext cx="358920" cy="1213920"/>
          </a:xfrm>
          <a:prstGeom prst="rect">
            <a:avLst/>
          </a:prstGeom>
          <a:solidFill>
            <a:schemeClr val="bg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cxnSp>
        <p:nvCxnSpPr>
          <p:cNvPr id="632" name="Google Shape;350;p39"/>
          <p:cNvCxnSpPr>
            <a:stCxn id="617" idx="2"/>
          </p:cNvCxnSpPr>
          <p:nvPr/>
        </p:nvCxnSpPr>
        <p:spPr>
          <a:xfrm flipH="1">
            <a:off x="8327160" y="1846440"/>
            <a:ext cx="13680" cy="4315680"/>
          </a:xfrm>
          <a:prstGeom prst="straightConnector1">
            <a:avLst/>
          </a:prstGeom>
          <a:ln w="38100">
            <a:solidFill>
              <a:srgbClr val="4f81bd"/>
            </a:solidFill>
            <a:prstDash val="dot"/>
            <a:round/>
          </a:ln>
        </p:spPr>
      </p:cxnSp>
      <p:cxnSp>
        <p:nvCxnSpPr>
          <p:cNvPr id="633" name="Straight Connector 60"/>
          <p:cNvCxnSpPr/>
          <p:nvPr/>
        </p:nvCxnSpPr>
        <p:spPr>
          <a:xfrm>
            <a:off x="9488880" y="1850400"/>
            <a:ext cx="1080" cy="4427280"/>
          </a:xfrm>
          <a:prstGeom prst="straightConnector1">
            <a:avLst/>
          </a:prstGeom>
          <a:ln w="38100">
            <a:solidFill>
              <a:srgbClr val="4f81bd"/>
            </a:solidFill>
            <a:prstDash val="dot"/>
            <a:round/>
          </a:ln>
        </p:spPr>
      </p:cxnSp>
      <p:sp>
        <p:nvSpPr>
          <p:cNvPr id="634" name="Google Shape;290;p37"/>
          <p:cNvSpPr/>
          <p:nvPr/>
        </p:nvSpPr>
        <p:spPr>
          <a:xfrm>
            <a:off x="9066600" y="1185120"/>
            <a:ext cx="817920" cy="6501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MissionsDetails</a:t>
            </a:r>
            <a:endParaRPr b="0" lang="en-US" sz="1200" spc="-1" strike="noStrike">
              <a:solidFill>
                <a:srgbClr val="000000"/>
              </a:solidFill>
              <a:latin typeface="Arial"/>
            </a:endParaRPr>
          </a:p>
        </p:txBody>
      </p:sp>
      <p:sp>
        <p:nvSpPr>
          <p:cNvPr id="635" name="Google Shape;292;p37"/>
          <p:cNvSpPr/>
          <p:nvPr/>
        </p:nvSpPr>
        <p:spPr>
          <a:xfrm>
            <a:off x="9317880" y="5433120"/>
            <a:ext cx="340920" cy="12726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636" name="Google Shape;275;p37"/>
          <p:cNvCxnSpPr/>
          <p:nvPr/>
        </p:nvCxnSpPr>
        <p:spPr>
          <a:xfrm>
            <a:off x="8490960" y="6537960"/>
            <a:ext cx="840960" cy="1080"/>
          </a:xfrm>
          <a:prstGeom prst="straightConnector1">
            <a:avLst/>
          </a:prstGeom>
          <a:ln w="25400">
            <a:solidFill>
              <a:srgbClr val="4f81bd"/>
            </a:solidFill>
            <a:round/>
            <a:tailEnd len="med" type="stealth" w="med"/>
          </a:ln>
        </p:spPr>
      </p:cxnSp>
      <p:sp>
        <p:nvSpPr>
          <p:cNvPr id="637" name="Google Shape;294;p37"/>
          <p:cNvSpPr/>
          <p:nvPr/>
        </p:nvSpPr>
        <p:spPr>
          <a:xfrm>
            <a:off x="8587440" y="5841360"/>
            <a:ext cx="781920" cy="88704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Show</a:t>
            </a:r>
            <a:endParaRPr b="0" lang="en-US" sz="1400" spc="-1" strike="noStrike">
              <a:solidFill>
                <a:srgbClr val="000000"/>
              </a:solidFill>
              <a:latin typeface="Arial"/>
            </a:endParaRPr>
          </a:p>
          <a:p>
            <a:pPr>
              <a:lnSpc>
                <a:spcPct val="100000"/>
              </a:lnSpc>
            </a:pPr>
            <a:r>
              <a:rPr b="0" lang="it-IT" sz="1400" spc="-1" strike="noStrike">
                <a:solidFill>
                  <a:schemeClr val="dk1"/>
                </a:solidFill>
                <a:latin typeface="Calibri"/>
                <a:ea typeface="Calibri"/>
              </a:rPr>
              <a:t>missionid</a:t>
            </a:r>
            <a:endParaRPr b="0" lang="en-US" sz="1400" spc="-1" strike="noStrike">
              <a:solidFill>
                <a:srgbClr val="000000"/>
              </a:solidFill>
              <a:latin typeface="Arial"/>
            </a:endParaRPr>
          </a:p>
        </p:txBody>
      </p:sp>
      <p:sp>
        <p:nvSpPr>
          <p:cNvPr id="638" name="Google Shape;292;p37"/>
          <p:cNvSpPr/>
          <p:nvPr/>
        </p:nvSpPr>
        <p:spPr>
          <a:xfrm>
            <a:off x="8251200" y="4161600"/>
            <a:ext cx="340920" cy="2473920"/>
          </a:xfrm>
          <a:prstGeom prst="rect">
            <a:avLst/>
          </a:prstGeom>
          <a:solidFill>
            <a:schemeClr val="bg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639" name="Rectangle 2"/>
          <p:cNvSpPr/>
          <p:nvPr/>
        </p:nvSpPr>
        <p:spPr>
          <a:xfrm>
            <a:off x="1444320" y="2793240"/>
            <a:ext cx="126684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200" spc="-1" strike="noStrike">
                <a:solidFill>
                  <a:srgbClr val="000000"/>
                </a:solidFill>
                <a:latin typeface="Arial"/>
                <a:ea typeface="Arial"/>
              </a:rPr>
              <a:t>[submit.clicked] </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0" name="Google Shape;429;p41"/>
          <p:cNvSpPr/>
          <p:nvPr/>
        </p:nvSpPr>
        <p:spPr>
          <a:xfrm>
            <a:off x="5227200" y="2939040"/>
            <a:ext cx="1578960" cy="76608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200" spc="-1" strike="noStrike">
                <a:solidFill>
                  <a:schemeClr val="dk1"/>
                </a:solidFill>
                <a:latin typeface="Calibri"/>
                <a:ea typeface="Calibri"/>
              </a:rPr>
              <a:t>changeMissionStatus</a:t>
            </a:r>
            <a:br>
              <a:rPr sz="1200"/>
            </a:br>
            <a:r>
              <a:rPr b="0" lang="es-419" sz="1200" spc="-1" strike="noStrike">
                <a:solidFill>
                  <a:schemeClr val="dk1"/>
                </a:solidFill>
                <a:latin typeface="Calibri"/>
                <a:ea typeface="Calibri"/>
              </a:rPr>
              <a:t>(missionid, </a:t>
            </a:r>
            <a:br>
              <a:rPr sz="1200"/>
            </a:br>
            <a:r>
              <a:rPr b="0" lang="es-419" sz="1200" spc="-1" strike="noStrike">
                <a:solidFill>
                  <a:schemeClr val="dk1"/>
                </a:solidFill>
                <a:latin typeface="Calibri"/>
                <a:ea typeface="Calibri"/>
              </a:rPr>
              <a:t> “reported”)</a:t>
            </a:r>
            <a:endParaRPr b="0" lang="en-US" sz="1200" spc="-1" strike="noStrike">
              <a:solidFill>
                <a:srgbClr val="000000"/>
              </a:solidFill>
              <a:latin typeface="Arial"/>
            </a:endParaRPr>
          </a:p>
        </p:txBody>
      </p:sp>
      <p:sp>
        <p:nvSpPr>
          <p:cNvPr id="641" name="PlaceHolder 1"/>
          <p:cNvSpPr>
            <a:spLocks noGrp="1"/>
          </p:cNvSpPr>
          <p:nvPr>
            <p:ph type="title"/>
          </p:nvPr>
        </p:nvSpPr>
        <p:spPr>
          <a:xfrm>
            <a:off x="495360" y="274680"/>
            <a:ext cx="8914320" cy="114228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inserimento delle spese</a:t>
            </a:r>
            <a:endParaRPr b="0" lang="en-US" sz="4400" spc="-1" strike="noStrike">
              <a:solidFill>
                <a:srgbClr val="000000"/>
              </a:solidFill>
              <a:latin typeface="Arial"/>
            </a:endParaRPr>
          </a:p>
        </p:txBody>
      </p:sp>
      <p:sp>
        <p:nvSpPr>
          <p:cNvPr id="642" name="Google Shape;403;p41"/>
          <p:cNvSpPr/>
          <p:nvPr/>
        </p:nvSpPr>
        <p:spPr>
          <a:xfrm>
            <a:off x="2688480" y="1403640"/>
            <a:ext cx="940680" cy="5576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CreateExpensesReport</a:t>
            </a:r>
            <a:endParaRPr b="0" lang="en-US" sz="1200" spc="-1" strike="noStrike">
              <a:solidFill>
                <a:srgbClr val="000000"/>
              </a:solidFill>
              <a:latin typeface="Arial"/>
            </a:endParaRPr>
          </a:p>
        </p:txBody>
      </p:sp>
      <p:cxnSp>
        <p:nvCxnSpPr>
          <p:cNvPr id="643" name="Google Shape;404;p41"/>
          <p:cNvCxnSpPr>
            <a:stCxn id="642" idx="2"/>
          </p:cNvCxnSpPr>
          <p:nvPr/>
        </p:nvCxnSpPr>
        <p:spPr>
          <a:xfrm flipH="1">
            <a:off x="3147120" y="1961280"/>
            <a:ext cx="11880" cy="4256640"/>
          </a:xfrm>
          <a:prstGeom prst="straightConnector1">
            <a:avLst/>
          </a:prstGeom>
          <a:ln w="38100">
            <a:solidFill>
              <a:srgbClr val="4f81bd"/>
            </a:solidFill>
            <a:prstDash val="dot"/>
            <a:round/>
          </a:ln>
        </p:spPr>
      </p:cxnSp>
      <p:cxnSp>
        <p:nvCxnSpPr>
          <p:cNvPr id="644" name="Google Shape;405;p41"/>
          <p:cNvCxnSpPr/>
          <p:nvPr/>
        </p:nvCxnSpPr>
        <p:spPr>
          <a:xfrm>
            <a:off x="1676160" y="2877840"/>
            <a:ext cx="1281240" cy="7200"/>
          </a:xfrm>
          <a:prstGeom prst="straightConnector1">
            <a:avLst/>
          </a:prstGeom>
          <a:ln w="25400">
            <a:solidFill>
              <a:srgbClr val="4f81bd"/>
            </a:solidFill>
            <a:round/>
            <a:tailEnd len="med" type="stealth" w="med"/>
          </a:ln>
        </p:spPr>
      </p:cxnSp>
      <p:sp>
        <p:nvSpPr>
          <p:cNvPr id="645" name="Google Shape;408;p41"/>
          <p:cNvSpPr/>
          <p:nvPr/>
        </p:nvSpPr>
        <p:spPr>
          <a:xfrm>
            <a:off x="1749240" y="2517840"/>
            <a:ext cx="928080" cy="2123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n-US" sz="1200" spc="-1" strike="noStrike">
                <a:solidFill>
                  <a:schemeClr val="dk1"/>
                </a:solidFill>
                <a:latin typeface="Calibri"/>
                <a:ea typeface="Calibri"/>
              </a:rPr>
              <a:t>AJAX POST</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/Create</a:t>
            </a:r>
            <a:br>
              <a:rPr sz="1200"/>
            </a:br>
            <a:r>
              <a:rPr b="0" lang="es-419" sz="1200" spc="-1" strike="noStrike">
                <a:solidFill>
                  <a:schemeClr val="dk1"/>
                </a:solidFill>
                <a:latin typeface="Calibri"/>
                <a:ea typeface="Calibri"/>
              </a:rPr>
              <a:t>Expenses</a:t>
            </a:r>
            <a:br>
              <a:rPr sz="1200"/>
            </a:br>
            <a:r>
              <a:rPr b="0" lang="es-419" sz="1200" spc="-1" strike="noStrike">
                <a:solidFill>
                  <a:schemeClr val="dk1"/>
                </a:solidFill>
                <a:latin typeface="Calibri"/>
                <a:ea typeface="Calibri"/>
              </a:rPr>
              <a:t>Report</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missionid</a:t>
            </a: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food</a:t>
            </a: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accomod</a:t>
            </a: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travel</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p:txBody>
      </p:sp>
      <p:sp>
        <p:nvSpPr>
          <p:cNvPr id="646" name="Google Shape;409;p41"/>
          <p:cNvSpPr/>
          <p:nvPr/>
        </p:nvSpPr>
        <p:spPr>
          <a:xfrm>
            <a:off x="4370760" y="1492200"/>
            <a:ext cx="1318320" cy="3801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ExpensesDAO</a:t>
            </a:r>
            <a:endParaRPr b="0" lang="en-US" sz="1200" spc="-1" strike="noStrike">
              <a:solidFill>
                <a:srgbClr val="000000"/>
              </a:solidFill>
              <a:latin typeface="Arial"/>
            </a:endParaRPr>
          </a:p>
        </p:txBody>
      </p:sp>
      <p:cxnSp>
        <p:nvCxnSpPr>
          <p:cNvPr id="647" name="Google Shape;410;p41"/>
          <p:cNvCxnSpPr/>
          <p:nvPr/>
        </p:nvCxnSpPr>
        <p:spPr>
          <a:xfrm flipH="1">
            <a:off x="4993920" y="1851840"/>
            <a:ext cx="33480" cy="4513320"/>
          </a:xfrm>
          <a:prstGeom prst="straightConnector1">
            <a:avLst/>
          </a:prstGeom>
          <a:ln w="38100">
            <a:solidFill>
              <a:srgbClr val="4f81bd"/>
            </a:solidFill>
            <a:prstDash val="dot"/>
            <a:round/>
          </a:ln>
        </p:spPr>
      </p:cxnSp>
      <p:sp>
        <p:nvSpPr>
          <p:cNvPr id="648" name="Google Shape;411;p41"/>
          <p:cNvSpPr/>
          <p:nvPr/>
        </p:nvSpPr>
        <p:spPr>
          <a:xfrm>
            <a:off x="4865400" y="2223000"/>
            <a:ext cx="329040" cy="229068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200" spc="-1" strike="noStrike">
              <a:solidFill>
                <a:schemeClr val="dk1"/>
              </a:solidFill>
              <a:latin typeface="Calibri"/>
              <a:ea typeface="Calibri"/>
            </a:endParaRPr>
          </a:p>
        </p:txBody>
      </p:sp>
      <p:cxnSp>
        <p:nvCxnSpPr>
          <p:cNvPr id="649" name="Google Shape;412;p41"/>
          <p:cNvCxnSpPr/>
          <p:nvPr/>
        </p:nvCxnSpPr>
        <p:spPr>
          <a:xfrm>
            <a:off x="3335760" y="3250440"/>
            <a:ext cx="1530000" cy="6480"/>
          </a:xfrm>
          <a:prstGeom prst="straightConnector1">
            <a:avLst/>
          </a:prstGeom>
          <a:ln w="25400">
            <a:solidFill>
              <a:srgbClr val="4f81bd"/>
            </a:solidFill>
            <a:round/>
            <a:tailEnd len="med" type="stealth" w="med"/>
          </a:ln>
        </p:spPr>
      </p:cxnSp>
      <p:sp>
        <p:nvSpPr>
          <p:cNvPr id="650" name="Google Shape;413;p41"/>
          <p:cNvSpPr/>
          <p:nvPr/>
        </p:nvSpPr>
        <p:spPr>
          <a:xfrm>
            <a:off x="3329280" y="2343240"/>
            <a:ext cx="1680480" cy="9165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addExpenseReport(</a:t>
            </a:r>
            <a:br>
              <a:rPr sz="1200"/>
            </a:br>
            <a:r>
              <a:rPr b="0" lang="es-419" sz="1200" spc="-1" strike="noStrike">
                <a:solidFill>
                  <a:schemeClr val="dk1"/>
                </a:solidFill>
                <a:latin typeface="Calibri"/>
                <a:ea typeface="Calibri"/>
              </a:rPr>
              <a:t>missionid,</a:t>
            </a:r>
            <a:br>
              <a:rPr sz="1200"/>
            </a:br>
            <a:r>
              <a:rPr b="0" lang="es-419" sz="1200" spc="-1" strike="noStrike">
                <a:solidFill>
                  <a:schemeClr val="dk1"/>
                </a:solidFill>
                <a:latin typeface="Calibri"/>
                <a:ea typeface="Calibri"/>
              </a:rPr>
              <a:t> food, accomod, transport)</a:t>
            </a:r>
            <a:endParaRPr b="0" lang="en-US" sz="1200" spc="-1" strike="noStrike">
              <a:solidFill>
                <a:srgbClr val="000000"/>
              </a:solidFill>
              <a:latin typeface="Arial"/>
            </a:endParaRPr>
          </a:p>
        </p:txBody>
      </p:sp>
      <p:sp>
        <p:nvSpPr>
          <p:cNvPr id="651" name="Google Shape;418;p41"/>
          <p:cNvSpPr/>
          <p:nvPr/>
        </p:nvSpPr>
        <p:spPr>
          <a:xfrm>
            <a:off x="7700760" y="1379520"/>
            <a:ext cx="1318320" cy="6332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PageOrchestrator</a:t>
            </a:r>
            <a:endParaRPr b="0" lang="en-US" sz="1200" spc="-1" strike="noStrike">
              <a:solidFill>
                <a:srgbClr val="000000"/>
              </a:solidFill>
              <a:latin typeface="Arial"/>
            </a:endParaRPr>
          </a:p>
        </p:txBody>
      </p:sp>
      <p:cxnSp>
        <p:nvCxnSpPr>
          <p:cNvPr id="652" name="Google Shape;419;p41"/>
          <p:cNvCxnSpPr>
            <a:stCxn id="651" idx="2"/>
          </p:cNvCxnSpPr>
          <p:nvPr/>
        </p:nvCxnSpPr>
        <p:spPr>
          <a:xfrm>
            <a:off x="8359920" y="2012760"/>
            <a:ext cx="17280" cy="4442040"/>
          </a:xfrm>
          <a:prstGeom prst="straightConnector1">
            <a:avLst/>
          </a:prstGeom>
          <a:ln w="38100">
            <a:solidFill>
              <a:srgbClr val="4f81bd"/>
            </a:solidFill>
            <a:prstDash val="dot"/>
            <a:round/>
          </a:ln>
        </p:spPr>
      </p:cxnSp>
      <p:sp>
        <p:nvSpPr>
          <p:cNvPr id="653" name="Google Shape;417;p41"/>
          <p:cNvSpPr/>
          <p:nvPr/>
        </p:nvSpPr>
        <p:spPr>
          <a:xfrm>
            <a:off x="8218080" y="5068800"/>
            <a:ext cx="329040" cy="11606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200" spc="-1" strike="noStrike">
              <a:solidFill>
                <a:schemeClr val="dk1"/>
              </a:solidFill>
              <a:latin typeface="Calibri"/>
              <a:ea typeface="Calibri"/>
            </a:endParaRPr>
          </a:p>
        </p:txBody>
      </p:sp>
      <p:sp>
        <p:nvSpPr>
          <p:cNvPr id="654" name="Google Shape;423;p41"/>
          <p:cNvSpPr/>
          <p:nvPr/>
        </p:nvSpPr>
        <p:spPr>
          <a:xfrm>
            <a:off x="6318360" y="1492200"/>
            <a:ext cx="1207080" cy="3801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MissionDAO</a:t>
            </a:r>
            <a:endParaRPr b="0" lang="en-US" sz="1200" spc="-1" strike="noStrike">
              <a:solidFill>
                <a:srgbClr val="000000"/>
              </a:solidFill>
              <a:latin typeface="Arial"/>
            </a:endParaRPr>
          </a:p>
        </p:txBody>
      </p:sp>
      <p:cxnSp>
        <p:nvCxnSpPr>
          <p:cNvPr id="655" name="Google Shape;424;p41"/>
          <p:cNvCxnSpPr/>
          <p:nvPr/>
        </p:nvCxnSpPr>
        <p:spPr>
          <a:xfrm>
            <a:off x="5226840" y="3630960"/>
            <a:ext cx="1540080" cy="1080"/>
          </a:xfrm>
          <a:prstGeom prst="straightConnector1">
            <a:avLst/>
          </a:prstGeom>
          <a:ln w="25400">
            <a:solidFill>
              <a:srgbClr val="4f81bd"/>
            </a:solidFill>
            <a:round/>
            <a:tailEnd len="med" type="stealth" w="med"/>
          </a:ln>
        </p:spPr>
      </p:cxnSp>
      <p:cxnSp>
        <p:nvCxnSpPr>
          <p:cNvPr id="656" name="Google Shape;427;p41"/>
          <p:cNvCxnSpPr>
            <a:stCxn id="654" idx="2"/>
          </p:cNvCxnSpPr>
          <p:nvPr/>
        </p:nvCxnSpPr>
        <p:spPr>
          <a:xfrm>
            <a:off x="6921720" y="1872360"/>
            <a:ext cx="63000" cy="4548240"/>
          </a:xfrm>
          <a:prstGeom prst="straightConnector1">
            <a:avLst/>
          </a:prstGeom>
          <a:ln w="38100">
            <a:solidFill>
              <a:srgbClr val="4f81bd"/>
            </a:solidFill>
            <a:prstDash val="dot"/>
            <a:round/>
          </a:ln>
        </p:spPr>
      </p:cxnSp>
      <p:sp>
        <p:nvSpPr>
          <p:cNvPr id="657" name="Google Shape;428;p41"/>
          <p:cNvSpPr/>
          <p:nvPr/>
        </p:nvSpPr>
        <p:spPr>
          <a:xfrm>
            <a:off x="6787800" y="2975400"/>
            <a:ext cx="329040" cy="139428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200" spc="-1" strike="noStrike">
              <a:solidFill>
                <a:schemeClr val="dk1"/>
              </a:solidFill>
              <a:latin typeface="Calibri"/>
              <a:ea typeface="Calibri"/>
            </a:endParaRPr>
          </a:p>
        </p:txBody>
      </p:sp>
      <p:cxnSp>
        <p:nvCxnSpPr>
          <p:cNvPr id="658" name="Straight Connector 29"/>
          <p:cNvCxnSpPr/>
          <p:nvPr/>
        </p:nvCxnSpPr>
        <p:spPr>
          <a:xfrm>
            <a:off x="1504800" y="2055240"/>
            <a:ext cx="1080" cy="4427280"/>
          </a:xfrm>
          <a:prstGeom prst="straightConnector1">
            <a:avLst/>
          </a:prstGeom>
          <a:ln w="38100">
            <a:solidFill>
              <a:srgbClr val="4f81bd"/>
            </a:solidFill>
            <a:prstDash val="dot"/>
            <a:round/>
          </a:ln>
        </p:spPr>
      </p:cxnSp>
      <p:sp>
        <p:nvSpPr>
          <p:cNvPr id="659" name="Google Shape;290;p37"/>
          <p:cNvSpPr/>
          <p:nvPr/>
        </p:nvSpPr>
        <p:spPr>
          <a:xfrm>
            <a:off x="1082520" y="1357200"/>
            <a:ext cx="817920" cy="6501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Missions Details</a:t>
            </a:r>
            <a:endParaRPr b="0" lang="en-US" sz="1200" spc="-1" strike="noStrike">
              <a:solidFill>
                <a:srgbClr val="000000"/>
              </a:solidFill>
              <a:latin typeface="Arial"/>
            </a:endParaRPr>
          </a:p>
        </p:txBody>
      </p:sp>
      <p:sp>
        <p:nvSpPr>
          <p:cNvPr id="660" name="Google Shape;292;p37"/>
          <p:cNvSpPr/>
          <p:nvPr/>
        </p:nvSpPr>
        <p:spPr>
          <a:xfrm>
            <a:off x="1333800" y="2280600"/>
            <a:ext cx="340920" cy="39351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661" name="Google Shape;294;p37"/>
          <p:cNvSpPr/>
          <p:nvPr/>
        </p:nvSpPr>
        <p:spPr>
          <a:xfrm>
            <a:off x="436680" y="2576520"/>
            <a:ext cx="993960" cy="7639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200" spc="-1" strike="noStrike">
                <a:solidFill>
                  <a:schemeClr val="dk1"/>
                </a:solidFill>
                <a:latin typeface="Calibri"/>
                <a:ea typeface="Calibri"/>
              </a:rPr>
              <a:t>Click </a:t>
            </a:r>
            <a:br>
              <a:rPr sz="1200"/>
            </a:br>
            <a:r>
              <a:rPr b="0" lang="it-IT" sz="1200" spc="-1" strike="noStrike">
                <a:solidFill>
                  <a:schemeClr val="dk1"/>
                </a:solidFill>
                <a:latin typeface="Calibri"/>
                <a:ea typeface="Calibri"/>
              </a:rPr>
              <a:t>button</a:t>
            </a:r>
            <a:endParaRPr b="0" lang="en-US" sz="1200" spc="-1" strike="noStrike">
              <a:solidFill>
                <a:srgbClr val="000000"/>
              </a:solidFill>
              <a:latin typeface="Arial"/>
            </a:endParaRPr>
          </a:p>
          <a:p>
            <a:pPr>
              <a:lnSpc>
                <a:spcPct val="100000"/>
              </a:lnSpc>
            </a:pPr>
            <a:r>
              <a:rPr b="0" lang="it-IT" sz="1200" spc="-1" strike="noStrike">
                <a:solidFill>
                  <a:schemeClr val="dk1"/>
                </a:solidFill>
                <a:latin typeface="Calibri"/>
                <a:ea typeface="Calibri"/>
              </a:rPr>
              <a:t>submit expenses</a:t>
            </a:r>
            <a:endParaRPr b="0" lang="en-US" sz="1200" spc="-1" strike="noStrike">
              <a:solidFill>
                <a:srgbClr val="000000"/>
              </a:solidFill>
              <a:latin typeface="Arial"/>
            </a:endParaRPr>
          </a:p>
        </p:txBody>
      </p:sp>
      <p:cxnSp>
        <p:nvCxnSpPr>
          <p:cNvPr id="662" name="Straight Arrow Connector 33"/>
          <p:cNvCxnSpPr/>
          <p:nvPr/>
        </p:nvCxnSpPr>
        <p:spPr>
          <a:xfrm>
            <a:off x="999720" y="2508480"/>
            <a:ext cx="337320" cy="1080"/>
          </a:xfrm>
          <a:prstGeom prst="straightConnector1">
            <a:avLst/>
          </a:prstGeom>
          <a:ln w="25400">
            <a:solidFill>
              <a:srgbClr val="4f81bd"/>
            </a:solidFill>
            <a:round/>
            <a:tailEnd len="med" type="stealth" w="med"/>
          </a:ln>
        </p:spPr>
      </p:cxnSp>
      <p:sp>
        <p:nvSpPr>
          <p:cNvPr id="663" name="Google Shape;353;p39"/>
          <p:cNvSpPr/>
          <p:nvPr/>
        </p:nvSpPr>
        <p:spPr>
          <a:xfrm>
            <a:off x="2001240" y="4876200"/>
            <a:ext cx="906840" cy="33732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missionid</a:t>
            </a:r>
            <a:endParaRPr b="0" lang="en-US" sz="1400" spc="-1" strike="noStrike">
              <a:solidFill>
                <a:srgbClr val="000000"/>
              </a:solidFill>
              <a:latin typeface="Arial"/>
            </a:endParaRPr>
          </a:p>
        </p:txBody>
      </p:sp>
      <p:cxnSp>
        <p:nvCxnSpPr>
          <p:cNvPr id="664" name="Google Shape;317;p38"/>
          <p:cNvCxnSpPr/>
          <p:nvPr/>
        </p:nvCxnSpPr>
        <p:spPr>
          <a:xfrm flipH="1">
            <a:off x="1675800" y="4879080"/>
            <a:ext cx="1454760" cy="1080"/>
          </a:xfrm>
          <a:prstGeom prst="straightConnector1">
            <a:avLst/>
          </a:prstGeom>
          <a:ln w="25400">
            <a:solidFill>
              <a:srgbClr val="4f81bd"/>
            </a:solidFill>
            <a:prstDash val="sysDash"/>
            <a:round/>
            <a:tailEnd len="med" type="stealth" w="med"/>
          </a:ln>
        </p:spPr>
      </p:cxnSp>
      <p:cxnSp>
        <p:nvCxnSpPr>
          <p:cNvPr id="665" name="Google Shape;412;p41"/>
          <p:cNvCxnSpPr/>
          <p:nvPr/>
        </p:nvCxnSpPr>
        <p:spPr>
          <a:xfrm>
            <a:off x="1723320" y="5958360"/>
            <a:ext cx="6495840" cy="6480"/>
          </a:xfrm>
          <a:prstGeom prst="straightConnector1">
            <a:avLst/>
          </a:prstGeom>
          <a:ln w="25400">
            <a:solidFill>
              <a:srgbClr val="4f81bd"/>
            </a:solidFill>
            <a:round/>
            <a:tailEnd len="med" type="stealth" w="med"/>
          </a:ln>
        </p:spPr>
      </p:cxnSp>
      <p:sp>
        <p:nvSpPr>
          <p:cNvPr id="666" name="Google Shape;407;p41"/>
          <p:cNvSpPr/>
          <p:nvPr/>
        </p:nvSpPr>
        <p:spPr>
          <a:xfrm>
            <a:off x="2995560" y="2072880"/>
            <a:ext cx="331200" cy="36788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200" spc="-1" strike="noStrike">
              <a:solidFill>
                <a:schemeClr val="dk1"/>
              </a:solidFill>
              <a:latin typeface="Calibri"/>
              <a:ea typeface="Calibri"/>
            </a:endParaRPr>
          </a:p>
        </p:txBody>
      </p:sp>
      <p:sp>
        <p:nvSpPr>
          <p:cNvPr id="667" name="Google Shape;353;p39"/>
          <p:cNvSpPr/>
          <p:nvPr/>
        </p:nvSpPr>
        <p:spPr>
          <a:xfrm>
            <a:off x="5128920" y="5588280"/>
            <a:ext cx="1639440" cy="33732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n-US" sz="1400" spc="-1" strike="noStrike">
                <a:solidFill>
                  <a:schemeClr val="dk1"/>
                </a:solidFill>
                <a:latin typeface="Calibri"/>
                <a:ea typeface="Calibri"/>
              </a:rPr>
              <a:t>r</a:t>
            </a:r>
            <a:r>
              <a:rPr b="0" lang="es-419" sz="1400" spc="-1" strike="noStrike">
                <a:solidFill>
                  <a:schemeClr val="dk1"/>
                </a:solidFill>
                <a:latin typeface="Calibri"/>
                <a:ea typeface="Calibri"/>
              </a:rPr>
              <a:t>efresh(missionid)</a:t>
            </a:r>
            <a:endParaRPr b="0" lang="en-US" sz="1400" spc="-1" strike="noStrike">
              <a:solidFill>
                <a:srgbClr val="000000"/>
              </a:solidFill>
              <a:latin typeface="Arial"/>
            </a:endParaRPr>
          </a:p>
        </p:txBody>
      </p:sp>
      <p:cxnSp>
        <p:nvCxnSpPr>
          <p:cNvPr id="668" name="Google Shape;317;p38"/>
          <p:cNvCxnSpPr/>
          <p:nvPr/>
        </p:nvCxnSpPr>
        <p:spPr>
          <a:xfrm flipH="1">
            <a:off x="3356280" y="4277520"/>
            <a:ext cx="1454760" cy="1080"/>
          </a:xfrm>
          <a:prstGeom prst="straightConnector1">
            <a:avLst/>
          </a:prstGeom>
          <a:ln w="25400">
            <a:solidFill>
              <a:srgbClr val="4f81bd"/>
            </a:solidFill>
            <a:prstDash val="sysDash"/>
            <a:round/>
            <a:tailEnd len="med" type="stealth" w="med"/>
          </a:ln>
        </p:spPr>
      </p:cxnSp>
      <p:cxnSp>
        <p:nvCxnSpPr>
          <p:cNvPr id="669" name="Google Shape;442;p42"/>
          <p:cNvCxnSpPr/>
          <p:nvPr/>
        </p:nvCxnSpPr>
        <p:spPr>
          <a:xfrm flipH="1" flipV="1">
            <a:off x="5200560" y="4015440"/>
            <a:ext cx="1566360" cy="15480"/>
          </a:xfrm>
          <a:prstGeom prst="straightConnector1">
            <a:avLst/>
          </a:prstGeom>
          <a:ln w="25400">
            <a:solidFill>
              <a:srgbClr val="4f81bd"/>
            </a:solidFill>
            <a:prstDash val="dash"/>
            <a:round/>
            <a:tailEnd len="med" type="stealth" w="med"/>
          </a:ln>
        </p:spPr>
      </p:cxn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0" name="PlaceHolder 1"/>
          <p:cNvSpPr>
            <a:spLocks noGrp="1"/>
          </p:cNvSpPr>
          <p:nvPr>
            <p:ph type="title"/>
          </p:nvPr>
        </p:nvSpPr>
        <p:spPr>
          <a:xfrm>
            <a:off x="495360" y="274680"/>
            <a:ext cx="8914320" cy="114228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chiusura di una missione</a:t>
            </a:r>
            <a:endParaRPr b="0" lang="en-US" sz="4400" spc="-1" strike="noStrike">
              <a:solidFill>
                <a:srgbClr val="000000"/>
              </a:solidFill>
              <a:latin typeface="Arial"/>
            </a:endParaRPr>
          </a:p>
        </p:txBody>
      </p:sp>
      <p:sp>
        <p:nvSpPr>
          <p:cNvPr id="671" name="Google Shape;435;p42"/>
          <p:cNvSpPr/>
          <p:nvPr/>
        </p:nvSpPr>
        <p:spPr>
          <a:xfrm>
            <a:off x="3365280" y="1447560"/>
            <a:ext cx="1665360" cy="3801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CloseMission</a:t>
            </a:r>
            <a:endParaRPr b="0" lang="en-US" sz="1400" spc="-1" strike="noStrike">
              <a:solidFill>
                <a:srgbClr val="000000"/>
              </a:solidFill>
              <a:latin typeface="Arial"/>
            </a:endParaRPr>
          </a:p>
        </p:txBody>
      </p:sp>
      <p:cxnSp>
        <p:nvCxnSpPr>
          <p:cNvPr id="672" name="Google Shape;436;p42"/>
          <p:cNvCxnSpPr>
            <a:stCxn id="671" idx="2"/>
          </p:cNvCxnSpPr>
          <p:nvPr/>
        </p:nvCxnSpPr>
        <p:spPr>
          <a:xfrm flipH="1">
            <a:off x="4191840" y="1827720"/>
            <a:ext cx="6480" cy="4784760"/>
          </a:xfrm>
          <a:prstGeom prst="straightConnector1">
            <a:avLst/>
          </a:prstGeom>
          <a:ln w="38100">
            <a:solidFill>
              <a:srgbClr val="4f81bd"/>
            </a:solidFill>
            <a:prstDash val="dot"/>
            <a:round/>
          </a:ln>
        </p:spPr>
      </p:cxnSp>
      <p:cxnSp>
        <p:nvCxnSpPr>
          <p:cNvPr id="673" name="Google Shape;437;p42"/>
          <p:cNvCxnSpPr/>
          <p:nvPr/>
        </p:nvCxnSpPr>
        <p:spPr>
          <a:xfrm>
            <a:off x="1675800" y="2958840"/>
            <a:ext cx="2251440" cy="1080"/>
          </a:xfrm>
          <a:prstGeom prst="straightConnector1">
            <a:avLst/>
          </a:prstGeom>
          <a:ln w="25400">
            <a:solidFill>
              <a:srgbClr val="4f81bd"/>
            </a:solidFill>
            <a:round/>
            <a:tailEnd len="med" type="stealth" w="med"/>
          </a:ln>
        </p:spPr>
      </p:cxnSp>
      <p:sp>
        <p:nvSpPr>
          <p:cNvPr id="674" name="Google Shape;438;p42"/>
          <p:cNvSpPr/>
          <p:nvPr/>
        </p:nvSpPr>
        <p:spPr>
          <a:xfrm>
            <a:off x="2961360" y="2602440"/>
            <a:ext cx="990720" cy="368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doPost</a:t>
            </a:r>
            <a:endParaRPr b="0" lang="en-US" sz="1400" spc="-1" strike="noStrike">
              <a:solidFill>
                <a:srgbClr val="000000"/>
              </a:solidFill>
              <a:latin typeface="Arial"/>
            </a:endParaRPr>
          </a:p>
        </p:txBody>
      </p:sp>
      <p:sp>
        <p:nvSpPr>
          <p:cNvPr id="675" name="Google Shape;439;p42"/>
          <p:cNvSpPr/>
          <p:nvPr/>
        </p:nvSpPr>
        <p:spPr>
          <a:xfrm>
            <a:off x="4032360" y="2044800"/>
            <a:ext cx="346680" cy="20858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sp>
        <p:nvSpPr>
          <p:cNvPr id="676" name="Google Shape;440;p42"/>
          <p:cNvSpPr/>
          <p:nvPr/>
        </p:nvSpPr>
        <p:spPr>
          <a:xfrm>
            <a:off x="6014160" y="1447560"/>
            <a:ext cx="1207080" cy="3801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MissionDAO</a:t>
            </a:r>
            <a:endParaRPr b="0" lang="en-US" sz="1400" spc="-1" strike="noStrike">
              <a:solidFill>
                <a:srgbClr val="000000"/>
              </a:solidFill>
              <a:latin typeface="Arial"/>
            </a:endParaRPr>
          </a:p>
        </p:txBody>
      </p:sp>
      <p:cxnSp>
        <p:nvCxnSpPr>
          <p:cNvPr id="677" name="Google Shape;441;p42"/>
          <p:cNvCxnSpPr>
            <a:stCxn id="676" idx="2"/>
          </p:cNvCxnSpPr>
          <p:nvPr/>
        </p:nvCxnSpPr>
        <p:spPr>
          <a:xfrm flipH="1">
            <a:off x="6569640" y="1827720"/>
            <a:ext cx="48240" cy="4607640"/>
          </a:xfrm>
          <a:prstGeom prst="straightConnector1">
            <a:avLst/>
          </a:prstGeom>
          <a:ln w="38100">
            <a:solidFill>
              <a:srgbClr val="4f81bd"/>
            </a:solidFill>
            <a:prstDash val="dot"/>
            <a:round/>
          </a:ln>
        </p:spPr>
      </p:cxnSp>
      <p:sp>
        <p:nvSpPr>
          <p:cNvPr id="678" name="Google Shape;443;p42"/>
          <p:cNvSpPr/>
          <p:nvPr/>
        </p:nvSpPr>
        <p:spPr>
          <a:xfrm>
            <a:off x="4404960" y="2156400"/>
            <a:ext cx="1935000" cy="50544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changeMissionStatus(missionid, “closed”)</a:t>
            </a:r>
            <a:endParaRPr b="0" lang="en-US" sz="1400" spc="-1" strike="noStrike">
              <a:solidFill>
                <a:srgbClr val="000000"/>
              </a:solidFill>
              <a:latin typeface="Arial"/>
            </a:endParaRPr>
          </a:p>
        </p:txBody>
      </p:sp>
      <p:sp>
        <p:nvSpPr>
          <p:cNvPr id="679" name="Google Shape;444;p42"/>
          <p:cNvSpPr/>
          <p:nvPr/>
        </p:nvSpPr>
        <p:spPr>
          <a:xfrm>
            <a:off x="6453000" y="2274120"/>
            <a:ext cx="329040" cy="139428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sp>
        <p:nvSpPr>
          <p:cNvPr id="680" name="Google Shape;445;p42"/>
          <p:cNvSpPr/>
          <p:nvPr/>
        </p:nvSpPr>
        <p:spPr>
          <a:xfrm>
            <a:off x="2161080" y="2957040"/>
            <a:ext cx="1294920" cy="9043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POST</a:t>
            </a:r>
            <a:endParaRPr b="0" lang="en-US" sz="1400" spc="-1" strike="noStrike">
              <a:solidFill>
                <a:srgbClr val="000000"/>
              </a:solidFill>
              <a:latin typeface="Arial"/>
            </a:endParaRPr>
          </a:p>
          <a:p>
            <a:pPr>
              <a:lnSpc>
                <a:spcPct val="100000"/>
              </a:lnSpc>
            </a:pPr>
            <a:r>
              <a:rPr b="0" lang="es-419" sz="1400" spc="-1" strike="noStrike">
                <a:solidFill>
                  <a:schemeClr val="dk1"/>
                </a:solidFill>
                <a:latin typeface="Calibri"/>
                <a:ea typeface="Calibri"/>
              </a:rPr>
              <a:t>/CloseMission</a:t>
            </a:r>
            <a:endParaRPr b="0" lang="en-US" sz="1400" spc="-1" strike="noStrike">
              <a:solidFill>
                <a:srgbClr val="000000"/>
              </a:solidFill>
              <a:latin typeface="Arial"/>
            </a:endParaRPr>
          </a:p>
          <a:p>
            <a:pPr>
              <a:lnSpc>
                <a:spcPct val="100000"/>
              </a:lnSpc>
            </a:pPr>
            <a:r>
              <a:rPr b="0" lang="es-419" sz="1400" spc="-1" strike="noStrike">
                <a:solidFill>
                  <a:schemeClr val="dk1"/>
                </a:solidFill>
                <a:latin typeface="Calibri"/>
                <a:ea typeface="Calibri"/>
              </a:rPr>
              <a:t>missionid</a:t>
            </a:r>
            <a:endParaRPr b="0" lang="en-US" sz="1400" spc="-1" strike="noStrike">
              <a:solidFill>
                <a:srgbClr val="000000"/>
              </a:solidFill>
              <a:latin typeface="Arial"/>
            </a:endParaRPr>
          </a:p>
        </p:txBody>
      </p:sp>
      <p:cxnSp>
        <p:nvCxnSpPr>
          <p:cNvPr id="681" name="Google Shape;448;p42"/>
          <p:cNvCxnSpPr/>
          <p:nvPr/>
        </p:nvCxnSpPr>
        <p:spPr>
          <a:xfrm flipV="1">
            <a:off x="1675800" y="5501160"/>
            <a:ext cx="6543360" cy="9000"/>
          </a:xfrm>
          <a:prstGeom prst="straightConnector1">
            <a:avLst/>
          </a:prstGeom>
          <a:ln w="25400">
            <a:solidFill>
              <a:srgbClr val="4f81bd"/>
            </a:solidFill>
            <a:round/>
            <a:tailEnd len="med" type="stealth" w="med"/>
          </a:ln>
        </p:spPr>
      </p:cxnSp>
      <p:sp>
        <p:nvSpPr>
          <p:cNvPr id="682" name="Google Shape;452;p42"/>
          <p:cNvSpPr/>
          <p:nvPr/>
        </p:nvSpPr>
        <p:spPr>
          <a:xfrm>
            <a:off x="2210400" y="5055120"/>
            <a:ext cx="1665360" cy="43596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 </a:t>
            </a:r>
            <a:r>
              <a:rPr b="0" lang="es-419" sz="1400" spc="-1" strike="noStrike">
                <a:solidFill>
                  <a:schemeClr val="dk1"/>
                </a:solidFill>
                <a:latin typeface="Calibri"/>
                <a:ea typeface="Calibri"/>
              </a:rPr>
              <a:t>refresh(missionid)</a:t>
            </a:r>
            <a:endParaRPr b="0" lang="en-US" sz="1400" spc="-1" strike="noStrike">
              <a:solidFill>
                <a:srgbClr val="000000"/>
              </a:solidFill>
              <a:latin typeface="Arial"/>
            </a:endParaRPr>
          </a:p>
        </p:txBody>
      </p:sp>
      <p:cxnSp>
        <p:nvCxnSpPr>
          <p:cNvPr id="683" name="Straight Connector 22"/>
          <p:cNvCxnSpPr/>
          <p:nvPr/>
        </p:nvCxnSpPr>
        <p:spPr>
          <a:xfrm>
            <a:off x="1504800" y="2055240"/>
            <a:ext cx="1080" cy="4427280"/>
          </a:xfrm>
          <a:prstGeom prst="straightConnector1">
            <a:avLst/>
          </a:prstGeom>
          <a:ln w="38100">
            <a:solidFill>
              <a:srgbClr val="4f81bd"/>
            </a:solidFill>
            <a:prstDash val="dot"/>
            <a:round/>
          </a:ln>
        </p:spPr>
      </p:cxnSp>
      <p:sp>
        <p:nvSpPr>
          <p:cNvPr id="684" name="Google Shape;290;p37"/>
          <p:cNvSpPr/>
          <p:nvPr/>
        </p:nvSpPr>
        <p:spPr>
          <a:xfrm>
            <a:off x="1082520" y="1357200"/>
            <a:ext cx="817920" cy="6501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Missions Details</a:t>
            </a:r>
            <a:endParaRPr b="0" lang="en-US" sz="1200" spc="-1" strike="noStrike">
              <a:solidFill>
                <a:srgbClr val="000000"/>
              </a:solidFill>
              <a:latin typeface="Arial"/>
            </a:endParaRPr>
          </a:p>
        </p:txBody>
      </p:sp>
      <p:sp>
        <p:nvSpPr>
          <p:cNvPr id="685" name="Google Shape;292;p37"/>
          <p:cNvSpPr/>
          <p:nvPr/>
        </p:nvSpPr>
        <p:spPr>
          <a:xfrm>
            <a:off x="1333800" y="2280600"/>
            <a:ext cx="340920" cy="39351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686" name="Google Shape;294;p37"/>
          <p:cNvSpPr/>
          <p:nvPr/>
        </p:nvSpPr>
        <p:spPr>
          <a:xfrm>
            <a:off x="436680" y="2576520"/>
            <a:ext cx="993960" cy="7639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200" spc="-1" strike="noStrike">
                <a:solidFill>
                  <a:schemeClr val="dk1"/>
                </a:solidFill>
                <a:latin typeface="Calibri"/>
                <a:ea typeface="Calibri"/>
              </a:rPr>
              <a:t>Click </a:t>
            </a:r>
            <a:br>
              <a:rPr sz="1200"/>
            </a:br>
            <a:r>
              <a:rPr b="0" lang="it-IT" sz="1200" spc="-1" strike="noStrike">
                <a:solidFill>
                  <a:schemeClr val="dk1"/>
                </a:solidFill>
                <a:latin typeface="Calibri"/>
                <a:ea typeface="Calibri"/>
              </a:rPr>
              <a:t>button </a:t>
            </a:r>
            <a:endParaRPr b="0" lang="en-US" sz="1200" spc="-1" strike="noStrike">
              <a:solidFill>
                <a:srgbClr val="000000"/>
              </a:solidFill>
              <a:latin typeface="Arial"/>
            </a:endParaRPr>
          </a:p>
          <a:p>
            <a:pPr>
              <a:lnSpc>
                <a:spcPct val="100000"/>
              </a:lnSpc>
            </a:pPr>
            <a:r>
              <a:rPr b="0" lang="it-IT" sz="1200" spc="-1" strike="noStrike">
                <a:solidFill>
                  <a:schemeClr val="dk1"/>
                </a:solidFill>
                <a:latin typeface="Calibri"/>
                <a:ea typeface="Calibri"/>
              </a:rPr>
              <a:t>close  mission </a:t>
            </a:r>
            <a:endParaRPr b="0" lang="en-US" sz="1200" spc="-1" strike="noStrike">
              <a:solidFill>
                <a:srgbClr val="000000"/>
              </a:solidFill>
              <a:latin typeface="Arial"/>
            </a:endParaRPr>
          </a:p>
        </p:txBody>
      </p:sp>
      <p:cxnSp>
        <p:nvCxnSpPr>
          <p:cNvPr id="687" name="Straight Arrow Connector 26"/>
          <p:cNvCxnSpPr/>
          <p:nvPr/>
        </p:nvCxnSpPr>
        <p:spPr>
          <a:xfrm>
            <a:off x="999720" y="2508480"/>
            <a:ext cx="337320" cy="1080"/>
          </a:xfrm>
          <a:prstGeom prst="straightConnector1">
            <a:avLst/>
          </a:prstGeom>
          <a:ln w="25400">
            <a:solidFill>
              <a:srgbClr val="4f81bd"/>
            </a:solidFill>
            <a:round/>
            <a:tailEnd len="med" type="stealth" w="med"/>
          </a:ln>
        </p:spPr>
      </p:cxnSp>
      <p:sp>
        <p:nvSpPr>
          <p:cNvPr id="688" name="Google Shape;418;p41"/>
          <p:cNvSpPr/>
          <p:nvPr/>
        </p:nvSpPr>
        <p:spPr>
          <a:xfrm>
            <a:off x="7700760" y="1365840"/>
            <a:ext cx="1318320" cy="6332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PageOrchestrator</a:t>
            </a:r>
            <a:endParaRPr b="0" lang="en-US" sz="1200" spc="-1" strike="noStrike">
              <a:solidFill>
                <a:srgbClr val="000000"/>
              </a:solidFill>
              <a:latin typeface="Arial"/>
            </a:endParaRPr>
          </a:p>
        </p:txBody>
      </p:sp>
      <p:cxnSp>
        <p:nvCxnSpPr>
          <p:cNvPr id="689" name="Google Shape;419;p41"/>
          <p:cNvCxnSpPr>
            <a:stCxn id="688" idx="2"/>
          </p:cNvCxnSpPr>
          <p:nvPr/>
        </p:nvCxnSpPr>
        <p:spPr>
          <a:xfrm>
            <a:off x="8359920" y="1999080"/>
            <a:ext cx="17280" cy="4442040"/>
          </a:xfrm>
          <a:prstGeom prst="straightConnector1">
            <a:avLst/>
          </a:prstGeom>
          <a:ln w="38100">
            <a:solidFill>
              <a:srgbClr val="4f81bd"/>
            </a:solidFill>
            <a:prstDash val="dot"/>
            <a:round/>
          </a:ln>
        </p:spPr>
      </p:cxnSp>
      <p:sp>
        <p:nvSpPr>
          <p:cNvPr id="690" name="Google Shape;417;p41"/>
          <p:cNvSpPr/>
          <p:nvPr/>
        </p:nvSpPr>
        <p:spPr>
          <a:xfrm>
            <a:off x="8218080" y="5273640"/>
            <a:ext cx="329040" cy="94212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200" spc="-1" strike="noStrike">
              <a:solidFill>
                <a:schemeClr val="dk1"/>
              </a:solidFill>
              <a:latin typeface="Calibri"/>
              <a:ea typeface="Calibri"/>
            </a:endParaRPr>
          </a:p>
        </p:txBody>
      </p:sp>
      <p:cxnSp>
        <p:nvCxnSpPr>
          <p:cNvPr id="691" name="Google Shape;442;p42"/>
          <p:cNvCxnSpPr/>
          <p:nvPr/>
        </p:nvCxnSpPr>
        <p:spPr>
          <a:xfrm>
            <a:off x="4426560" y="2956680"/>
            <a:ext cx="2014560" cy="15840"/>
          </a:xfrm>
          <a:prstGeom prst="straightConnector1">
            <a:avLst/>
          </a:prstGeom>
          <a:ln w="25400">
            <a:solidFill>
              <a:srgbClr val="4f81bd"/>
            </a:solidFill>
            <a:round/>
            <a:tailEnd len="med" type="stealth" w="med"/>
          </a:ln>
        </p:spPr>
      </p:cxnSp>
      <p:cxnSp>
        <p:nvCxnSpPr>
          <p:cNvPr id="692" name="Google Shape;442;p42"/>
          <p:cNvCxnSpPr/>
          <p:nvPr/>
        </p:nvCxnSpPr>
        <p:spPr>
          <a:xfrm flipH="1">
            <a:off x="4404600" y="3409560"/>
            <a:ext cx="2049120" cy="1080"/>
          </a:xfrm>
          <a:prstGeom prst="straightConnector1">
            <a:avLst/>
          </a:prstGeom>
          <a:ln w="25400">
            <a:solidFill>
              <a:srgbClr val="4f81bd"/>
            </a:solidFill>
            <a:prstDash val="dash"/>
            <a:round/>
            <a:tailEnd len="med" type="stealth" w="med"/>
          </a:ln>
        </p:spPr>
      </p:cxnSp>
      <p:cxnSp>
        <p:nvCxnSpPr>
          <p:cNvPr id="693" name="Google Shape;442;p42"/>
          <p:cNvCxnSpPr/>
          <p:nvPr/>
        </p:nvCxnSpPr>
        <p:spPr>
          <a:xfrm flipH="1" flipV="1">
            <a:off x="1839600" y="3926160"/>
            <a:ext cx="2055600" cy="30240"/>
          </a:xfrm>
          <a:prstGeom prst="straightConnector1">
            <a:avLst/>
          </a:prstGeom>
          <a:ln w="25400">
            <a:solidFill>
              <a:srgbClr val="4f81bd"/>
            </a:solidFill>
            <a:prstDash val="dash"/>
            <a:round/>
            <a:tailEnd len="med" type="stealth" w="med"/>
          </a:ln>
        </p:spPr>
      </p:cxnSp>
      <p:sp>
        <p:nvSpPr>
          <p:cNvPr id="694" name="Rectangle 3"/>
          <p:cNvSpPr/>
          <p:nvPr/>
        </p:nvSpPr>
        <p:spPr>
          <a:xfrm>
            <a:off x="2215440" y="4051080"/>
            <a:ext cx="86616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400" spc="-1" strike="noStrike">
                <a:solidFill>
                  <a:schemeClr val="dk1"/>
                </a:solidFill>
                <a:latin typeface="Calibri"/>
                <a:ea typeface="Calibri"/>
              </a:rPr>
              <a:t>missionid</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PlaceHolder 1"/>
          <p:cNvSpPr>
            <a:spLocks noGrp="1"/>
          </p:cNvSpPr>
          <p:nvPr>
            <p:ph type="title"/>
          </p:nvPr>
        </p:nvSpPr>
        <p:spPr>
          <a:xfrm>
            <a:off x="495360" y="274680"/>
            <a:ext cx="8914320" cy="10069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logout</a:t>
            </a:r>
            <a:endParaRPr b="0" lang="en-US" sz="4400" spc="-1" strike="noStrike">
              <a:solidFill>
                <a:srgbClr val="000000"/>
              </a:solidFill>
              <a:latin typeface="Arial"/>
            </a:endParaRPr>
          </a:p>
        </p:txBody>
      </p:sp>
      <p:sp>
        <p:nvSpPr>
          <p:cNvPr id="696" name="Google Shape;460;p43"/>
          <p:cNvSpPr/>
          <p:nvPr/>
        </p:nvSpPr>
        <p:spPr>
          <a:xfrm>
            <a:off x="3588840" y="1428120"/>
            <a:ext cx="1423080" cy="3801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600" spc="-1" strike="noStrike">
                <a:solidFill>
                  <a:schemeClr val="dk1"/>
                </a:solidFill>
                <a:latin typeface="Calibri"/>
                <a:ea typeface="Calibri"/>
              </a:rPr>
              <a:t>Logout</a:t>
            </a:r>
            <a:endParaRPr b="0" lang="en-US" sz="1600" spc="-1" strike="noStrike">
              <a:solidFill>
                <a:srgbClr val="000000"/>
              </a:solidFill>
              <a:latin typeface="Arial"/>
            </a:endParaRPr>
          </a:p>
        </p:txBody>
      </p:sp>
      <p:cxnSp>
        <p:nvCxnSpPr>
          <p:cNvPr id="697" name="Google Shape;461;p43"/>
          <p:cNvCxnSpPr>
            <a:stCxn id="696" idx="2"/>
          </p:cNvCxnSpPr>
          <p:nvPr/>
        </p:nvCxnSpPr>
        <p:spPr>
          <a:xfrm flipH="1">
            <a:off x="4274280" y="1808280"/>
            <a:ext cx="26280" cy="4489200"/>
          </a:xfrm>
          <a:prstGeom prst="straightConnector1">
            <a:avLst/>
          </a:prstGeom>
          <a:ln w="38100">
            <a:solidFill>
              <a:srgbClr val="4f81bd"/>
            </a:solidFill>
            <a:prstDash val="dot"/>
            <a:round/>
          </a:ln>
        </p:spPr>
      </p:cxnSp>
      <p:sp>
        <p:nvSpPr>
          <p:cNvPr id="698" name="Google Shape;463;p43"/>
          <p:cNvSpPr/>
          <p:nvPr/>
        </p:nvSpPr>
        <p:spPr>
          <a:xfrm>
            <a:off x="2564280" y="2738160"/>
            <a:ext cx="1129320" cy="368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doPOST</a:t>
            </a:r>
            <a:endParaRPr b="0" lang="en-US" sz="1600" spc="-1" strike="noStrike">
              <a:solidFill>
                <a:srgbClr val="000000"/>
              </a:solidFill>
              <a:latin typeface="Arial"/>
            </a:endParaRPr>
          </a:p>
        </p:txBody>
      </p:sp>
      <p:sp>
        <p:nvSpPr>
          <p:cNvPr id="699" name="Google Shape;464;p43"/>
          <p:cNvSpPr/>
          <p:nvPr/>
        </p:nvSpPr>
        <p:spPr>
          <a:xfrm>
            <a:off x="4102920" y="2025000"/>
            <a:ext cx="354240" cy="281880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700" name="Google Shape;465;p43"/>
          <p:cNvSpPr/>
          <p:nvPr/>
        </p:nvSpPr>
        <p:spPr>
          <a:xfrm>
            <a:off x="5770440" y="1428120"/>
            <a:ext cx="1064880" cy="3801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600" spc="-1" strike="noStrike">
                <a:solidFill>
                  <a:schemeClr val="dk1"/>
                </a:solidFill>
                <a:latin typeface="Calibri"/>
                <a:ea typeface="Calibri"/>
              </a:rPr>
              <a:t>Session</a:t>
            </a:r>
            <a:endParaRPr b="0" lang="en-US" sz="1600" spc="-1" strike="noStrike">
              <a:solidFill>
                <a:srgbClr val="000000"/>
              </a:solidFill>
              <a:latin typeface="Arial"/>
            </a:endParaRPr>
          </a:p>
        </p:txBody>
      </p:sp>
      <p:cxnSp>
        <p:nvCxnSpPr>
          <p:cNvPr id="701" name="Google Shape;466;p43"/>
          <p:cNvCxnSpPr/>
          <p:nvPr/>
        </p:nvCxnSpPr>
        <p:spPr>
          <a:xfrm flipH="1">
            <a:off x="6330240" y="1809000"/>
            <a:ext cx="33840" cy="4344480"/>
          </a:xfrm>
          <a:prstGeom prst="straightConnector1">
            <a:avLst/>
          </a:prstGeom>
          <a:ln w="38100">
            <a:solidFill>
              <a:srgbClr val="4f81bd"/>
            </a:solidFill>
            <a:prstDash val="dot"/>
            <a:round/>
          </a:ln>
        </p:spPr>
      </p:cxnSp>
      <p:cxnSp>
        <p:nvCxnSpPr>
          <p:cNvPr id="702" name="Google Shape;467;p43"/>
          <p:cNvCxnSpPr/>
          <p:nvPr/>
        </p:nvCxnSpPr>
        <p:spPr>
          <a:xfrm>
            <a:off x="4434840" y="2494800"/>
            <a:ext cx="1729800" cy="1080"/>
          </a:xfrm>
          <a:prstGeom prst="straightConnector1">
            <a:avLst/>
          </a:prstGeom>
          <a:ln w="25400">
            <a:solidFill>
              <a:srgbClr val="4f81bd"/>
            </a:solidFill>
            <a:round/>
            <a:tailEnd len="med" type="stealth" w="med"/>
          </a:ln>
        </p:spPr>
      </p:cxnSp>
      <p:sp>
        <p:nvSpPr>
          <p:cNvPr id="703" name="Google Shape;468;p43"/>
          <p:cNvSpPr/>
          <p:nvPr/>
        </p:nvSpPr>
        <p:spPr>
          <a:xfrm>
            <a:off x="6196680" y="2041920"/>
            <a:ext cx="329040" cy="7682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704" name="Google Shape;469;p43"/>
          <p:cNvSpPr/>
          <p:nvPr/>
        </p:nvSpPr>
        <p:spPr>
          <a:xfrm>
            <a:off x="7083000" y="1428120"/>
            <a:ext cx="1143000" cy="3801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600" spc="-1" strike="noStrike">
                <a:solidFill>
                  <a:schemeClr val="dk1"/>
                </a:solidFill>
                <a:latin typeface="Calibri"/>
                <a:ea typeface="Calibri"/>
              </a:rPr>
              <a:t>index.html</a:t>
            </a:r>
            <a:endParaRPr b="0" lang="en-US" sz="1600" spc="-1" strike="noStrike">
              <a:solidFill>
                <a:srgbClr val="000000"/>
              </a:solidFill>
              <a:latin typeface="Arial"/>
            </a:endParaRPr>
          </a:p>
        </p:txBody>
      </p:sp>
      <p:cxnSp>
        <p:nvCxnSpPr>
          <p:cNvPr id="705" name="Google Shape;470;p43"/>
          <p:cNvCxnSpPr>
            <a:stCxn id="704" idx="2"/>
          </p:cNvCxnSpPr>
          <p:nvPr/>
        </p:nvCxnSpPr>
        <p:spPr>
          <a:xfrm flipH="1">
            <a:off x="7622280" y="1808280"/>
            <a:ext cx="32400" cy="4345560"/>
          </a:xfrm>
          <a:prstGeom prst="straightConnector1">
            <a:avLst/>
          </a:prstGeom>
          <a:ln w="38100">
            <a:solidFill>
              <a:srgbClr val="4f81bd"/>
            </a:solidFill>
            <a:prstDash val="dot"/>
            <a:round/>
          </a:ln>
        </p:spPr>
      </p:cxnSp>
      <p:sp>
        <p:nvSpPr>
          <p:cNvPr id="706" name="Google Shape;471;p43"/>
          <p:cNvSpPr/>
          <p:nvPr/>
        </p:nvSpPr>
        <p:spPr>
          <a:xfrm>
            <a:off x="7485120" y="3331800"/>
            <a:ext cx="329040" cy="8856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707" name="Google Shape;472;p43"/>
          <p:cNvCxnSpPr/>
          <p:nvPr/>
        </p:nvCxnSpPr>
        <p:spPr>
          <a:xfrm>
            <a:off x="4458240" y="3868920"/>
            <a:ext cx="3007440" cy="4680"/>
          </a:xfrm>
          <a:prstGeom prst="straightConnector1">
            <a:avLst/>
          </a:prstGeom>
          <a:ln w="25400">
            <a:solidFill>
              <a:srgbClr val="4f81bd"/>
            </a:solidFill>
            <a:round/>
            <a:tailEnd len="med" type="stealth" w="med"/>
          </a:ln>
        </p:spPr>
      </p:cxnSp>
      <p:sp>
        <p:nvSpPr>
          <p:cNvPr id="708" name="Google Shape;473;p43"/>
          <p:cNvSpPr/>
          <p:nvPr/>
        </p:nvSpPr>
        <p:spPr>
          <a:xfrm>
            <a:off x="2579400" y="3139560"/>
            <a:ext cx="1254600" cy="681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POST</a:t>
            </a:r>
            <a:endParaRPr b="0" lang="en-US" sz="1600" spc="-1" strike="noStrike">
              <a:solidFill>
                <a:srgbClr val="000000"/>
              </a:solidFill>
              <a:latin typeface="Arial"/>
            </a:endParaRPr>
          </a:p>
          <a:p>
            <a:pPr>
              <a:lnSpc>
                <a:spcPct val="100000"/>
              </a:lnSpc>
            </a:pPr>
            <a:r>
              <a:rPr b="0" lang="es-419" sz="1600" spc="-1" strike="noStrike">
                <a:solidFill>
                  <a:schemeClr val="dk1"/>
                </a:solidFill>
                <a:latin typeface="Calibri"/>
                <a:ea typeface="Calibri"/>
              </a:rPr>
              <a:t>/Logout</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p:txBody>
      </p:sp>
      <p:sp>
        <p:nvSpPr>
          <p:cNvPr id="709" name="Google Shape;474;p43"/>
          <p:cNvSpPr/>
          <p:nvPr/>
        </p:nvSpPr>
        <p:spPr>
          <a:xfrm>
            <a:off x="4627440" y="3483720"/>
            <a:ext cx="2292840" cy="33732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600" spc="-1" strike="noStrike">
                <a:solidFill>
                  <a:schemeClr val="dk1"/>
                </a:solidFill>
                <a:latin typeface="Calibri"/>
                <a:ea typeface="Calibri"/>
              </a:rPr>
              <a:t>redirect</a:t>
            </a:r>
            <a:endParaRPr b="0" lang="en-US" sz="1600" spc="-1" strike="noStrike">
              <a:solidFill>
                <a:srgbClr val="000000"/>
              </a:solidFill>
              <a:latin typeface="Arial"/>
            </a:endParaRPr>
          </a:p>
        </p:txBody>
      </p:sp>
      <p:sp>
        <p:nvSpPr>
          <p:cNvPr id="710" name="Google Shape;475;p43"/>
          <p:cNvSpPr/>
          <p:nvPr/>
        </p:nvSpPr>
        <p:spPr>
          <a:xfrm>
            <a:off x="4627440" y="2083680"/>
            <a:ext cx="1738800" cy="3063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invalidate()</a:t>
            </a:r>
            <a:endParaRPr b="0" lang="en-US" sz="1600" spc="-1" strike="noStrike">
              <a:solidFill>
                <a:srgbClr val="000000"/>
              </a:solidFill>
              <a:latin typeface="Arial"/>
            </a:endParaRPr>
          </a:p>
        </p:txBody>
      </p:sp>
      <p:sp>
        <p:nvSpPr>
          <p:cNvPr id="711" name="Google Shape;469;p43"/>
          <p:cNvSpPr/>
          <p:nvPr/>
        </p:nvSpPr>
        <p:spPr>
          <a:xfrm>
            <a:off x="44280" y="1430280"/>
            <a:ext cx="1143000" cy="3801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Home.html</a:t>
            </a:r>
            <a:endParaRPr b="0" lang="en-US" sz="1400" spc="-1" strike="noStrike">
              <a:solidFill>
                <a:srgbClr val="000000"/>
              </a:solidFill>
              <a:latin typeface="Arial"/>
            </a:endParaRPr>
          </a:p>
        </p:txBody>
      </p:sp>
      <p:cxnSp>
        <p:nvCxnSpPr>
          <p:cNvPr id="712" name="Google Shape;470;p43"/>
          <p:cNvCxnSpPr>
            <a:stCxn id="711" idx="2"/>
          </p:cNvCxnSpPr>
          <p:nvPr/>
        </p:nvCxnSpPr>
        <p:spPr>
          <a:xfrm flipH="1">
            <a:off x="583200" y="1810440"/>
            <a:ext cx="32760" cy="4345560"/>
          </a:xfrm>
          <a:prstGeom prst="straightConnector1">
            <a:avLst/>
          </a:prstGeom>
          <a:ln w="38100">
            <a:solidFill>
              <a:srgbClr val="4f81bd"/>
            </a:solidFill>
            <a:prstDash val="dot"/>
            <a:round/>
          </a:ln>
        </p:spPr>
      </p:cxnSp>
      <p:sp>
        <p:nvSpPr>
          <p:cNvPr id="713" name="Google Shape;471;p43"/>
          <p:cNvSpPr/>
          <p:nvPr/>
        </p:nvSpPr>
        <p:spPr>
          <a:xfrm>
            <a:off x="446400" y="2083680"/>
            <a:ext cx="334440" cy="16462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714" name="Google Shape;295;p37"/>
          <p:cNvCxnSpPr/>
          <p:nvPr/>
        </p:nvCxnSpPr>
        <p:spPr>
          <a:xfrm>
            <a:off x="2215440" y="1920600"/>
            <a:ext cx="10800" cy="4232880"/>
          </a:xfrm>
          <a:prstGeom prst="straightConnector1">
            <a:avLst/>
          </a:prstGeom>
          <a:ln w="38100">
            <a:solidFill>
              <a:srgbClr val="4f81bd"/>
            </a:solidFill>
            <a:prstDash val="dot"/>
            <a:round/>
          </a:ln>
        </p:spPr>
      </p:cxnSp>
      <p:sp>
        <p:nvSpPr>
          <p:cNvPr id="715" name="Google Shape;296;p37"/>
          <p:cNvSpPr/>
          <p:nvPr/>
        </p:nvSpPr>
        <p:spPr>
          <a:xfrm>
            <a:off x="2069640" y="2275200"/>
            <a:ext cx="333000" cy="68472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sp>
        <p:nvSpPr>
          <p:cNvPr id="716" name="Google Shape;302;p37"/>
          <p:cNvSpPr/>
          <p:nvPr/>
        </p:nvSpPr>
        <p:spPr>
          <a:xfrm>
            <a:off x="1658160" y="1318680"/>
            <a:ext cx="1092600" cy="5148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Session storage</a:t>
            </a:r>
            <a:endParaRPr b="0" lang="en-US" sz="1200" spc="-1" strike="noStrike">
              <a:solidFill>
                <a:srgbClr val="000000"/>
              </a:solidFill>
              <a:latin typeface="Arial"/>
            </a:endParaRPr>
          </a:p>
        </p:txBody>
      </p:sp>
      <p:cxnSp>
        <p:nvCxnSpPr>
          <p:cNvPr id="717" name="Google Shape;467;p43"/>
          <p:cNvCxnSpPr/>
          <p:nvPr/>
        </p:nvCxnSpPr>
        <p:spPr>
          <a:xfrm>
            <a:off x="737640" y="2381760"/>
            <a:ext cx="1333080" cy="1080"/>
          </a:xfrm>
          <a:prstGeom prst="straightConnector1">
            <a:avLst/>
          </a:prstGeom>
          <a:ln w="25400">
            <a:solidFill>
              <a:srgbClr val="4f81bd"/>
            </a:solidFill>
            <a:round/>
            <a:tailEnd len="med" type="stealth" w="med"/>
          </a:ln>
        </p:spPr>
      </p:cxnSp>
      <p:cxnSp>
        <p:nvCxnSpPr>
          <p:cNvPr id="718" name="Google Shape;467;p43"/>
          <p:cNvCxnSpPr/>
          <p:nvPr/>
        </p:nvCxnSpPr>
        <p:spPr>
          <a:xfrm>
            <a:off x="781560" y="3139200"/>
            <a:ext cx="3322440" cy="1080"/>
          </a:xfrm>
          <a:prstGeom prst="straightConnector1">
            <a:avLst/>
          </a:prstGeom>
          <a:ln w="25400">
            <a:solidFill>
              <a:srgbClr val="4f81bd"/>
            </a:solidFill>
            <a:round/>
            <a:tailEnd len="med" type="stealth" w="med"/>
          </a:ln>
        </p:spPr>
      </p:cxnSp>
      <p:sp>
        <p:nvSpPr>
          <p:cNvPr id="719" name="Rectangle 4"/>
          <p:cNvSpPr/>
          <p:nvPr/>
        </p:nvSpPr>
        <p:spPr>
          <a:xfrm>
            <a:off x="763200" y="1959480"/>
            <a:ext cx="1061280" cy="45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it-IT" sz="1200" spc="-1" strike="noStrike">
                <a:solidFill>
                  <a:srgbClr val="000000"/>
                </a:solidFill>
                <a:latin typeface="Arial"/>
                <a:ea typeface="Arial"/>
              </a:rPr>
              <a:t>removeItem</a:t>
            </a:r>
            <a:br>
              <a:rPr sz="1200"/>
            </a:br>
            <a:r>
              <a:rPr b="0" lang="it-IT" sz="1200" spc="-1" strike="noStrike">
                <a:solidFill>
                  <a:srgbClr val="000000"/>
                </a:solidFill>
                <a:latin typeface="Arial"/>
                <a:ea typeface="Arial"/>
              </a:rPr>
              <a:t>('username');</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495360" y="274680"/>
            <a:ext cx="8914320" cy="114228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700" spc="-1" strike="noStrike">
                <a:solidFill>
                  <a:schemeClr val="dk1"/>
                </a:solidFill>
                <a:latin typeface="Calibri"/>
                <a:ea typeface="Calibri"/>
              </a:rPr>
              <a:t>Analisi dei dati</a:t>
            </a:r>
            <a:endParaRPr b="0" lang="en-US" sz="4700" spc="-1" strike="noStrike">
              <a:solidFill>
                <a:srgbClr val="000000"/>
              </a:solidFill>
              <a:latin typeface="Arial"/>
            </a:endParaRPr>
          </a:p>
        </p:txBody>
      </p:sp>
      <p:sp>
        <p:nvSpPr>
          <p:cNvPr id="170" name="PlaceHolder 2"/>
          <p:cNvSpPr>
            <a:spLocks noGrp="1"/>
          </p:cNvSpPr>
          <p:nvPr>
            <p:ph/>
          </p:nvPr>
        </p:nvSpPr>
        <p:spPr>
          <a:xfrm>
            <a:off x="495360" y="1304640"/>
            <a:ext cx="8914320" cy="5283000"/>
          </a:xfrm>
          <a:prstGeom prst="rect">
            <a:avLst/>
          </a:prstGeom>
          <a:noFill/>
          <a:ln w="0">
            <a:noFill/>
          </a:ln>
        </p:spPr>
        <p:txBody>
          <a:bodyPr lIns="107280" rIns="107280" tIns="53640" bIns="53640" anchor="t">
            <a:normAutofit fontScale="88000"/>
          </a:bodyPr>
          <a:p>
            <a:pPr indent="0" algn="just">
              <a:lnSpc>
                <a:spcPct val="115000"/>
              </a:lnSpc>
              <a:spcAft>
                <a:spcPts val="1174"/>
              </a:spcAft>
              <a:buNone/>
              <a:tabLst>
                <a:tab algn="l" pos="0"/>
              </a:tabLst>
            </a:pPr>
            <a:r>
              <a:rPr b="0" lang="it-IT" sz="1600" spc="-1" strike="noStrike">
                <a:solidFill>
                  <a:schemeClr val="dk1"/>
                </a:solidFill>
                <a:latin typeface="Calibri"/>
                <a:ea typeface="Calibri"/>
              </a:rPr>
              <a:t>Un’applicazione Web permette la gestione delle </a:t>
            </a:r>
            <a:r>
              <a:rPr b="1" lang="it-IT" sz="1600" spc="-1" strike="noStrike">
                <a:solidFill>
                  <a:srgbClr val="ff0000"/>
                </a:solidFill>
                <a:latin typeface="Calibri"/>
                <a:ea typeface="Calibri"/>
              </a:rPr>
              <a:t>spese di trasferta</a:t>
            </a:r>
            <a:r>
              <a:rPr b="0" lang="it-IT" sz="1600" spc="-1" strike="noStrike">
                <a:solidFill>
                  <a:schemeClr val="dk1"/>
                </a:solidFill>
                <a:latin typeface="Calibri"/>
                <a:ea typeface="Calibri"/>
              </a:rPr>
              <a:t>. Dopo il login, l’utente accede a una pagina HOME in cui è presente un elenco di </a:t>
            </a:r>
            <a:r>
              <a:rPr b="1" lang="it-IT" sz="1600" spc="-1" strike="noStrike">
                <a:solidFill>
                  <a:srgbClr val="ff0000"/>
                </a:solidFill>
                <a:latin typeface="Calibri"/>
                <a:ea typeface="Calibri"/>
              </a:rPr>
              <a:t>missioni</a:t>
            </a:r>
            <a:r>
              <a:rPr b="1" lang="it-IT" sz="1600" spc="-1" strike="noStrike">
                <a:solidFill>
                  <a:schemeClr val="dk1"/>
                </a:solidFill>
                <a:latin typeface="Calibri"/>
                <a:ea typeface="Calibri"/>
              </a:rPr>
              <a:t> </a:t>
            </a:r>
            <a:r>
              <a:rPr b="0" lang="it-IT" sz="1600" spc="-1" strike="noStrike">
                <a:solidFill>
                  <a:schemeClr val="dk1"/>
                </a:solidFill>
                <a:latin typeface="Calibri"/>
                <a:ea typeface="Calibri"/>
              </a:rPr>
              <a:t>di trasferta; una missione </a:t>
            </a:r>
            <a:r>
              <a:rPr b="1" lang="it-IT" sz="1600" spc="-1" strike="noStrike">
                <a:solidFill>
                  <a:schemeClr val="accent1">
                    <a:lumMod val="75000"/>
                  </a:schemeClr>
                </a:solidFill>
                <a:latin typeface="Calibri"/>
                <a:ea typeface="Calibri"/>
              </a:rPr>
              <a:t>appartiene a </a:t>
            </a:r>
            <a:r>
              <a:rPr b="0" lang="it-IT" sz="1600" spc="-1" strike="noStrike">
                <a:solidFill>
                  <a:schemeClr val="dk1"/>
                </a:solidFill>
                <a:latin typeface="Calibri"/>
                <a:ea typeface="Calibri"/>
              </a:rPr>
              <a:t>un </a:t>
            </a:r>
            <a:r>
              <a:rPr b="1" lang="it-IT" sz="1600" spc="-1" strike="noStrike">
                <a:solidFill>
                  <a:srgbClr val="ff0000"/>
                </a:solidFill>
                <a:latin typeface="Calibri"/>
                <a:ea typeface="Calibri"/>
              </a:rPr>
              <a:t>utente</a:t>
            </a:r>
            <a:r>
              <a:rPr b="0" lang="it-IT" sz="1600" spc="-1" strike="noStrike">
                <a:solidFill>
                  <a:schemeClr val="dk1"/>
                </a:solidFill>
                <a:latin typeface="Calibri"/>
                <a:ea typeface="Calibri"/>
              </a:rPr>
              <a:t>  ha una </a:t>
            </a:r>
            <a:r>
              <a:rPr b="1" lang="it-IT" sz="1600" spc="-1" strike="noStrike">
                <a:solidFill>
                  <a:srgbClr val="00b050"/>
                </a:solidFill>
                <a:latin typeface="Calibri"/>
                <a:ea typeface="Calibri"/>
              </a:rPr>
              <a:t>data di inizio, un numero di giorni di durata, un luogo (Stato, provincia, città, …), una descrizione del motivo della missione,  il nome del fondo su cui gravano le spese e uno stato (“aperta”, “consuntivata”, “chiusa”)</a:t>
            </a:r>
            <a:r>
              <a:rPr b="0" lang="it-IT" sz="1600" spc="-1" strike="noStrike">
                <a:solidFill>
                  <a:schemeClr val="dk1"/>
                </a:solidFill>
                <a:latin typeface="Calibri"/>
                <a:ea typeface="Calibri"/>
              </a:rPr>
              <a:t>. L’elenco mostra data e luogo delle missioni, che sono inizialmente ordinate per data discendente. L'utente può cambiare l'ordinamento da ascendente a discendente e viceversa, cliccando sulle intestazioni "data"   e "luogo" delle colonne poste nella prima riga. Nella HOME page è presente un "wizard", con cui l’utente può creare una nuova missione, inserendo tutti i dati, che sono obbligatori. Il wizard contiene tre moduli di inserimento dati: ) destinazione, data e durata; 2) luogo; 3) descrizione e fondo. I bottoni "precedente" e "successivo" consentono di avanzare al prossimo e retrocedere al precedente modulo del wizard, senza perdere l'input dell'utente. Il terzo modulo contiene un bottone "salva" con cui l'utente invia i dati e crea una nuova missione e un bottone "cancella" che svuota i campi riporta al primo passo. Una nuova missione è sempre nello stato “aperta”. Dopo la creazione di una missione, si visualizza l'elenco aggiornato nella HOME page. Quando l’utente seleziona una missione, appare a fianco dell'elenco una tabella  che mostra tutti i dati della missione. Se la missione è nello stato “aperta” compare anche una form per l’inserimento delle spese </a:t>
            </a:r>
            <a:r>
              <a:rPr b="1" lang="it-IT" sz="1600" spc="-1" strike="noStrike">
                <a:solidFill>
                  <a:schemeClr val="accent1">
                    <a:lumMod val="75000"/>
                  </a:schemeClr>
                </a:solidFill>
                <a:latin typeface="Calibri"/>
                <a:ea typeface="Calibri"/>
              </a:rPr>
              <a:t>sostenute durante </a:t>
            </a:r>
            <a:r>
              <a:rPr b="0" lang="it-IT" sz="1600" spc="-1" strike="noStrike">
                <a:solidFill>
                  <a:schemeClr val="dk1"/>
                </a:solidFill>
                <a:latin typeface="Calibri"/>
                <a:ea typeface="Calibri"/>
              </a:rPr>
              <a:t>la missione; la form contiene tre campi: </a:t>
            </a:r>
            <a:r>
              <a:rPr b="1" lang="it-IT" sz="1600" spc="-1" strike="noStrike">
                <a:solidFill>
                  <a:srgbClr val="00b050"/>
                </a:solidFill>
                <a:latin typeface="Calibri"/>
                <a:ea typeface="Calibri"/>
              </a:rPr>
              <a:t>spese vitto, spese alloggio, spese trasporto</a:t>
            </a:r>
            <a:r>
              <a:rPr b="0" lang="it-IT" sz="1600" spc="-1" strike="noStrike">
                <a:solidFill>
                  <a:schemeClr val="dk1"/>
                </a:solidFill>
                <a:latin typeface="Calibri"/>
                <a:ea typeface="Calibri"/>
              </a:rPr>
              <a:t>. L’invio dati della form provoca l'inserimento delle spese e il cambio di stato della missione, da “aperta a “consuntivata”, e il ritorno alla pagina “HOME". Se la missione è nello stato “consuntivata” compare un bottone “chiudi” che l’utente può cliccare per segnalare che ha ricevuto il rimborso delle spese; ciò causa il cambio di stato della missione da “consuntivata” a “chiusa” e il ritorno alla pagina  HOME.  Se la missione è nello stato “chiusa” la pagina HOME mostra tra i dati della missione anche il valore dei tre tipi di spesa.</a:t>
            </a:r>
            <a:endParaRPr b="0" lang="en-US" sz="1600" spc="-1" strike="noStrike">
              <a:solidFill>
                <a:srgbClr val="000000"/>
              </a:solidFill>
              <a:latin typeface="Arial"/>
            </a:endParaRPr>
          </a:p>
          <a:p>
            <a:pPr indent="0">
              <a:lnSpc>
                <a:spcPct val="80000"/>
              </a:lnSpc>
              <a:spcBef>
                <a:spcPts val="1174"/>
              </a:spcBef>
              <a:buNone/>
              <a:tabLst>
                <a:tab algn="l" pos="0"/>
              </a:tabLst>
            </a:pPr>
            <a:r>
              <a:rPr b="1" lang="es-419" sz="2100" spc="-1" strike="noStrike">
                <a:solidFill>
                  <a:srgbClr val="ff0000"/>
                </a:solidFill>
                <a:latin typeface="Calibri"/>
                <a:ea typeface="Calibri"/>
              </a:rPr>
              <a:t>Entities</a:t>
            </a:r>
            <a:r>
              <a:rPr b="1" lang="es-419" sz="2100" spc="-1" strike="noStrike">
                <a:solidFill>
                  <a:schemeClr val="dk1"/>
                </a:solidFill>
                <a:latin typeface="Calibri"/>
                <a:ea typeface="Calibri"/>
              </a:rPr>
              <a:t>, </a:t>
            </a:r>
            <a:r>
              <a:rPr b="1" lang="es-419" sz="2100" spc="-1" strike="noStrike">
                <a:solidFill>
                  <a:srgbClr val="00b050"/>
                </a:solidFill>
                <a:latin typeface="Calibri"/>
                <a:ea typeface="Calibri"/>
              </a:rPr>
              <a:t>attributes</a:t>
            </a:r>
            <a:r>
              <a:rPr b="1" lang="es-419" sz="2100" spc="-1" strike="noStrike">
                <a:solidFill>
                  <a:schemeClr val="dk1"/>
                </a:solidFill>
                <a:latin typeface="Calibri"/>
                <a:ea typeface="Calibri"/>
              </a:rPr>
              <a:t>, </a:t>
            </a:r>
            <a:r>
              <a:rPr b="1" lang="es-419" sz="2100" spc="-1" strike="noStrike">
                <a:solidFill>
                  <a:srgbClr val="366092"/>
                </a:solidFill>
                <a:latin typeface="Calibri"/>
                <a:ea typeface="Calibri"/>
              </a:rPr>
              <a:t>relationships</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0" name="PlaceHolder 1"/>
          <p:cNvSpPr>
            <a:spLocks noGrp="1"/>
          </p:cNvSpPr>
          <p:nvPr>
            <p:ph type="title"/>
          </p:nvPr>
        </p:nvSpPr>
        <p:spPr>
          <a:xfrm>
            <a:off x="495360" y="274680"/>
            <a:ext cx="8914320" cy="11419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it-IT" sz="4400" spc="-1" strike="noStrike">
                <a:solidFill>
                  <a:schemeClr val="dk1"/>
                </a:solidFill>
                <a:latin typeface="Calibri"/>
                <a:ea typeface="Calibri"/>
              </a:rPr>
              <a:t>Evento: riordino lista delle missioni</a:t>
            </a:r>
            <a:endParaRPr b="0" lang="en-US" sz="4400" spc="-1" strike="noStrike">
              <a:solidFill>
                <a:srgbClr val="000000"/>
              </a:solidFill>
              <a:latin typeface="Arial"/>
            </a:endParaRPr>
          </a:p>
        </p:txBody>
      </p:sp>
      <p:cxnSp>
        <p:nvCxnSpPr>
          <p:cNvPr id="721" name="Straight Connector 2"/>
          <p:cNvCxnSpPr/>
          <p:nvPr/>
        </p:nvCxnSpPr>
        <p:spPr>
          <a:xfrm>
            <a:off x="2255400" y="2055240"/>
            <a:ext cx="1080" cy="4427280"/>
          </a:xfrm>
          <a:prstGeom prst="straightConnector1">
            <a:avLst/>
          </a:prstGeom>
          <a:ln w="38100">
            <a:solidFill>
              <a:srgbClr val="4f81bd"/>
            </a:solidFill>
            <a:prstDash val="dot"/>
            <a:round/>
          </a:ln>
        </p:spPr>
      </p:cxnSp>
      <p:sp>
        <p:nvSpPr>
          <p:cNvPr id="722" name="Google Shape;290;p37"/>
          <p:cNvSpPr/>
          <p:nvPr/>
        </p:nvSpPr>
        <p:spPr>
          <a:xfrm>
            <a:off x="1833480" y="1357200"/>
            <a:ext cx="817920" cy="6501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Missions List</a:t>
            </a:r>
            <a:endParaRPr b="0" lang="en-US" sz="1200" spc="-1" strike="noStrike">
              <a:solidFill>
                <a:srgbClr val="000000"/>
              </a:solidFill>
              <a:latin typeface="Arial"/>
            </a:endParaRPr>
          </a:p>
        </p:txBody>
      </p:sp>
      <p:sp>
        <p:nvSpPr>
          <p:cNvPr id="723" name="Google Shape;292;p37"/>
          <p:cNvSpPr/>
          <p:nvPr/>
        </p:nvSpPr>
        <p:spPr>
          <a:xfrm>
            <a:off x="2084400" y="2280600"/>
            <a:ext cx="340920" cy="2331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724" name="Google Shape;294;p37"/>
          <p:cNvSpPr/>
          <p:nvPr/>
        </p:nvSpPr>
        <p:spPr>
          <a:xfrm>
            <a:off x="1187280" y="2576520"/>
            <a:ext cx="993960" cy="7639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200" spc="-1" strike="noStrike">
                <a:solidFill>
                  <a:schemeClr val="dk1"/>
                </a:solidFill>
                <a:latin typeface="Calibri"/>
                <a:ea typeface="Calibri"/>
              </a:rPr>
              <a:t>Click </a:t>
            </a:r>
            <a:br>
              <a:rPr sz="1200"/>
            </a:br>
            <a:r>
              <a:rPr b="0" lang="it-IT" sz="1200" spc="-1" strike="noStrike">
                <a:solidFill>
                  <a:schemeClr val="dk1"/>
                </a:solidFill>
                <a:latin typeface="Calibri"/>
                <a:ea typeface="Calibri"/>
              </a:rPr>
              <a:t>table header</a:t>
            </a:r>
            <a:endParaRPr b="0" lang="en-US" sz="1200" spc="-1" strike="noStrike">
              <a:solidFill>
                <a:srgbClr val="000000"/>
              </a:solidFill>
              <a:latin typeface="Arial"/>
            </a:endParaRPr>
          </a:p>
        </p:txBody>
      </p:sp>
      <p:cxnSp>
        <p:nvCxnSpPr>
          <p:cNvPr id="725" name="Straight Arrow Connector 6"/>
          <p:cNvCxnSpPr/>
          <p:nvPr/>
        </p:nvCxnSpPr>
        <p:spPr>
          <a:xfrm>
            <a:off x="1750320" y="2508480"/>
            <a:ext cx="337320" cy="1080"/>
          </a:xfrm>
          <a:prstGeom prst="straightConnector1">
            <a:avLst/>
          </a:prstGeom>
          <a:ln w="25400">
            <a:solidFill>
              <a:srgbClr val="4f81bd"/>
            </a:solidFill>
            <a:round/>
            <a:tailEnd len="med" type="stealth" w="med"/>
          </a:ln>
        </p:spPr>
      </p:cxnSp>
      <p:grpSp>
        <p:nvGrpSpPr>
          <p:cNvPr id="726" name="Group 7"/>
          <p:cNvGrpSpPr/>
          <p:nvPr/>
        </p:nvGrpSpPr>
        <p:grpSpPr>
          <a:xfrm>
            <a:off x="2426400" y="3529440"/>
            <a:ext cx="485640" cy="266400"/>
            <a:chOff x="2426400" y="3529440"/>
            <a:chExt cx="485640" cy="266400"/>
          </a:xfrm>
        </p:grpSpPr>
        <p:cxnSp>
          <p:nvCxnSpPr>
            <p:cNvPr id="727" name="Straight Connector 8"/>
            <p:cNvCxnSpPr/>
            <p:nvPr/>
          </p:nvCxnSpPr>
          <p:spPr>
            <a:xfrm>
              <a:off x="2426400" y="3529440"/>
              <a:ext cx="486000" cy="1080"/>
            </a:xfrm>
            <a:prstGeom prst="straightConnector1">
              <a:avLst/>
            </a:prstGeom>
            <a:ln w="28575">
              <a:solidFill>
                <a:srgbClr val="0070c0"/>
              </a:solidFill>
              <a:round/>
            </a:ln>
          </p:spPr>
        </p:cxnSp>
        <p:cxnSp>
          <p:nvCxnSpPr>
            <p:cNvPr id="728" name="Straight Connector 9"/>
            <p:cNvCxnSpPr/>
            <p:nvPr/>
          </p:nvCxnSpPr>
          <p:spPr>
            <a:xfrm>
              <a:off x="2911320" y="3529440"/>
              <a:ext cx="1080" cy="266040"/>
            </a:xfrm>
            <a:prstGeom prst="straightConnector1">
              <a:avLst/>
            </a:prstGeom>
            <a:ln w="28575">
              <a:solidFill>
                <a:srgbClr val="0070c0"/>
              </a:solidFill>
              <a:round/>
            </a:ln>
          </p:spPr>
        </p:cxnSp>
        <p:cxnSp>
          <p:nvCxnSpPr>
            <p:cNvPr id="729" name="Straight Arrow Connector 10"/>
            <p:cNvCxnSpPr/>
            <p:nvPr/>
          </p:nvCxnSpPr>
          <p:spPr>
            <a:xfrm flipH="1">
              <a:off x="2426400" y="3795120"/>
              <a:ext cx="486000" cy="1080"/>
            </a:xfrm>
            <a:prstGeom prst="straightConnector1">
              <a:avLst/>
            </a:prstGeom>
            <a:ln w="28575">
              <a:solidFill>
                <a:srgbClr val="0070c0"/>
              </a:solidFill>
              <a:round/>
              <a:tailEnd len="med" type="arrow" w="med"/>
            </a:ln>
          </p:spPr>
        </p:cxnSp>
      </p:grpSp>
      <p:sp>
        <p:nvSpPr>
          <p:cNvPr id="730" name="Google Shape;294;p37"/>
          <p:cNvSpPr/>
          <p:nvPr/>
        </p:nvSpPr>
        <p:spPr>
          <a:xfrm>
            <a:off x="2568240" y="3179160"/>
            <a:ext cx="637920" cy="38124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200" spc="-1" strike="noStrike">
                <a:solidFill>
                  <a:schemeClr val="dk1"/>
                </a:solidFill>
                <a:latin typeface="Calibri"/>
                <a:ea typeface="Calibri"/>
              </a:rPr>
              <a:t>sort</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495360" y="274680"/>
            <a:ext cx="8914320" cy="11419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Database design</a:t>
            </a:r>
            <a:endParaRPr b="0" lang="en-US" sz="4400" spc="-1" strike="noStrike">
              <a:solidFill>
                <a:srgbClr val="000000"/>
              </a:solidFill>
              <a:latin typeface="Arial"/>
            </a:endParaRPr>
          </a:p>
        </p:txBody>
      </p:sp>
      <p:sp>
        <p:nvSpPr>
          <p:cNvPr id="172" name="Google Shape;148;p28"/>
          <p:cNvSpPr/>
          <p:nvPr/>
        </p:nvSpPr>
        <p:spPr>
          <a:xfrm>
            <a:off x="1754640" y="4363200"/>
            <a:ext cx="1272240" cy="4942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2100" spc="-1" strike="noStrike">
                <a:solidFill>
                  <a:schemeClr val="dk1"/>
                </a:solidFill>
                <a:latin typeface="Calibri"/>
                <a:ea typeface="Calibri"/>
              </a:rPr>
              <a:t>Expenses</a:t>
            </a:r>
            <a:endParaRPr b="0" lang="en-US" sz="2100" spc="-1" strike="noStrike">
              <a:solidFill>
                <a:srgbClr val="000000"/>
              </a:solidFill>
              <a:latin typeface="Arial"/>
            </a:endParaRPr>
          </a:p>
        </p:txBody>
      </p:sp>
      <p:sp>
        <p:nvSpPr>
          <p:cNvPr id="173" name="Google Shape;149;p28"/>
          <p:cNvSpPr/>
          <p:nvPr/>
        </p:nvSpPr>
        <p:spPr>
          <a:xfrm>
            <a:off x="231120" y="1772640"/>
            <a:ext cx="1454760" cy="1734120"/>
          </a:xfrm>
          <a:prstGeom prst="rect">
            <a:avLst/>
          </a:prstGeom>
          <a:noFill/>
          <a:ln w="0">
            <a:noFill/>
          </a:ln>
        </p:spPr>
        <p:style>
          <a:lnRef idx="0"/>
          <a:fillRef idx="0"/>
          <a:effectRef idx="0"/>
          <a:fontRef idx="minor"/>
        </p:style>
        <p:txBody>
          <a:bodyPr lIns="107280" rIns="107280" tIns="53640" bIns="53640" anchor="t">
            <a:noAutofit/>
          </a:bodyPr>
          <a:p>
            <a:pPr algn="r">
              <a:lnSpc>
                <a:spcPct val="100000"/>
              </a:lnSpc>
            </a:pPr>
            <a:r>
              <a:rPr b="1" lang="es-419" sz="2100" spc="-1" strike="noStrike">
                <a:solidFill>
                  <a:schemeClr val="dk1"/>
                </a:solidFill>
                <a:latin typeface="Calibri"/>
                <a:ea typeface="Calibri"/>
              </a:rPr>
              <a:t>ID</a:t>
            </a:r>
            <a:endParaRPr b="0" lang="en-US" sz="2100" spc="-1" strike="noStrike">
              <a:solidFill>
                <a:srgbClr val="000000"/>
              </a:solidFill>
              <a:latin typeface="Arial"/>
            </a:endParaRPr>
          </a:p>
          <a:p>
            <a:pPr algn="r">
              <a:lnSpc>
                <a:spcPct val="100000"/>
              </a:lnSpc>
            </a:pPr>
            <a:r>
              <a:rPr b="0" lang="es-419" sz="1900" spc="-1" strike="noStrike">
                <a:solidFill>
                  <a:schemeClr val="dk1"/>
                </a:solidFill>
                <a:latin typeface="Calibri"/>
                <a:ea typeface="Calibri"/>
              </a:rPr>
              <a:t>username</a:t>
            </a:r>
            <a:endParaRPr b="0" lang="en-US" sz="1900" spc="-1" strike="noStrike">
              <a:solidFill>
                <a:srgbClr val="000000"/>
              </a:solidFill>
              <a:latin typeface="Arial"/>
            </a:endParaRPr>
          </a:p>
          <a:p>
            <a:pPr algn="r">
              <a:lnSpc>
                <a:spcPct val="100000"/>
              </a:lnSpc>
            </a:pPr>
            <a:r>
              <a:rPr b="0" lang="es-419" sz="1900" spc="-1" strike="noStrike">
                <a:solidFill>
                  <a:schemeClr val="dk1"/>
                </a:solidFill>
                <a:latin typeface="Calibri"/>
                <a:ea typeface="Calibri"/>
              </a:rPr>
              <a:t>password</a:t>
            </a:r>
            <a:endParaRPr b="0" lang="en-US" sz="1900" spc="-1" strike="noStrike">
              <a:solidFill>
                <a:srgbClr val="000000"/>
              </a:solidFill>
              <a:latin typeface="Arial"/>
            </a:endParaRPr>
          </a:p>
          <a:p>
            <a:pPr algn="r">
              <a:lnSpc>
                <a:spcPct val="100000"/>
              </a:lnSpc>
            </a:pPr>
            <a:r>
              <a:rPr b="0" lang="es-419" sz="1900" spc="-1" strike="noStrike">
                <a:solidFill>
                  <a:schemeClr val="dk1"/>
                </a:solidFill>
                <a:latin typeface="Calibri"/>
                <a:ea typeface="Calibri"/>
              </a:rPr>
              <a:t>name</a:t>
            </a:r>
            <a:endParaRPr b="0" lang="en-US" sz="1900" spc="-1" strike="noStrike">
              <a:solidFill>
                <a:srgbClr val="000000"/>
              </a:solidFill>
              <a:latin typeface="Arial"/>
            </a:endParaRPr>
          </a:p>
          <a:p>
            <a:pPr algn="r">
              <a:lnSpc>
                <a:spcPct val="100000"/>
              </a:lnSpc>
            </a:pPr>
            <a:r>
              <a:rPr b="0" lang="es-419" sz="1900" spc="-1" strike="noStrike">
                <a:solidFill>
                  <a:schemeClr val="dk1"/>
                </a:solidFill>
                <a:latin typeface="Calibri"/>
                <a:ea typeface="Calibri"/>
              </a:rPr>
              <a:t>surname</a:t>
            </a:r>
            <a:endParaRPr b="0" lang="en-US" sz="1900" spc="-1" strike="noStrike">
              <a:solidFill>
                <a:srgbClr val="000000"/>
              </a:solidFill>
              <a:latin typeface="Arial"/>
            </a:endParaRPr>
          </a:p>
        </p:txBody>
      </p:sp>
      <p:sp>
        <p:nvSpPr>
          <p:cNvPr id="174" name="Google Shape;150;p28"/>
          <p:cNvSpPr/>
          <p:nvPr/>
        </p:nvSpPr>
        <p:spPr>
          <a:xfrm>
            <a:off x="1754640" y="1772640"/>
            <a:ext cx="1156320" cy="5252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2100" spc="-1" strike="noStrike">
                <a:solidFill>
                  <a:schemeClr val="dk1"/>
                </a:solidFill>
                <a:latin typeface="Calibri"/>
                <a:ea typeface="Calibri"/>
              </a:rPr>
              <a:t>User</a:t>
            </a:r>
            <a:endParaRPr b="0" lang="en-US" sz="2100" spc="-1" strike="noStrike">
              <a:solidFill>
                <a:srgbClr val="000000"/>
              </a:solidFill>
              <a:latin typeface="Arial"/>
            </a:endParaRPr>
          </a:p>
        </p:txBody>
      </p:sp>
      <p:sp>
        <p:nvSpPr>
          <p:cNvPr id="175" name="Google Shape;151;p28"/>
          <p:cNvSpPr/>
          <p:nvPr/>
        </p:nvSpPr>
        <p:spPr>
          <a:xfrm>
            <a:off x="48960" y="4330080"/>
            <a:ext cx="1674720" cy="1524240"/>
          </a:xfrm>
          <a:prstGeom prst="rect">
            <a:avLst/>
          </a:prstGeom>
          <a:noFill/>
          <a:ln w="0">
            <a:noFill/>
          </a:ln>
        </p:spPr>
        <p:style>
          <a:lnRef idx="0"/>
          <a:fillRef idx="0"/>
          <a:effectRef idx="0"/>
          <a:fontRef idx="minor"/>
        </p:style>
        <p:txBody>
          <a:bodyPr lIns="107280" rIns="107280" tIns="53640" bIns="53640" anchor="t">
            <a:noAutofit/>
          </a:bodyPr>
          <a:p>
            <a:pPr algn="r">
              <a:lnSpc>
                <a:spcPct val="100000"/>
              </a:lnSpc>
            </a:pPr>
            <a:r>
              <a:rPr b="1" lang="es-419" sz="2100" spc="-1" strike="noStrike">
                <a:solidFill>
                  <a:schemeClr val="dk1"/>
                </a:solidFill>
                <a:latin typeface="Calibri"/>
                <a:ea typeface="Calibri"/>
              </a:rPr>
              <a:t>ID</a:t>
            </a:r>
            <a:endParaRPr b="0" lang="en-US" sz="2100" spc="-1" strike="noStrike">
              <a:solidFill>
                <a:srgbClr val="000000"/>
              </a:solidFill>
              <a:latin typeface="Arial"/>
            </a:endParaRPr>
          </a:p>
          <a:p>
            <a:pPr algn="r">
              <a:lnSpc>
                <a:spcPct val="100000"/>
              </a:lnSpc>
            </a:pPr>
            <a:r>
              <a:rPr b="0" lang="es-419" sz="1900" spc="-1" strike="noStrike">
                <a:solidFill>
                  <a:schemeClr val="dk1"/>
                </a:solidFill>
                <a:latin typeface="Calibri"/>
                <a:ea typeface="Calibri"/>
              </a:rPr>
              <a:t>food</a:t>
            </a:r>
            <a:endParaRPr b="0" lang="en-US" sz="1900" spc="-1" strike="noStrike">
              <a:solidFill>
                <a:srgbClr val="000000"/>
              </a:solidFill>
              <a:latin typeface="Arial"/>
            </a:endParaRPr>
          </a:p>
          <a:p>
            <a:pPr algn="r">
              <a:lnSpc>
                <a:spcPct val="100000"/>
              </a:lnSpc>
            </a:pPr>
            <a:r>
              <a:rPr b="0" lang="es-419" sz="1900" spc="-1" strike="noStrike">
                <a:solidFill>
                  <a:schemeClr val="dk1"/>
                </a:solidFill>
                <a:latin typeface="Calibri"/>
                <a:ea typeface="Calibri"/>
              </a:rPr>
              <a:t>accomodation</a:t>
            </a:r>
            <a:endParaRPr b="0" lang="en-US" sz="1900" spc="-1" strike="noStrike">
              <a:solidFill>
                <a:srgbClr val="000000"/>
              </a:solidFill>
              <a:latin typeface="Arial"/>
            </a:endParaRPr>
          </a:p>
          <a:p>
            <a:pPr algn="r">
              <a:lnSpc>
                <a:spcPct val="100000"/>
              </a:lnSpc>
            </a:pPr>
            <a:r>
              <a:rPr b="0" lang="es-419" sz="1900" spc="-1" strike="noStrike">
                <a:solidFill>
                  <a:schemeClr val="dk1"/>
                </a:solidFill>
                <a:latin typeface="Calibri"/>
                <a:ea typeface="Calibri"/>
              </a:rPr>
              <a:t>transport</a:t>
            </a:r>
            <a:endParaRPr b="0" lang="en-US" sz="1900" spc="-1" strike="noStrike">
              <a:solidFill>
                <a:srgbClr val="000000"/>
              </a:solidFill>
              <a:latin typeface="Arial"/>
            </a:endParaRPr>
          </a:p>
        </p:txBody>
      </p:sp>
      <p:sp>
        <p:nvSpPr>
          <p:cNvPr id="176" name="Google Shape;152;p28"/>
          <p:cNvSpPr/>
          <p:nvPr/>
        </p:nvSpPr>
        <p:spPr>
          <a:xfrm>
            <a:off x="7341120" y="3387600"/>
            <a:ext cx="1608480" cy="31507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1" lang="es-419" sz="2100" spc="-1" strike="noStrike">
                <a:solidFill>
                  <a:schemeClr val="dk1"/>
                </a:solidFill>
                <a:latin typeface="Calibri"/>
                <a:ea typeface="Calibri"/>
              </a:rPr>
              <a:t>ID</a:t>
            </a:r>
            <a:endParaRPr b="0" lang="en-US" sz="2100" spc="-1" strike="noStrike">
              <a:solidFill>
                <a:srgbClr val="000000"/>
              </a:solidFill>
              <a:latin typeface="Arial"/>
            </a:endParaRPr>
          </a:p>
          <a:p>
            <a:pPr>
              <a:lnSpc>
                <a:spcPct val="100000"/>
              </a:lnSpc>
            </a:pPr>
            <a:r>
              <a:rPr b="0" lang="en-US" sz="1900" spc="-1" strike="noStrike">
                <a:solidFill>
                  <a:schemeClr val="dk1"/>
                </a:solidFill>
                <a:latin typeface="Calibri"/>
                <a:ea typeface="Calibri"/>
              </a:rPr>
              <a:t>d</a:t>
            </a:r>
            <a:r>
              <a:rPr b="0" lang="es-419" sz="1900" spc="-1" strike="noStrike">
                <a:solidFill>
                  <a:schemeClr val="dk1"/>
                </a:solidFill>
                <a:latin typeface="Calibri"/>
                <a:ea typeface="Calibri"/>
              </a:rPr>
              <a:t>estination,</a:t>
            </a:r>
            <a:endParaRPr b="0" lang="en-US" sz="1900" spc="-1" strike="noStrike">
              <a:solidFill>
                <a:srgbClr val="000000"/>
              </a:solidFill>
              <a:latin typeface="Arial"/>
            </a:endParaRPr>
          </a:p>
          <a:p>
            <a:pPr>
              <a:lnSpc>
                <a:spcPct val="100000"/>
              </a:lnSpc>
            </a:pPr>
            <a:r>
              <a:rPr b="0" lang="es-419" sz="1900" spc="-1" strike="noStrike">
                <a:solidFill>
                  <a:schemeClr val="dk1"/>
                </a:solidFill>
                <a:latin typeface="Calibri"/>
                <a:ea typeface="Calibri"/>
              </a:rPr>
              <a:t>date</a:t>
            </a:r>
            <a:endParaRPr b="0" lang="en-US" sz="1900" spc="-1" strike="noStrike">
              <a:solidFill>
                <a:srgbClr val="000000"/>
              </a:solidFill>
              <a:latin typeface="Arial"/>
            </a:endParaRPr>
          </a:p>
          <a:p>
            <a:pPr>
              <a:lnSpc>
                <a:spcPct val="100000"/>
              </a:lnSpc>
            </a:pPr>
            <a:r>
              <a:rPr b="0" lang="es-419" sz="1900" spc="-1" strike="noStrike">
                <a:solidFill>
                  <a:schemeClr val="dk1"/>
                </a:solidFill>
                <a:latin typeface="Calibri"/>
                <a:ea typeface="Calibri"/>
              </a:rPr>
              <a:t>days </a:t>
            </a:r>
            <a:br>
              <a:rPr sz="1900"/>
            </a:br>
            <a:r>
              <a:rPr b="0" lang="it-IT" sz="1900" spc="-1" strike="noStrike">
                <a:solidFill>
                  <a:schemeClr val="dk1"/>
                </a:solidFill>
                <a:latin typeface="Calibri"/>
                <a:ea typeface="Calibri"/>
              </a:rPr>
              <a:t>state, </a:t>
            </a:r>
            <a:endParaRPr b="0" lang="en-US" sz="1900" spc="-1" strike="noStrike">
              <a:solidFill>
                <a:srgbClr val="000000"/>
              </a:solidFill>
              <a:latin typeface="Arial"/>
            </a:endParaRPr>
          </a:p>
          <a:p>
            <a:pPr>
              <a:lnSpc>
                <a:spcPct val="100000"/>
              </a:lnSpc>
            </a:pPr>
            <a:r>
              <a:rPr b="0" lang="it-IT" sz="1900" spc="-1" strike="noStrike">
                <a:solidFill>
                  <a:schemeClr val="dk1"/>
                </a:solidFill>
                <a:latin typeface="Calibri"/>
                <a:ea typeface="Calibri"/>
              </a:rPr>
              <a:t>city, </a:t>
            </a:r>
            <a:endParaRPr b="0" lang="en-US" sz="1900" spc="-1" strike="noStrike">
              <a:solidFill>
                <a:srgbClr val="000000"/>
              </a:solidFill>
              <a:latin typeface="Arial"/>
            </a:endParaRPr>
          </a:p>
          <a:p>
            <a:pPr>
              <a:lnSpc>
                <a:spcPct val="100000"/>
              </a:lnSpc>
            </a:pPr>
            <a:r>
              <a:rPr b="0" lang="it-IT" sz="1900" spc="-1" strike="noStrike">
                <a:solidFill>
                  <a:schemeClr val="dk1"/>
                </a:solidFill>
                <a:latin typeface="Calibri"/>
                <a:ea typeface="Calibri"/>
              </a:rPr>
              <a:t>province,</a:t>
            </a:r>
            <a:endParaRPr b="0" lang="en-US" sz="1900" spc="-1" strike="noStrike">
              <a:solidFill>
                <a:srgbClr val="000000"/>
              </a:solidFill>
              <a:latin typeface="Arial"/>
            </a:endParaRPr>
          </a:p>
          <a:p>
            <a:pPr>
              <a:lnSpc>
                <a:spcPct val="100000"/>
              </a:lnSpc>
            </a:pPr>
            <a:r>
              <a:rPr b="0" lang="en-US" sz="1900" spc="-1" strike="noStrike">
                <a:solidFill>
                  <a:schemeClr val="dk1"/>
                </a:solidFill>
                <a:latin typeface="Calibri"/>
                <a:ea typeface="Calibri"/>
              </a:rPr>
              <a:t>s</a:t>
            </a:r>
            <a:r>
              <a:rPr b="0" lang="es-419" sz="1900" spc="-1" strike="noStrike">
                <a:solidFill>
                  <a:schemeClr val="dk1"/>
                </a:solidFill>
                <a:latin typeface="Calibri"/>
                <a:ea typeface="Calibri"/>
              </a:rPr>
              <a:t>tatus,</a:t>
            </a:r>
            <a:endParaRPr b="0" lang="en-US" sz="1900" spc="-1" strike="noStrike">
              <a:solidFill>
                <a:srgbClr val="000000"/>
              </a:solidFill>
              <a:latin typeface="Arial"/>
            </a:endParaRPr>
          </a:p>
          <a:p>
            <a:pPr>
              <a:lnSpc>
                <a:spcPct val="100000"/>
              </a:lnSpc>
            </a:pPr>
            <a:r>
              <a:rPr b="0" lang="en-US" sz="1900" spc="-1" strike="noStrike">
                <a:solidFill>
                  <a:schemeClr val="dk1"/>
                </a:solidFill>
                <a:latin typeface="Calibri"/>
                <a:ea typeface="Calibri"/>
              </a:rPr>
              <a:t>d</a:t>
            </a:r>
            <a:r>
              <a:rPr b="0" lang="es-419" sz="1900" spc="-1" strike="noStrike">
                <a:solidFill>
                  <a:schemeClr val="dk1"/>
                </a:solidFill>
                <a:latin typeface="Calibri"/>
                <a:ea typeface="Calibri"/>
              </a:rPr>
              <a:t>escription,</a:t>
            </a:r>
            <a:endParaRPr b="0" lang="en-US" sz="1900" spc="-1" strike="noStrike">
              <a:solidFill>
                <a:srgbClr val="000000"/>
              </a:solidFill>
              <a:latin typeface="Arial"/>
            </a:endParaRPr>
          </a:p>
          <a:p>
            <a:pPr>
              <a:lnSpc>
                <a:spcPct val="100000"/>
              </a:lnSpc>
            </a:pPr>
            <a:r>
              <a:rPr b="0" lang="es-419" sz="1900" spc="-1" strike="noStrike">
                <a:solidFill>
                  <a:schemeClr val="dk1"/>
                </a:solidFill>
                <a:latin typeface="Calibri"/>
                <a:ea typeface="Calibri"/>
              </a:rPr>
              <a:t>fund</a:t>
            </a:r>
            <a:endParaRPr b="0" lang="en-US" sz="1900" spc="-1" strike="noStrike">
              <a:solidFill>
                <a:srgbClr val="000000"/>
              </a:solidFill>
              <a:latin typeface="Arial"/>
            </a:endParaRPr>
          </a:p>
          <a:p>
            <a:pPr>
              <a:lnSpc>
                <a:spcPct val="100000"/>
              </a:lnSpc>
            </a:pPr>
            <a:endParaRPr b="0" lang="en-US" sz="1900" spc="-1" strike="noStrike">
              <a:solidFill>
                <a:srgbClr val="000000"/>
              </a:solidFill>
              <a:latin typeface="Arial"/>
            </a:endParaRPr>
          </a:p>
        </p:txBody>
      </p:sp>
      <p:sp>
        <p:nvSpPr>
          <p:cNvPr id="177" name="Google Shape;153;p28"/>
          <p:cNvSpPr/>
          <p:nvPr/>
        </p:nvSpPr>
        <p:spPr>
          <a:xfrm>
            <a:off x="5642280" y="3387600"/>
            <a:ext cx="1546200" cy="6357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2100" spc="-1" strike="noStrike">
                <a:solidFill>
                  <a:schemeClr val="dk1"/>
                </a:solidFill>
                <a:latin typeface="Calibri"/>
                <a:ea typeface="Calibri"/>
              </a:rPr>
              <a:t>Mission</a:t>
            </a:r>
            <a:endParaRPr b="0" lang="en-US" sz="2100" spc="-1" strike="noStrike">
              <a:solidFill>
                <a:srgbClr val="000000"/>
              </a:solidFill>
              <a:latin typeface="Arial"/>
            </a:endParaRPr>
          </a:p>
        </p:txBody>
      </p:sp>
      <p:sp>
        <p:nvSpPr>
          <p:cNvPr id="178" name="Google Shape;154;p28"/>
          <p:cNvSpPr/>
          <p:nvPr/>
        </p:nvSpPr>
        <p:spPr>
          <a:xfrm>
            <a:off x="2980080" y="1572840"/>
            <a:ext cx="613080" cy="3070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0:N</a:t>
            </a:r>
            <a:endParaRPr b="0" lang="en-US" sz="1600" spc="-1" strike="noStrike">
              <a:solidFill>
                <a:srgbClr val="000000"/>
              </a:solidFill>
              <a:latin typeface="Arial"/>
            </a:endParaRPr>
          </a:p>
        </p:txBody>
      </p:sp>
      <p:sp>
        <p:nvSpPr>
          <p:cNvPr id="179" name="Google Shape;155;p28"/>
          <p:cNvSpPr/>
          <p:nvPr/>
        </p:nvSpPr>
        <p:spPr>
          <a:xfrm>
            <a:off x="6801120" y="1772640"/>
            <a:ext cx="1308600" cy="358200"/>
          </a:xfrm>
          <a:prstGeom prst="rect">
            <a:avLst/>
          </a:prstGeom>
          <a:noFill/>
          <a:ln w="0">
            <a:noFill/>
          </a:ln>
        </p:spPr>
        <p:style>
          <a:lnRef idx="0"/>
          <a:fillRef idx="0"/>
          <a:effectRef idx="0"/>
          <a:fontRef idx="minor"/>
        </p:style>
        <p:txBody>
          <a:bodyPr lIns="107280" rIns="107280" tIns="53640" bIns="53640" anchor="t">
            <a:noAutofit/>
          </a:bodyPr>
          <a:p>
            <a:pPr algn="r">
              <a:lnSpc>
                <a:spcPct val="100000"/>
              </a:lnSpc>
            </a:pPr>
            <a:r>
              <a:rPr b="0" lang="es-419" sz="1900" spc="-1" strike="noStrike">
                <a:solidFill>
                  <a:schemeClr val="dk1"/>
                </a:solidFill>
                <a:latin typeface="Calibri"/>
                <a:ea typeface="Calibri"/>
              </a:rPr>
              <a:t>reporting</a:t>
            </a:r>
            <a:endParaRPr b="0" lang="en-US" sz="1900" spc="-1" strike="noStrike">
              <a:solidFill>
                <a:srgbClr val="000000"/>
              </a:solidFill>
              <a:latin typeface="Arial"/>
            </a:endParaRPr>
          </a:p>
        </p:txBody>
      </p:sp>
      <p:sp>
        <p:nvSpPr>
          <p:cNvPr id="180" name="Google Shape;156;p28"/>
          <p:cNvSpPr/>
          <p:nvPr/>
        </p:nvSpPr>
        <p:spPr>
          <a:xfrm>
            <a:off x="6092640" y="1772640"/>
            <a:ext cx="645840" cy="525240"/>
          </a:xfrm>
          <a:prstGeom prst="diamond">
            <a:avLst/>
          </a:prstGeom>
          <a:solidFill>
            <a:schemeClr val="lt1"/>
          </a:solidFill>
          <a:ln w="25400">
            <a:solidFill>
              <a:srgbClr val="f79646"/>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181" name="Google Shape;157;p28"/>
          <p:cNvCxnSpPr/>
          <p:nvPr/>
        </p:nvCxnSpPr>
        <p:spPr>
          <a:xfrm>
            <a:off x="2912040" y="2035800"/>
            <a:ext cx="3181320" cy="1080"/>
          </a:xfrm>
          <a:prstGeom prst="straightConnector1">
            <a:avLst/>
          </a:prstGeom>
          <a:ln w="9525">
            <a:solidFill>
              <a:srgbClr val="4a7dba"/>
            </a:solidFill>
            <a:round/>
          </a:ln>
        </p:spPr>
      </p:cxnSp>
      <p:cxnSp>
        <p:nvCxnSpPr>
          <p:cNvPr id="182" name="Google Shape;158;p28"/>
          <p:cNvCxnSpPr>
            <a:stCxn id="180" idx="2"/>
            <a:endCxn id="177" idx="0"/>
          </p:cNvCxnSpPr>
          <p:nvPr/>
        </p:nvCxnSpPr>
        <p:spPr>
          <a:xfrm flipH="1">
            <a:off x="6415200" y="2297880"/>
            <a:ext cx="720" cy="1090080"/>
          </a:xfrm>
          <a:prstGeom prst="straightConnector1">
            <a:avLst/>
          </a:prstGeom>
          <a:ln w="9525">
            <a:solidFill>
              <a:srgbClr val="4a7dba"/>
            </a:solidFill>
            <a:round/>
          </a:ln>
        </p:spPr>
      </p:cxnSp>
      <p:sp>
        <p:nvSpPr>
          <p:cNvPr id="183" name="Google Shape;160;p28"/>
          <p:cNvSpPr/>
          <p:nvPr/>
        </p:nvSpPr>
        <p:spPr>
          <a:xfrm>
            <a:off x="6092640" y="5112720"/>
            <a:ext cx="645840" cy="525240"/>
          </a:xfrm>
          <a:prstGeom prst="diamond">
            <a:avLst/>
          </a:prstGeom>
          <a:solidFill>
            <a:schemeClr val="lt1"/>
          </a:solidFill>
          <a:ln w="25400">
            <a:solidFill>
              <a:srgbClr val="f79646"/>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184" name="Google Shape;161;p28"/>
          <p:cNvCxnSpPr>
            <a:stCxn id="183" idx="0"/>
            <a:endCxn id="177" idx="2"/>
          </p:cNvCxnSpPr>
          <p:nvPr/>
        </p:nvCxnSpPr>
        <p:spPr>
          <a:xfrm flipH="1" flipV="1">
            <a:off x="6415200" y="4023360"/>
            <a:ext cx="720" cy="1089720"/>
          </a:xfrm>
          <a:prstGeom prst="straightConnector1">
            <a:avLst/>
          </a:prstGeom>
          <a:ln w="9525">
            <a:solidFill>
              <a:srgbClr val="4a7dba"/>
            </a:solidFill>
            <a:round/>
          </a:ln>
        </p:spPr>
      </p:cxnSp>
      <p:sp>
        <p:nvSpPr>
          <p:cNvPr id="185" name="Google Shape;162;p28"/>
          <p:cNvSpPr/>
          <p:nvPr/>
        </p:nvSpPr>
        <p:spPr>
          <a:xfrm>
            <a:off x="6555240" y="4104360"/>
            <a:ext cx="448920" cy="368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0:1</a:t>
            </a:r>
            <a:endParaRPr b="0" lang="en-US" sz="1400" spc="-1" strike="noStrike">
              <a:solidFill>
                <a:srgbClr val="000000"/>
              </a:solidFill>
              <a:latin typeface="Arial"/>
            </a:endParaRPr>
          </a:p>
        </p:txBody>
      </p:sp>
      <p:sp>
        <p:nvSpPr>
          <p:cNvPr id="186" name="Google Shape;163;p28"/>
          <p:cNvSpPr/>
          <p:nvPr/>
        </p:nvSpPr>
        <p:spPr>
          <a:xfrm>
            <a:off x="2518560" y="4908240"/>
            <a:ext cx="555120" cy="368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1:1</a:t>
            </a:r>
            <a:endParaRPr b="0" lang="en-US" sz="1600" spc="-1" strike="noStrike">
              <a:solidFill>
                <a:srgbClr val="000000"/>
              </a:solidFill>
              <a:latin typeface="Arial"/>
            </a:endParaRPr>
          </a:p>
        </p:txBody>
      </p:sp>
      <p:sp>
        <p:nvSpPr>
          <p:cNvPr id="187" name="Google Shape;164;p28"/>
          <p:cNvSpPr/>
          <p:nvPr/>
        </p:nvSpPr>
        <p:spPr>
          <a:xfrm>
            <a:off x="5496120" y="5729040"/>
            <a:ext cx="1508040" cy="387360"/>
          </a:xfrm>
          <a:prstGeom prst="rect">
            <a:avLst/>
          </a:prstGeom>
          <a:noFill/>
          <a:ln w="0">
            <a:noFill/>
          </a:ln>
        </p:spPr>
        <p:style>
          <a:lnRef idx="0"/>
          <a:fillRef idx="0"/>
          <a:effectRef idx="0"/>
          <a:fontRef idx="minor"/>
        </p:style>
        <p:txBody>
          <a:bodyPr lIns="107280" rIns="107280" tIns="53640" bIns="53640" anchor="t">
            <a:noAutofit/>
          </a:bodyPr>
          <a:p>
            <a:pPr algn="r">
              <a:lnSpc>
                <a:spcPct val="100000"/>
              </a:lnSpc>
            </a:pPr>
            <a:r>
              <a:rPr b="0" lang="es-419" sz="1900" spc="-1" strike="noStrike">
                <a:solidFill>
                  <a:schemeClr val="dk1"/>
                </a:solidFill>
                <a:latin typeface="Calibri"/>
                <a:ea typeface="Calibri"/>
              </a:rPr>
              <a:t>accounting</a:t>
            </a:r>
            <a:endParaRPr b="0" lang="en-US" sz="1900" spc="-1" strike="noStrike">
              <a:solidFill>
                <a:srgbClr val="000000"/>
              </a:solidFill>
              <a:latin typeface="Arial"/>
            </a:endParaRPr>
          </a:p>
        </p:txBody>
      </p:sp>
      <p:sp>
        <p:nvSpPr>
          <p:cNvPr id="188" name="Google Shape;165;p28"/>
          <p:cNvSpPr/>
          <p:nvPr/>
        </p:nvSpPr>
        <p:spPr>
          <a:xfrm>
            <a:off x="6555240" y="2911320"/>
            <a:ext cx="448920" cy="3063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1:1</a:t>
            </a:r>
            <a:endParaRPr b="0" lang="en-US" sz="1400" spc="-1" strike="noStrike">
              <a:solidFill>
                <a:srgbClr val="000000"/>
              </a:solidFill>
              <a:latin typeface="Arial"/>
            </a:endParaRPr>
          </a:p>
        </p:txBody>
      </p:sp>
      <p:cxnSp>
        <p:nvCxnSpPr>
          <p:cNvPr id="189" name="Google Shape;166;p28"/>
          <p:cNvCxnSpPr>
            <a:stCxn id="172" idx="2"/>
            <a:endCxn id="183" idx="1"/>
          </p:cNvCxnSpPr>
          <p:nvPr/>
        </p:nvCxnSpPr>
        <p:spPr>
          <a:xfrm flipH="1" rot="16200000">
            <a:off x="3982680" y="3265200"/>
            <a:ext cx="518400" cy="3702240"/>
          </a:xfrm>
          <a:prstGeom prst="bentConnector2">
            <a:avLst/>
          </a:prstGeom>
          <a:ln w="9525">
            <a:solidFill>
              <a:srgbClr val="3d85c6"/>
            </a:solidFill>
            <a:round/>
          </a:ln>
        </p:spPr>
      </p:cxn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495360" y="274680"/>
            <a:ext cx="8914320" cy="11419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Local database schema</a:t>
            </a:r>
            <a:endParaRPr b="0" lang="en-US" sz="4400" spc="-1" strike="noStrike">
              <a:solidFill>
                <a:srgbClr val="000000"/>
              </a:solidFill>
              <a:latin typeface="Arial"/>
            </a:endParaRPr>
          </a:p>
        </p:txBody>
      </p:sp>
      <p:sp>
        <p:nvSpPr>
          <p:cNvPr id="191" name="PlaceHolder 2"/>
          <p:cNvSpPr>
            <a:spLocks noGrp="1"/>
          </p:cNvSpPr>
          <p:nvPr>
            <p:ph/>
          </p:nvPr>
        </p:nvSpPr>
        <p:spPr>
          <a:xfrm>
            <a:off x="460800" y="1491840"/>
            <a:ext cx="4453560" cy="5068080"/>
          </a:xfrm>
          <a:prstGeom prst="rect">
            <a:avLst/>
          </a:prstGeom>
          <a:noFill/>
          <a:ln w="0">
            <a:noFill/>
          </a:ln>
        </p:spPr>
        <p:txBody>
          <a:bodyPr lIns="107280" rIns="107280" tIns="53640" bIns="53640" anchor="t">
            <a:noAutofit/>
          </a:bodyPr>
          <a:p>
            <a:pPr indent="0">
              <a:lnSpc>
                <a:spcPct val="100000"/>
              </a:lnSpc>
              <a:spcBef>
                <a:spcPts val="422"/>
              </a:spcBef>
              <a:buNone/>
              <a:tabLst>
                <a:tab algn="l" pos="0"/>
              </a:tabLst>
            </a:pPr>
            <a:r>
              <a:rPr b="0" lang="en-US" sz="1900" spc="-1" strike="noStrike">
                <a:solidFill>
                  <a:schemeClr val="dk1"/>
                </a:solidFill>
                <a:latin typeface="Courier New"/>
                <a:ea typeface="Courier New"/>
              </a:rPr>
              <a:t>CREATE TABLE `</a:t>
            </a:r>
            <a:r>
              <a:rPr b="1" lang="en-US" sz="1900" spc="-1" strike="noStrike">
                <a:solidFill>
                  <a:schemeClr val="dk1"/>
                </a:solidFill>
                <a:latin typeface="Courier New"/>
                <a:ea typeface="Courier New"/>
              </a:rPr>
              <a:t>user</a:t>
            </a:r>
            <a:r>
              <a:rPr b="0" lang="en-US" sz="1900" spc="-1" strike="noStrike">
                <a:solidFill>
                  <a:schemeClr val="dk1"/>
                </a:solidFill>
                <a:latin typeface="Courier New"/>
                <a:ea typeface="Courier New"/>
              </a:rPr>
              <a:t>` (  </a:t>
            </a:r>
            <a:endParaRPr b="0" lang="en-US" sz="1900" spc="-1" strike="noStrike">
              <a:solidFill>
                <a:srgbClr val="000000"/>
              </a:solidFill>
              <a:latin typeface="Arial"/>
            </a:endParaRPr>
          </a:p>
          <a:p>
            <a:pPr indent="0">
              <a:lnSpc>
                <a:spcPct val="100000"/>
              </a:lnSpc>
              <a:spcBef>
                <a:spcPts val="422"/>
              </a:spcBef>
              <a:buNone/>
              <a:tabLst>
                <a:tab algn="l" pos="0"/>
              </a:tabLst>
            </a:pPr>
            <a:r>
              <a:rPr b="0" lang="en-US" sz="1900" spc="-1" strike="noStrike">
                <a:solidFill>
                  <a:schemeClr val="dk1"/>
                </a:solidFill>
                <a:latin typeface="Courier New"/>
                <a:ea typeface="Courier New"/>
              </a:rPr>
              <a:t>`id` int(11) NOT NULL AUTO_INCREMENT,  </a:t>
            </a:r>
            <a:endParaRPr b="0" lang="en-US" sz="1900" spc="-1" strike="noStrike">
              <a:solidFill>
                <a:srgbClr val="000000"/>
              </a:solidFill>
              <a:latin typeface="Arial"/>
            </a:endParaRPr>
          </a:p>
          <a:p>
            <a:pPr indent="0">
              <a:lnSpc>
                <a:spcPct val="100000"/>
              </a:lnSpc>
              <a:spcBef>
                <a:spcPts val="422"/>
              </a:spcBef>
              <a:buNone/>
              <a:tabLst>
                <a:tab algn="l" pos="0"/>
              </a:tabLst>
            </a:pPr>
            <a:r>
              <a:rPr b="0" lang="en-US" sz="1900" spc="-1" strike="noStrike">
                <a:solidFill>
                  <a:schemeClr val="dk1"/>
                </a:solidFill>
                <a:latin typeface="Courier New"/>
                <a:ea typeface="Courier New"/>
              </a:rPr>
              <a:t>`username` varchar(45) NOT NULL,  `password` varchar(45) NOT NULL,  `name` varchar(45) NOT NULL,  `surname` varchar(45) NOT NULL,  PRIMARY KEY (`id`))</a:t>
            </a:r>
            <a:endParaRPr b="0" lang="en-US" sz="1900" spc="-1" strike="noStrike">
              <a:solidFill>
                <a:srgbClr val="000000"/>
              </a:solidFill>
              <a:latin typeface="Arial"/>
            </a:endParaRPr>
          </a:p>
        </p:txBody>
      </p:sp>
      <p:sp>
        <p:nvSpPr>
          <p:cNvPr id="192" name="PlaceHolder 3"/>
          <p:cNvSpPr>
            <a:spLocks noGrp="1"/>
          </p:cNvSpPr>
          <p:nvPr>
            <p:ph/>
          </p:nvPr>
        </p:nvSpPr>
        <p:spPr>
          <a:xfrm>
            <a:off x="4952880" y="1491840"/>
            <a:ext cx="4757400" cy="5068080"/>
          </a:xfrm>
          <a:prstGeom prst="rect">
            <a:avLst/>
          </a:prstGeom>
          <a:noFill/>
          <a:ln w="0">
            <a:noFill/>
          </a:ln>
        </p:spPr>
        <p:txBody>
          <a:bodyPr lIns="107280" rIns="107280" tIns="53640" bIns="53640" anchor="t">
            <a:noAutofit/>
          </a:bodyPr>
          <a:p>
            <a:pPr indent="0">
              <a:lnSpc>
                <a:spcPct val="100000"/>
              </a:lnSpc>
              <a:buNone/>
              <a:tabLst>
                <a:tab algn="l" pos="0"/>
              </a:tabLst>
            </a:pPr>
            <a:r>
              <a:rPr b="0" lang="en-US" sz="1600" spc="-1" strike="noStrike">
                <a:solidFill>
                  <a:schemeClr val="dk1"/>
                </a:solidFill>
                <a:latin typeface="Courier New"/>
                <a:ea typeface="Courier New"/>
              </a:rPr>
              <a:t>CREATE TABLE `</a:t>
            </a:r>
            <a:r>
              <a:rPr b="1" lang="en-US" sz="1600" spc="-1" strike="noStrike">
                <a:solidFill>
                  <a:schemeClr val="dk1"/>
                </a:solidFill>
                <a:latin typeface="Courier New"/>
                <a:ea typeface="Courier New"/>
              </a:rPr>
              <a:t>mission</a:t>
            </a:r>
            <a:r>
              <a:rPr b="0" lang="en-US" sz="1600" spc="-1" strike="noStrike">
                <a:solidFill>
                  <a:schemeClr val="dk1"/>
                </a:solidFill>
                <a:latin typeface="Courier New"/>
                <a:ea typeface="Courier New"/>
              </a:rPr>
              <a:t>` (  </a:t>
            </a:r>
            <a:endParaRPr b="0" lang="en-US" sz="1600" spc="-1" strike="noStrike">
              <a:solidFill>
                <a:srgbClr val="000000"/>
              </a:solidFill>
              <a:latin typeface="Arial"/>
            </a:endParaRPr>
          </a:p>
          <a:p>
            <a:pPr indent="0">
              <a:lnSpc>
                <a:spcPct val="100000"/>
              </a:lnSpc>
              <a:buNone/>
              <a:tabLst>
                <a:tab algn="l" pos="0"/>
              </a:tabLst>
            </a:pPr>
            <a:r>
              <a:rPr b="0" lang="en-US" sz="1600" spc="-1" strike="noStrike">
                <a:solidFill>
                  <a:schemeClr val="dk1"/>
                </a:solidFill>
                <a:latin typeface="Courier New"/>
                <a:ea typeface="Courier New"/>
              </a:rPr>
              <a:t>`id` int(11) NOT NULL AUTO_INCREMENT,  `date` date NOT NULL,  </a:t>
            </a:r>
            <a:endParaRPr b="0" lang="en-US" sz="1600" spc="-1" strike="noStrike">
              <a:solidFill>
                <a:srgbClr val="000000"/>
              </a:solidFill>
              <a:latin typeface="Arial"/>
            </a:endParaRPr>
          </a:p>
          <a:p>
            <a:pPr indent="0">
              <a:lnSpc>
                <a:spcPct val="100000"/>
              </a:lnSpc>
              <a:buNone/>
              <a:tabLst>
                <a:tab algn="l" pos="0"/>
              </a:tabLst>
            </a:pPr>
            <a:r>
              <a:rPr b="0" lang="en-US" sz="1600" spc="-1" strike="noStrike">
                <a:solidFill>
                  <a:schemeClr val="dk1"/>
                </a:solidFill>
                <a:latin typeface="Courier New"/>
                <a:ea typeface="Courier New"/>
              </a:rPr>
              <a:t>`days` int(11) NOT NULL,  </a:t>
            </a:r>
            <a:endParaRPr b="0" lang="en-US" sz="1600" spc="-1" strike="noStrike">
              <a:solidFill>
                <a:srgbClr val="000000"/>
              </a:solidFill>
              <a:latin typeface="Arial"/>
            </a:endParaRPr>
          </a:p>
          <a:p>
            <a:pPr indent="0">
              <a:lnSpc>
                <a:spcPct val="100000"/>
              </a:lnSpc>
              <a:buNone/>
              <a:tabLst>
                <a:tab algn="l" pos="0"/>
              </a:tabLst>
            </a:pPr>
            <a:r>
              <a:rPr b="0" lang="en-US" sz="1600" spc="-1" strike="noStrike">
                <a:solidFill>
                  <a:schemeClr val="dk1"/>
                </a:solidFill>
                <a:latin typeface="Courier New"/>
                <a:ea typeface="Courier New"/>
              </a:rPr>
              <a:t>`destination` varchar(45) NOT NULL,  `status` int(11) NOT NULL DEFAULT '0’,  </a:t>
            </a:r>
            <a:endParaRPr b="0" lang="en-US" sz="1600" spc="-1" strike="noStrike">
              <a:solidFill>
                <a:srgbClr val="000000"/>
              </a:solidFill>
              <a:latin typeface="Arial"/>
            </a:endParaRPr>
          </a:p>
          <a:p>
            <a:pPr indent="0">
              <a:lnSpc>
                <a:spcPct val="100000"/>
              </a:lnSpc>
              <a:buNone/>
              <a:tabLst>
                <a:tab algn="l" pos="0"/>
              </a:tabLst>
            </a:pPr>
            <a:r>
              <a:rPr b="0" lang="en-US" sz="1600" spc="-1" strike="noStrike">
                <a:solidFill>
                  <a:schemeClr val="dk1"/>
                </a:solidFill>
                <a:latin typeface="Courier New"/>
                <a:ea typeface="Courier New"/>
              </a:rPr>
              <a:t>`description` varchar(45) NOT NULL,  </a:t>
            </a:r>
            <a:endParaRPr b="0" lang="en-US" sz="1600" spc="-1" strike="noStrike">
              <a:solidFill>
                <a:srgbClr val="000000"/>
              </a:solidFill>
              <a:latin typeface="Arial"/>
            </a:endParaRPr>
          </a:p>
          <a:p>
            <a:pPr indent="0">
              <a:lnSpc>
                <a:spcPct val="100000"/>
              </a:lnSpc>
              <a:buNone/>
              <a:tabLst>
                <a:tab algn="l" pos="0"/>
              </a:tabLst>
            </a:pPr>
            <a:r>
              <a:rPr b="0" lang="en-US" sz="1600" spc="-1" strike="noStrike">
                <a:solidFill>
                  <a:schemeClr val="dk1"/>
                </a:solidFill>
                <a:latin typeface="Courier New"/>
                <a:ea typeface="Courier New"/>
              </a:rPr>
              <a:t>`state` varchar(45) NOT NULL,  </a:t>
            </a:r>
            <a:endParaRPr b="0" lang="en-US" sz="1600" spc="-1" strike="noStrike">
              <a:solidFill>
                <a:srgbClr val="000000"/>
              </a:solidFill>
              <a:latin typeface="Arial"/>
            </a:endParaRPr>
          </a:p>
          <a:p>
            <a:pPr indent="0">
              <a:lnSpc>
                <a:spcPct val="100000"/>
              </a:lnSpc>
              <a:buNone/>
              <a:tabLst>
                <a:tab algn="l" pos="0"/>
              </a:tabLst>
            </a:pPr>
            <a:r>
              <a:rPr b="0" lang="en-US" sz="1600" spc="-1" strike="noStrike">
                <a:solidFill>
                  <a:schemeClr val="dk1"/>
                </a:solidFill>
                <a:latin typeface="Courier New"/>
                <a:ea typeface="Courier New"/>
              </a:rPr>
              <a:t>`province` varchar(45) NOT NULL,  </a:t>
            </a:r>
            <a:endParaRPr b="0" lang="en-US" sz="1600" spc="-1" strike="noStrike">
              <a:solidFill>
                <a:srgbClr val="000000"/>
              </a:solidFill>
              <a:latin typeface="Arial"/>
            </a:endParaRPr>
          </a:p>
          <a:p>
            <a:pPr indent="0">
              <a:lnSpc>
                <a:spcPct val="100000"/>
              </a:lnSpc>
              <a:buNone/>
              <a:tabLst>
                <a:tab algn="l" pos="0"/>
              </a:tabLst>
            </a:pPr>
            <a:r>
              <a:rPr b="0" lang="en-US" sz="1600" spc="-1" strike="noStrike">
                <a:solidFill>
                  <a:schemeClr val="dk1"/>
                </a:solidFill>
                <a:latin typeface="Courier New"/>
                <a:ea typeface="Courier New"/>
              </a:rPr>
              <a:t>`city` varchar(45) NOT NULL, </a:t>
            </a:r>
            <a:endParaRPr b="0" lang="en-US" sz="1600" spc="-1" strike="noStrike">
              <a:solidFill>
                <a:srgbClr val="000000"/>
              </a:solidFill>
              <a:latin typeface="Arial"/>
            </a:endParaRPr>
          </a:p>
          <a:p>
            <a:pPr indent="0">
              <a:lnSpc>
                <a:spcPct val="100000"/>
              </a:lnSpc>
              <a:buNone/>
              <a:tabLst>
                <a:tab algn="l" pos="0"/>
              </a:tabLst>
            </a:pPr>
            <a:r>
              <a:rPr b="0" lang="en-US" sz="1600" spc="-1" strike="noStrike">
                <a:solidFill>
                  <a:schemeClr val="dk1"/>
                </a:solidFill>
                <a:latin typeface="Courier New"/>
                <a:ea typeface="Courier New"/>
              </a:rPr>
              <a:t>`fund` varchar(45) NOT NULL,</a:t>
            </a:r>
            <a:endParaRPr b="0" lang="en-US" sz="1600" spc="-1" strike="noStrike">
              <a:solidFill>
                <a:srgbClr val="000000"/>
              </a:solidFill>
              <a:latin typeface="Arial"/>
            </a:endParaRPr>
          </a:p>
          <a:p>
            <a:pPr indent="0">
              <a:lnSpc>
                <a:spcPct val="100000"/>
              </a:lnSpc>
              <a:buNone/>
              <a:tabLst>
                <a:tab algn="l" pos="0"/>
              </a:tabLst>
            </a:pPr>
            <a:r>
              <a:rPr b="0" lang="en-US" sz="1600" spc="-1" strike="noStrike">
                <a:solidFill>
                  <a:schemeClr val="dk1"/>
                </a:solidFill>
                <a:latin typeface="Courier New"/>
                <a:ea typeface="Courier New"/>
              </a:rPr>
              <a:t>`reporter` int(11) NOT NULL,  </a:t>
            </a:r>
            <a:endParaRPr b="0" lang="en-US" sz="1600" spc="-1" strike="noStrike">
              <a:solidFill>
                <a:srgbClr val="000000"/>
              </a:solidFill>
              <a:latin typeface="Arial"/>
            </a:endParaRPr>
          </a:p>
          <a:p>
            <a:pPr indent="0">
              <a:lnSpc>
                <a:spcPct val="100000"/>
              </a:lnSpc>
              <a:buNone/>
              <a:tabLst>
                <a:tab algn="l" pos="0"/>
              </a:tabLst>
            </a:pPr>
            <a:r>
              <a:rPr b="0" lang="en-US" sz="1600" spc="-1" strike="noStrike">
                <a:solidFill>
                  <a:schemeClr val="dk1"/>
                </a:solidFill>
                <a:latin typeface="Courier New"/>
                <a:ea typeface="Courier New"/>
              </a:rPr>
              <a:t>PRIMARY KEY (`id`),  </a:t>
            </a:r>
            <a:endParaRPr b="0" lang="en-US" sz="1600" spc="-1" strike="noStrike">
              <a:solidFill>
                <a:srgbClr val="000000"/>
              </a:solidFill>
              <a:latin typeface="Arial"/>
            </a:endParaRPr>
          </a:p>
          <a:p>
            <a:pPr indent="0">
              <a:lnSpc>
                <a:spcPct val="100000"/>
              </a:lnSpc>
              <a:buNone/>
              <a:tabLst>
                <a:tab algn="l" pos="0"/>
              </a:tabLst>
            </a:pPr>
            <a:r>
              <a:rPr b="0" lang="en-US" sz="1600" spc="-1" strike="noStrike">
                <a:solidFill>
                  <a:schemeClr val="dk1"/>
                </a:solidFill>
                <a:latin typeface="Courier New"/>
                <a:ea typeface="Courier New"/>
              </a:rPr>
              <a:t>CONSTRAINT `id_reporter` FOREIGN KEY (`reporter`) REFERENCES `user` (`id`) ON DELETE CASCADE ON UPDATE CASCADE)</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495360" y="274680"/>
            <a:ext cx="8914320" cy="11419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Local database schema</a:t>
            </a:r>
            <a:endParaRPr b="0" lang="en-US" sz="4400" spc="-1" strike="noStrike">
              <a:solidFill>
                <a:srgbClr val="000000"/>
              </a:solidFill>
              <a:latin typeface="Arial"/>
            </a:endParaRPr>
          </a:p>
        </p:txBody>
      </p:sp>
      <p:sp>
        <p:nvSpPr>
          <p:cNvPr id="194" name="PlaceHolder 2"/>
          <p:cNvSpPr>
            <a:spLocks noGrp="1"/>
          </p:cNvSpPr>
          <p:nvPr>
            <p:ph/>
          </p:nvPr>
        </p:nvSpPr>
        <p:spPr>
          <a:xfrm>
            <a:off x="2215440" y="1462320"/>
            <a:ext cx="5196960" cy="4524840"/>
          </a:xfrm>
          <a:prstGeom prst="rect">
            <a:avLst/>
          </a:prstGeom>
          <a:noFill/>
          <a:ln w="0">
            <a:noFill/>
          </a:ln>
        </p:spPr>
        <p:txBody>
          <a:bodyPr lIns="107280" rIns="107280" tIns="53640" bIns="53640" anchor="t">
            <a:noAutofit/>
          </a:bodyPr>
          <a:p>
            <a:pPr indent="0">
              <a:lnSpc>
                <a:spcPct val="100000"/>
              </a:lnSpc>
              <a:buNone/>
              <a:tabLst>
                <a:tab algn="l" pos="0"/>
              </a:tabLst>
            </a:pPr>
            <a:r>
              <a:rPr b="0" lang="en-US" sz="1600" spc="-1" strike="noStrike">
                <a:solidFill>
                  <a:schemeClr val="dk1"/>
                </a:solidFill>
                <a:latin typeface="Courier New"/>
                <a:ea typeface="Courier New"/>
              </a:rPr>
              <a:t>CREATE TABLE `</a:t>
            </a:r>
            <a:r>
              <a:rPr b="1" lang="en-US" sz="1600" spc="-1" strike="noStrike">
                <a:solidFill>
                  <a:schemeClr val="dk1"/>
                </a:solidFill>
                <a:latin typeface="Courier New"/>
                <a:ea typeface="Courier New"/>
              </a:rPr>
              <a:t>expenses</a:t>
            </a:r>
            <a:r>
              <a:rPr b="0" lang="en-US" sz="1600" spc="-1" strike="noStrike">
                <a:solidFill>
                  <a:schemeClr val="dk1"/>
                </a:solidFill>
                <a:latin typeface="Courier New"/>
                <a:ea typeface="Courier New"/>
              </a:rPr>
              <a:t>` </a:t>
            </a:r>
            <a:endParaRPr b="0" lang="en-US" sz="1600" spc="-1" strike="noStrike">
              <a:solidFill>
                <a:srgbClr val="000000"/>
              </a:solidFill>
              <a:latin typeface="Arial"/>
            </a:endParaRPr>
          </a:p>
          <a:p>
            <a:pPr indent="0">
              <a:lnSpc>
                <a:spcPct val="100000"/>
              </a:lnSpc>
              <a:buNone/>
              <a:tabLst>
                <a:tab algn="l" pos="0"/>
              </a:tabLst>
            </a:pPr>
            <a:r>
              <a:rPr b="0" lang="en-US" sz="1600" spc="-1" strike="noStrike">
                <a:solidFill>
                  <a:schemeClr val="dk1"/>
                </a:solidFill>
                <a:latin typeface="Courier New"/>
                <a:ea typeface="Courier New"/>
              </a:rPr>
              <a:t>(  </a:t>
            </a:r>
            <a:endParaRPr b="0" lang="en-US" sz="1600" spc="-1" strike="noStrike">
              <a:solidFill>
                <a:srgbClr val="000000"/>
              </a:solidFill>
              <a:latin typeface="Arial"/>
            </a:endParaRPr>
          </a:p>
          <a:p>
            <a:pPr indent="0">
              <a:lnSpc>
                <a:spcPct val="100000"/>
              </a:lnSpc>
              <a:buNone/>
              <a:tabLst>
                <a:tab algn="l" pos="0"/>
              </a:tabLst>
            </a:pPr>
            <a:r>
              <a:rPr b="0" lang="en-US" sz="1600" spc="-1" strike="noStrike">
                <a:solidFill>
                  <a:schemeClr val="dk1"/>
                </a:solidFill>
                <a:latin typeface="Courier New"/>
                <a:ea typeface="Courier New"/>
              </a:rPr>
              <a:t>`id` int(11) NOT NULL AUTO_INCREMENT,  `food` decimal(19,4) NOT NULL,  `accommodation` decimal(19,4) NOT NULL,  `transport` decimal(19,4) NOT NULL,   `mission` int(11) NOT NULL,  PRIMARY KEY </a:t>
            </a:r>
            <a:endParaRPr b="0" lang="en-US" sz="1600" spc="-1" strike="noStrike">
              <a:solidFill>
                <a:srgbClr val="000000"/>
              </a:solidFill>
              <a:latin typeface="Arial"/>
            </a:endParaRPr>
          </a:p>
          <a:p>
            <a:pPr indent="0">
              <a:lnSpc>
                <a:spcPct val="100000"/>
              </a:lnSpc>
              <a:buNone/>
              <a:tabLst>
                <a:tab algn="l" pos="0"/>
              </a:tabLst>
            </a:pPr>
            <a:r>
              <a:rPr b="0" lang="en-US" sz="1600" spc="-1" strike="noStrike">
                <a:solidFill>
                  <a:schemeClr val="dk1"/>
                </a:solidFill>
                <a:latin typeface="Courier New"/>
                <a:ea typeface="Courier New"/>
              </a:rPr>
              <a:t>(`id`),  KEY `id` (`mission`),  </a:t>
            </a:r>
            <a:endParaRPr b="0" lang="en-US" sz="1600" spc="-1" strike="noStrike">
              <a:solidFill>
                <a:srgbClr val="000000"/>
              </a:solidFill>
              <a:latin typeface="Arial"/>
            </a:endParaRPr>
          </a:p>
          <a:p>
            <a:pPr indent="0">
              <a:lnSpc>
                <a:spcPct val="100000"/>
              </a:lnSpc>
              <a:buNone/>
              <a:tabLst>
                <a:tab algn="l" pos="0"/>
              </a:tabLst>
            </a:pPr>
            <a:r>
              <a:rPr b="0" lang="en-US" sz="1600" spc="-1" strike="noStrike">
                <a:solidFill>
                  <a:schemeClr val="dk1"/>
                </a:solidFill>
                <a:latin typeface="Courier New"/>
                <a:ea typeface="Courier New"/>
              </a:rPr>
              <a:t>CONSTRAINT `id` FOREIGN KEY (`mission`) REFERENCES `mission` (`id`) ON DELETE CASCADE ON UPDATE CASCADE)</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495360" y="274680"/>
            <a:ext cx="8914320" cy="11419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700" spc="-1" strike="noStrike">
                <a:solidFill>
                  <a:schemeClr val="dk1"/>
                </a:solidFill>
                <a:latin typeface="Calibri"/>
                <a:ea typeface="Calibri"/>
              </a:rPr>
              <a:t>Application requirements analysis</a:t>
            </a:r>
            <a:endParaRPr b="0" lang="en-US" sz="4700" spc="-1" strike="noStrike">
              <a:solidFill>
                <a:srgbClr val="000000"/>
              </a:solidFill>
              <a:latin typeface="Arial"/>
            </a:endParaRPr>
          </a:p>
        </p:txBody>
      </p:sp>
      <p:sp>
        <p:nvSpPr>
          <p:cNvPr id="196" name="PlaceHolder 2"/>
          <p:cNvSpPr>
            <a:spLocks noGrp="1"/>
          </p:cNvSpPr>
          <p:nvPr>
            <p:ph/>
          </p:nvPr>
        </p:nvSpPr>
        <p:spPr>
          <a:xfrm>
            <a:off x="535320" y="1433160"/>
            <a:ext cx="8914320" cy="5221800"/>
          </a:xfrm>
          <a:prstGeom prst="rect">
            <a:avLst/>
          </a:prstGeom>
          <a:noFill/>
          <a:ln w="0">
            <a:noFill/>
          </a:ln>
        </p:spPr>
        <p:txBody>
          <a:bodyPr lIns="107280" rIns="107280" tIns="53640" bIns="53640" anchor="t">
            <a:normAutofit fontScale="74000"/>
          </a:bodyPr>
          <a:p>
            <a:pPr indent="0" algn="just">
              <a:lnSpc>
                <a:spcPct val="115000"/>
              </a:lnSpc>
              <a:spcAft>
                <a:spcPts val="1174"/>
              </a:spcAft>
              <a:buNone/>
              <a:tabLst>
                <a:tab algn="l" pos="0"/>
              </a:tabLst>
            </a:pPr>
            <a:r>
              <a:rPr b="0" lang="it-IT" sz="1900" spc="-1" strike="noStrike">
                <a:solidFill>
                  <a:schemeClr val="dk1"/>
                </a:solidFill>
                <a:latin typeface="Calibri"/>
                <a:ea typeface="Calibri"/>
              </a:rPr>
              <a:t>Un’applicazione Web permette la gestione delle spese di trasferta. Dopo il </a:t>
            </a:r>
            <a:r>
              <a:rPr b="1" lang="it-IT" sz="1900" spc="-1" strike="noStrike">
                <a:solidFill>
                  <a:srgbClr val="0070c0"/>
                </a:solidFill>
                <a:latin typeface="Calibri"/>
                <a:ea typeface="Calibri"/>
              </a:rPr>
              <a:t>lo</a:t>
            </a:r>
            <a:r>
              <a:rPr b="1" lang="it-IT" sz="1900" spc="-1" strike="noStrike">
                <a:solidFill>
                  <a:schemeClr val="accent6">
                    <a:lumMod val="50000"/>
                  </a:schemeClr>
                </a:solidFill>
                <a:latin typeface="Calibri"/>
                <a:ea typeface="Calibri"/>
              </a:rPr>
              <a:t>gin</a:t>
            </a:r>
            <a:r>
              <a:rPr b="0" lang="it-IT" sz="1900" spc="-1" strike="noStrike">
                <a:solidFill>
                  <a:schemeClr val="dk1"/>
                </a:solidFill>
                <a:latin typeface="Calibri"/>
                <a:ea typeface="Calibri"/>
              </a:rPr>
              <a:t>, l’utente accede a una </a:t>
            </a:r>
            <a:r>
              <a:rPr b="1" lang="it-IT" sz="1900" spc="-1" strike="noStrike">
                <a:solidFill>
                  <a:srgbClr val="ff0000"/>
                </a:solidFill>
                <a:latin typeface="Calibri"/>
                <a:ea typeface="Calibri"/>
              </a:rPr>
              <a:t>pagina HOME </a:t>
            </a:r>
            <a:r>
              <a:rPr b="0" lang="it-IT" sz="1900" spc="-1" strike="noStrike">
                <a:solidFill>
                  <a:schemeClr val="dk1"/>
                </a:solidFill>
                <a:latin typeface="Calibri"/>
                <a:ea typeface="Calibri"/>
              </a:rPr>
              <a:t>in cui è presente un </a:t>
            </a:r>
            <a:r>
              <a:rPr b="1" lang="it-IT" sz="1900" spc="-1" strike="noStrike">
                <a:solidFill>
                  <a:srgbClr val="00b050"/>
                </a:solidFill>
                <a:latin typeface="Calibri"/>
                <a:ea typeface="Calibri"/>
              </a:rPr>
              <a:t>elenco di missioni </a:t>
            </a:r>
            <a:r>
              <a:rPr b="0" lang="it-IT" sz="1900" spc="-1" strike="noStrike">
                <a:solidFill>
                  <a:schemeClr val="dk1"/>
                </a:solidFill>
                <a:latin typeface="Calibri"/>
                <a:ea typeface="Calibri"/>
              </a:rPr>
              <a:t>di trasferta; una missione appartiene a un utente  ha una data di inizio, un numero di giorni di durata, un luogo (Stato, provincia, città, …), una descrizione del motivo della missione,  il nome del fondo su cui gravano le spese e uno stato (“aperta”, “consuntivata”, “chiusa”). L’elenco mostra data e luogo delle missioni, che sono inizialmente ordinate per data discendente. L'utente può </a:t>
            </a:r>
            <a:r>
              <a:rPr b="1" lang="it-IT" sz="1900" spc="-1" strike="noStrike">
                <a:solidFill>
                  <a:schemeClr val="accent6">
                    <a:lumMod val="50000"/>
                  </a:schemeClr>
                </a:solidFill>
                <a:latin typeface="Calibri"/>
                <a:ea typeface="Calibri"/>
              </a:rPr>
              <a:t>cambiare l'ordinamento </a:t>
            </a:r>
            <a:r>
              <a:rPr b="0" lang="it-IT" sz="1900" spc="-1" strike="noStrike">
                <a:solidFill>
                  <a:schemeClr val="dk1"/>
                </a:solidFill>
                <a:latin typeface="Calibri"/>
                <a:ea typeface="Calibri"/>
              </a:rPr>
              <a:t>da ascendente a discendente e viceversa, </a:t>
            </a:r>
            <a:r>
              <a:rPr b="1" lang="it-IT" sz="1900" spc="-1" strike="noStrike">
                <a:solidFill>
                  <a:srgbClr val="0070c0"/>
                </a:solidFill>
                <a:latin typeface="Calibri"/>
                <a:ea typeface="Calibri"/>
              </a:rPr>
              <a:t>cliccando sulle intestazioni </a:t>
            </a:r>
            <a:r>
              <a:rPr b="0" lang="it-IT" sz="1900" spc="-1" strike="noStrike">
                <a:solidFill>
                  <a:schemeClr val="dk1"/>
                </a:solidFill>
                <a:latin typeface="Calibri"/>
                <a:ea typeface="Calibri"/>
              </a:rPr>
              <a:t>"data"   e "luogo" poste nella prima riga. Nella HOME page è presente un </a:t>
            </a:r>
            <a:r>
              <a:rPr b="1" lang="it-IT" sz="1900" spc="-1" strike="noStrike">
                <a:solidFill>
                  <a:srgbClr val="00b050"/>
                </a:solidFill>
                <a:latin typeface="Calibri"/>
                <a:ea typeface="Calibri"/>
              </a:rPr>
              <a:t>"wizard"</a:t>
            </a:r>
            <a:r>
              <a:rPr b="0" lang="it-IT" sz="1900" spc="-1" strike="noStrike">
                <a:solidFill>
                  <a:schemeClr val="dk1"/>
                </a:solidFill>
                <a:latin typeface="Calibri"/>
                <a:ea typeface="Calibri"/>
              </a:rPr>
              <a:t>, con cui l’utente può </a:t>
            </a:r>
            <a:r>
              <a:rPr b="1" lang="it-IT" sz="1900" spc="-1" strike="noStrike">
                <a:solidFill>
                  <a:schemeClr val="accent6">
                    <a:lumMod val="50000"/>
                  </a:schemeClr>
                </a:solidFill>
                <a:latin typeface="Calibri"/>
                <a:ea typeface="Calibri"/>
              </a:rPr>
              <a:t>creare una nuova missione</a:t>
            </a:r>
            <a:r>
              <a:rPr b="0" lang="it-IT" sz="1900" spc="-1" strike="noStrike">
                <a:solidFill>
                  <a:schemeClr val="dk1"/>
                </a:solidFill>
                <a:latin typeface="Calibri"/>
                <a:ea typeface="Calibri"/>
              </a:rPr>
              <a:t>, inserendo tutti i dati, che sono obbligatori. Il wizard contiene </a:t>
            </a:r>
            <a:r>
              <a:rPr b="1" lang="it-IT" sz="1900" spc="-1" strike="noStrike">
                <a:solidFill>
                  <a:srgbClr val="00b050"/>
                </a:solidFill>
                <a:latin typeface="Calibri"/>
                <a:ea typeface="Calibri"/>
              </a:rPr>
              <a:t>tre moduli di inserimento </a:t>
            </a:r>
            <a:r>
              <a:rPr b="0" lang="it-IT" sz="1900" spc="-1" strike="noStrike">
                <a:solidFill>
                  <a:schemeClr val="dk1"/>
                </a:solidFill>
                <a:latin typeface="Calibri"/>
                <a:ea typeface="Calibri"/>
              </a:rPr>
              <a:t>dati: ) destinazione, data e durata; 2) luogo; 3) descrizione e fondo. I bottoni "</a:t>
            </a:r>
            <a:r>
              <a:rPr b="1" lang="it-IT" sz="1900" spc="-1" strike="noStrike">
                <a:solidFill>
                  <a:srgbClr val="0070c0"/>
                </a:solidFill>
                <a:latin typeface="Calibri"/>
                <a:ea typeface="Calibri"/>
              </a:rPr>
              <a:t>precedente</a:t>
            </a:r>
            <a:r>
              <a:rPr b="0" lang="it-IT" sz="1900" spc="-1" strike="noStrike">
                <a:solidFill>
                  <a:schemeClr val="dk1"/>
                </a:solidFill>
                <a:latin typeface="Calibri"/>
                <a:ea typeface="Calibri"/>
              </a:rPr>
              <a:t>" e "</a:t>
            </a:r>
            <a:r>
              <a:rPr b="1" lang="it-IT" sz="1900" spc="-1" strike="noStrike">
                <a:solidFill>
                  <a:srgbClr val="0070c0"/>
                </a:solidFill>
                <a:latin typeface="Calibri"/>
                <a:ea typeface="Calibri"/>
              </a:rPr>
              <a:t>successivo</a:t>
            </a:r>
            <a:r>
              <a:rPr b="0" lang="it-IT" sz="1900" spc="-1" strike="noStrike">
                <a:solidFill>
                  <a:schemeClr val="dk1"/>
                </a:solidFill>
                <a:latin typeface="Calibri"/>
                <a:ea typeface="Calibri"/>
              </a:rPr>
              <a:t>" consentono di </a:t>
            </a:r>
            <a:r>
              <a:rPr b="1" lang="it-IT" sz="1900" spc="-1" strike="noStrike">
                <a:solidFill>
                  <a:srgbClr val="c00000"/>
                </a:solidFill>
                <a:latin typeface="Calibri"/>
                <a:ea typeface="Calibri"/>
              </a:rPr>
              <a:t>avanzare al prossimo e retrocedere al precedente </a:t>
            </a:r>
            <a:r>
              <a:rPr b="0" lang="it-IT" sz="1900" spc="-1" strike="noStrike">
                <a:solidFill>
                  <a:schemeClr val="dk1"/>
                </a:solidFill>
                <a:latin typeface="Calibri"/>
                <a:ea typeface="Calibri"/>
              </a:rPr>
              <a:t>modulo del wizard, senza perdere l'input dell'utente. Il terzo modulo contiene un </a:t>
            </a:r>
            <a:r>
              <a:rPr b="1" lang="it-IT" sz="1900" spc="-1" strike="noStrike">
                <a:solidFill>
                  <a:srgbClr val="0070c0"/>
                </a:solidFill>
                <a:latin typeface="Calibri"/>
                <a:ea typeface="Calibri"/>
              </a:rPr>
              <a:t>bottone "salva" con cui l'utente invia i dati </a:t>
            </a:r>
            <a:r>
              <a:rPr b="0" lang="it-IT" sz="1900" spc="-1" strike="noStrike">
                <a:solidFill>
                  <a:schemeClr val="dk1"/>
                </a:solidFill>
                <a:latin typeface="Calibri"/>
                <a:ea typeface="Calibri"/>
              </a:rPr>
              <a:t>e crea una nuova missione e un bottone </a:t>
            </a:r>
            <a:r>
              <a:rPr b="1" lang="it-IT" sz="1900" spc="-1" strike="noStrike">
                <a:solidFill>
                  <a:srgbClr val="0070c0"/>
                </a:solidFill>
                <a:latin typeface="Calibri"/>
                <a:ea typeface="Calibri"/>
              </a:rPr>
              <a:t>"cancella" </a:t>
            </a:r>
            <a:r>
              <a:rPr b="0" lang="it-IT" sz="1900" spc="-1" strike="noStrike">
                <a:solidFill>
                  <a:schemeClr val="dk1"/>
                </a:solidFill>
                <a:latin typeface="Calibri"/>
                <a:ea typeface="Calibri"/>
              </a:rPr>
              <a:t>che</a:t>
            </a:r>
            <a:r>
              <a:rPr b="1" lang="it-IT" sz="1900" spc="-1" strike="noStrike">
                <a:solidFill>
                  <a:srgbClr val="0070c0"/>
                </a:solidFill>
                <a:latin typeface="Calibri"/>
                <a:ea typeface="Calibri"/>
              </a:rPr>
              <a:t> </a:t>
            </a:r>
            <a:r>
              <a:rPr b="1" lang="it-IT" sz="1900" spc="-1" strike="noStrike">
                <a:solidFill>
                  <a:schemeClr val="accent6">
                    <a:lumMod val="50000"/>
                  </a:schemeClr>
                </a:solidFill>
                <a:latin typeface="Calibri"/>
                <a:ea typeface="Calibri"/>
              </a:rPr>
              <a:t>svuota i campi </a:t>
            </a:r>
            <a:r>
              <a:rPr b="0" lang="it-IT" sz="1900" spc="-1" strike="noStrike">
                <a:solidFill>
                  <a:schemeClr val="dk1"/>
                </a:solidFill>
                <a:latin typeface="Calibri"/>
                <a:ea typeface="Calibri"/>
              </a:rPr>
              <a:t>e riporta al primo passo. Una nuova missione è sempre nello stato “aperta”. Dopo la creazione di una missione, si visualizza l'elenco aggiornato nella HOME page. Quando l’utente </a:t>
            </a:r>
            <a:r>
              <a:rPr b="1" lang="it-IT" sz="1900" spc="-1" strike="noStrike">
                <a:solidFill>
                  <a:srgbClr val="0070c0"/>
                </a:solidFill>
                <a:latin typeface="Calibri"/>
                <a:ea typeface="Calibri"/>
              </a:rPr>
              <a:t>seleziona una missione</a:t>
            </a:r>
            <a:r>
              <a:rPr b="0" lang="it-IT" sz="1900" spc="-1" strike="noStrike">
                <a:solidFill>
                  <a:schemeClr val="dk1"/>
                </a:solidFill>
                <a:latin typeface="Calibri"/>
                <a:ea typeface="Calibri"/>
              </a:rPr>
              <a:t>, appare a fianco dell'elenco una tabella  che mostra tutti i dati della missione. Se la missione è nello stato “aperta” compare anche una </a:t>
            </a:r>
            <a:r>
              <a:rPr b="1" lang="it-IT" sz="1900" spc="-1" strike="noStrike">
                <a:solidFill>
                  <a:srgbClr val="00b050"/>
                </a:solidFill>
                <a:latin typeface="Calibri"/>
                <a:ea typeface="Calibri"/>
              </a:rPr>
              <a:t>form per l’inserimento delle spese </a:t>
            </a:r>
            <a:r>
              <a:rPr b="0" lang="it-IT" sz="1900" spc="-1" strike="noStrike">
                <a:solidFill>
                  <a:schemeClr val="dk1"/>
                </a:solidFill>
                <a:latin typeface="Calibri"/>
                <a:ea typeface="Calibri"/>
              </a:rPr>
              <a:t>sostenute durante la missione; la form contiene tre campi: spese vitto, spese alloggio, spese trasporto. </a:t>
            </a:r>
            <a:r>
              <a:rPr b="1" lang="it-IT" sz="1900" spc="-1" strike="noStrike">
                <a:solidFill>
                  <a:srgbClr val="0070c0"/>
                </a:solidFill>
                <a:latin typeface="Calibri"/>
                <a:ea typeface="Calibri"/>
              </a:rPr>
              <a:t>L’invio dati della form </a:t>
            </a:r>
            <a:r>
              <a:rPr b="0" lang="it-IT" sz="1900" spc="-1" strike="noStrike">
                <a:solidFill>
                  <a:schemeClr val="dk1"/>
                </a:solidFill>
                <a:latin typeface="Calibri"/>
                <a:ea typeface="Calibri"/>
              </a:rPr>
              <a:t>provoca </a:t>
            </a:r>
            <a:r>
              <a:rPr b="1" lang="it-IT" sz="1900" spc="-1" strike="noStrike">
                <a:solidFill>
                  <a:schemeClr val="accent6">
                    <a:lumMod val="50000"/>
                  </a:schemeClr>
                </a:solidFill>
                <a:latin typeface="Calibri"/>
                <a:ea typeface="Calibri"/>
              </a:rPr>
              <a:t>l'inserimento delle spese e il cambio di stato della missione</a:t>
            </a:r>
            <a:r>
              <a:rPr b="0" lang="it-IT" sz="1900" spc="-1" strike="noStrike">
                <a:solidFill>
                  <a:schemeClr val="dk1"/>
                </a:solidFill>
                <a:latin typeface="Calibri"/>
                <a:ea typeface="Calibri"/>
              </a:rPr>
              <a:t>, da “aperta a “consuntivata”, e il ritorno alla pagina “HOME". Se la missione è nello stato “consuntivata” compare </a:t>
            </a:r>
            <a:r>
              <a:rPr b="1" lang="it-IT" sz="1900" spc="-1" strike="noStrike">
                <a:solidFill>
                  <a:srgbClr val="00b050"/>
                </a:solidFill>
                <a:latin typeface="Calibri"/>
                <a:ea typeface="Calibri"/>
              </a:rPr>
              <a:t>un bottone “chiudi” </a:t>
            </a:r>
            <a:r>
              <a:rPr b="0" lang="it-IT" sz="1900" spc="-1" strike="noStrike">
                <a:solidFill>
                  <a:schemeClr val="dk1"/>
                </a:solidFill>
                <a:latin typeface="Calibri"/>
                <a:ea typeface="Calibri"/>
              </a:rPr>
              <a:t>che l’utente può </a:t>
            </a:r>
            <a:r>
              <a:rPr b="1" lang="it-IT" sz="1900" spc="-1" strike="noStrike">
                <a:solidFill>
                  <a:srgbClr val="0070c0"/>
                </a:solidFill>
                <a:latin typeface="Calibri"/>
                <a:ea typeface="Calibri"/>
              </a:rPr>
              <a:t>cliccare per segnalare che ha ricevuto il rimborso delle spese</a:t>
            </a:r>
            <a:r>
              <a:rPr b="0" lang="it-IT" sz="1900" spc="-1" strike="noStrike">
                <a:solidFill>
                  <a:schemeClr val="dk1"/>
                </a:solidFill>
                <a:latin typeface="Calibri"/>
                <a:ea typeface="Calibri"/>
              </a:rPr>
              <a:t>; ciò causa il </a:t>
            </a:r>
            <a:r>
              <a:rPr b="1" lang="it-IT" sz="1900" spc="-1" strike="noStrike">
                <a:solidFill>
                  <a:schemeClr val="accent6">
                    <a:lumMod val="50000"/>
                  </a:schemeClr>
                </a:solidFill>
                <a:latin typeface="Calibri"/>
                <a:ea typeface="Calibri"/>
              </a:rPr>
              <a:t>cambio di stato della missione </a:t>
            </a:r>
            <a:r>
              <a:rPr b="0" lang="it-IT" sz="1900" spc="-1" strike="noStrike">
                <a:solidFill>
                  <a:schemeClr val="dk1"/>
                </a:solidFill>
                <a:latin typeface="Calibri"/>
                <a:ea typeface="Calibri"/>
              </a:rPr>
              <a:t>da “consuntivata” a “chiusa” e il ritorno alla pagina  HOME.  Se la missione è nello stato “chiusa” la pagina HOME mostra tra i dati della missione anche </a:t>
            </a:r>
            <a:r>
              <a:rPr b="1" lang="it-IT" sz="1900" spc="-1" strike="noStrike">
                <a:solidFill>
                  <a:srgbClr val="00b050"/>
                </a:solidFill>
                <a:latin typeface="Calibri"/>
                <a:ea typeface="Calibri"/>
              </a:rPr>
              <a:t>il valore dei tre tipi di spesa</a:t>
            </a:r>
            <a:r>
              <a:rPr b="0" lang="it-IT" sz="1900" spc="-1" strike="noStrike">
                <a:solidFill>
                  <a:schemeClr val="dk1"/>
                </a:solidFill>
                <a:latin typeface="Calibri"/>
                <a:ea typeface="Calibri"/>
              </a:rPr>
              <a:t>.</a:t>
            </a:r>
            <a:endParaRPr b="0" lang="en-US" sz="1900" spc="-1" strike="noStrike">
              <a:solidFill>
                <a:srgbClr val="000000"/>
              </a:solidFill>
              <a:latin typeface="Arial"/>
            </a:endParaRPr>
          </a:p>
          <a:p>
            <a:pPr indent="0" algn="just">
              <a:lnSpc>
                <a:spcPct val="115000"/>
              </a:lnSpc>
              <a:spcAft>
                <a:spcPts val="1174"/>
              </a:spcAft>
              <a:buNone/>
              <a:tabLst>
                <a:tab algn="l" pos="0"/>
              </a:tabLst>
            </a:pPr>
            <a:r>
              <a:rPr b="1" lang="en-US" sz="2100" spc="-1" strike="noStrike">
                <a:solidFill>
                  <a:srgbClr val="ff0000"/>
                </a:solidFill>
                <a:latin typeface="Calibri"/>
                <a:ea typeface="Calibri"/>
              </a:rPr>
              <a:t>Pages (views)</a:t>
            </a:r>
            <a:r>
              <a:rPr b="1" lang="en-US" sz="2100" spc="-1" strike="noStrike">
                <a:solidFill>
                  <a:schemeClr val="dk1"/>
                </a:solidFill>
                <a:latin typeface="Calibri"/>
                <a:ea typeface="Calibri"/>
              </a:rPr>
              <a:t>, </a:t>
            </a:r>
            <a:r>
              <a:rPr b="1" lang="en-US" sz="2100" spc="-1" strike="noStrike">
                <a:solidFill>
                  <a:srgbClr val="00b050"/>
                </a:solidFill>
                <a:latin typeface="Calibri"/>
                <a:ea typeface="Calibri"/>
              </a:rPr>
              <a:t>view components</a:t>
            </a:r>
            <a:r>
              <a:rPr b="1" lang="en-US" sz="2100" spc="-1" strike="noStrike">
                <a:solidFill>
                  <a:schemeClr val="dk1"/>
                </a:solidFill>
                <a:latin typeface="Calibri"/>
                <a:ea typeface="Calibri"/>
              </a:rPr>
              <a:t>, </a:t>
            </a:r>
            <a:r>
              <a:rPr b="1" lang="en-US" sz="2100" spc="-1" strike="noStrike">
                <a:solidFill>
                  <a:srgbClr val="0070c0"/>
                </a:solidFill>
                <a:latin typeface="Calibri"/>
                <a:ea typeface="Calibri"/>
              </a:rPr>
              <a:t>events</a:t>
            </a:r>
            <a:r>
              <a:rPr b="1" lang="en-US" sz="2100" spc="-1" strike="noStrike">
                <a:solidFill>
                  <a:schemeClr val="dk1"/>
                </a:solidFill>
                <a:latin typeface="Calibri"/>
                <a:ea typeface="Calibri"/>
              </a:rPr>
              <a:t>, </a:t>
            </a:r>
            <a:r>
              <a:rPr b="1" lang="en-US" sz="2100" spc="-1" strike="noStrike">
                <a:solidFill>
                  <a:srgbClr val="974806"/>
                </a:solidFill>
                <a:latin typeface="Calibri"/>
                <a:ea typeface="Calibri"/>
              </a:rPr>
              <a:t>actions</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495360" y="274680"/>
            <a:ext cx="8914320" cy="11419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Completamento delle specifiche</a:t>
            </a:r>
            <a:endParaRPr b="0" lang="en-US" sz="4400" spc="-1" strike="noStrike">
              <a:solidFill>
                <a:srgbClr val="000000"/>
              </a:solidFill>
              <a:latin typeface="Arial"/>
            </a:endParaRPr>
          </a:p>
        </p:txBody>
      </p:sp>
      <p:sp>
        <p:nvSpPr>
          <p:cNvPr id="198" name="PlaceHolder 2"/>
          <p:cNvSpPr>
            <a:spLocks noGrp="1"/>
          </p:cNvSpPr>
          <p:nvPr>
            <p:ph/>
          </p:nvPr>
        </p:nvSpPr>
        <p:spPr>
          <a:xfrm>
            <a:off x="495360" y="1600200"/>
            <a:ext cx="9137160" cy="4924080"/>
          </a:xfrm>
          <a:prstGeom prst="rect">
            <a:avLst/>
          </a:prstGeom>
          <a:noFill/>
          <a:ln w="0">
            <a:noFill/>
          </a:ln>
        </p:spPr>
        <p:txBody>
          <a:bodyPr lIns="107280" rIns="107280" tIns="53640" bIns="53640" anchor="t">
            <a:noAutofit/>
          </a:bodyPr>
          <a:p>
            <a:pPr marL="402480" indent="-402480">
              <a:lnSpc>
                <a:spcPct val="80000"/>
              </a:lnSpc>
              <a:spcBef>
                <a:spcPts val="468"/>
              </a:spcBef>
              <a:buClr>
                <a:srgbClr val="000000"/>
              </a:buClr>
              <a:buFont typeface="Arial"/>
              <a:buChar char="•"/>
            </a:pPr>
            <a:r>
              <a:rPr b="0" lang="es-419" sz="2300" spc="-1" strike="noStrike">
                <a:solidFill>
                  <a:srgbClr val="ff0000"/>
                </a:solidFill>
                <a:latin typeface="Calibri"/>
                <a:ea typeface="Calibri"/>
              </a:rPr>
              <a:t>La pagina di default </a:t>
            </a:r>
            <a:r>
              <a:rPr b="0" lang="es-419" sz="2300" spc="-1" strike="noStrike">
                <a:solidFill>
                  <a:schemeClr val="dk1"/>
                </a:solidFill>
                <a:latin typeface="Calibri"/>
                <a:ea typeface="Calibri"/>
              </a:rPr>
              <a:t>contiene la </a:t>
            </a:r>
            <a:r>
              <a:rPr b="0" lang="es-419" sz="2300" spc="-1" strike="noStrike">
                <a:solidFill>
                  <a:srgbClr val="00b050"/>
                </a:solidFill>
                <a:latin typeface="Calibri"/>
                <a:ea typeface="Calibri"/>
              </a:rPr>
              <a:t>form di login</a:t>
            </a:r>
            <a:endParaRPr b="0" lang="en-US" sz="2300" spc="-1" strike="noStrike">
              <a:solidFill>
                <a:srgbClr val="000000"/>
              </a:solidFill>
              <a:latin typeface="Arial"/>
            </a:endParaRPr>
          </a:p>
          <a:p>
            <a:pPr marL="402480" indent="-402480">
              <a:lnSpc>
                <a:spcPct val="80000"/>
              </a:lnSpc>
              <a:spcBef>
                <a:spcPts val="468"/>
              </a:spcBef>
              <a:buClr>
                <a:srgbClr val="000000"/>
              </a:buClr>
              <a:buFont typeface="Arial"/>
              <a:buChar char="•"/>
            </a:pPr>
            <a:r>
              <a:rPr b="0" lang="es-419" sz="2300" spc="-1" strike="noStrike">
                <a:solidFill>
                  <a:srgbClr val="000000"/>
                </a:solidFill>
                <a:latin typeface="Calibri"/>
                <a:ea typeface="Calibri"/>
              </a:rPr>
              <a:t>Tutti i dati della missione e delle spese sono obbligatori.</a:t>
            </a:r>
            <a:endParaRPr b="0" lang="en-US" sz="2300" spc="-1" strike="noStrike">
              <a:solidFill>
                <a:srgbClr val="000000"/>
              </a:solidFill>
              <a:latin typeface="Arial"/>
            </a:endParaRPr>
          </a:p>
          <a:p>
            <a:pPr marL="402480" indent="-402480">
              <a:lnSpc>
                <a:spcPct val="80000"/>
              </a:lnSpc>
              <a:spcBef>
                <a:spcPts val="468"/>
              </a:spcBef>
              <a:buClr>
                <a:srgbClr val="000000"/>
              </a:buClr>
              <a:buFont typeface="Arial"/>
              <a:buChar char="•"/>
            </a:pPr>
            <a:r>
              <a:rPr b="0" lang="es-419" sz="2300" spc="-1" strike="noStrike">
                <a:solidFill>
                  <a:srgbClr val="000000"/>
                </a:solidFill>
                <a:latin typeface="Calibri"/>
                <a:ea typeface="Calibri"/>
              </a:rPr>
              <a:t>Le </a:t>
            </a:r>
            <a:r>
              <a:rPr b="0" lang="es-419" sz="2300" spc="-1" strike="noStrike">
                <a:solidFill>
                  <a:schemeClr val="dk1"/>
                </a:solidFill>
                <a:latin typeface="Calibri"/>
                <a:ea typeface="Calibri"/>
              </a:rPr>
              <a:t>spese</a:t>
            </a:r>
            <a:r>
              <a:rPr b="0" lang="es-419" sz="2300" spc="-1" strike="noStrike">
                <a:solidFill>
                  <a:srgbClr val="000000"/>
                </a:solidFill>
                <a:latin typeface="Calibri"/>
                <a:ea typeface="Calibri"/>
              </a:rPr>
              <a:t> non possono avere saldi negativi.</a:t>
            </a:r>
            <a:endParaRPr b="0" lang="en-US" sz="2300" spc="-1" strike="noStrike">
              <a:solidFill>
                <a:srgbClr val="000000"/>
              </a:solidFill>
              <a:latin typeface="Arial"/>
            </a:endParaRPr>
          </a:p>
          <a:p>
            <a:pPr marL="402480" indent="-402480">
              <a:lnSpc>
                <a:spcPct val="80000"/>
              </a:lnSpc>
              <a:spcBef>
                <a:spcPts val="468"/>
              </a:spcBef>
              <a:buClr>
                <a:srgbClr val="000000"/>
              </a:buClr>
              <a:buFont typeface="Arial"/>
              <a:buChar char="•"/>
            </a:pPr>
            <a:r>
              <a:rPr b="0" lang="es-419" sz="2300" spc="-1" strike="noStrike">
                <a:solidFill>
                  <a:srgbClr val="000000"/>
                </a:solidFill>
                <a:latin typeface="Calibri"/>
                <a:ea typeface="Calibri"/>
              </a:rPr>
              <a:t>Le missioni non possono essere create con date antecedenti a quella odierna</a:t>
            </a:r>
            <a:endParaRPr b="0" lang="en-US" sz="2300" spc="-1" strike="noStrike">
              <a:solidFill>
                <a:srgbClr val="000000"/>
              </a:solidFill>
              <a:latin typeface="Arial"/>
            </a:endParaRPr>
          </a:p>
          <a:p>
            <a:pPr marL="402480" indent="-402480">
              <a:lnSpc>
                <a:spcPct val="80000"/>
              </a:lnSpc>
              <a:spcBef>
                <a:spcPts val="468"/>
              </a:spcBef>
              <a:buClr>
                <a:srgbClr val="000000"/>
              </a:buClr>
              <a:buFont typeface="Arial"/>
              <a:buChar char="•"/>
            </a:pPr>
            <a:r>
              <a:rPr b="0" lang="es-419" sz="2300" spc="-1" strike="noStrike">
                <a:solidFill>
                  <a:srgbClr val="000000"/>
                </a:solidFill>
                <a:latin typeface="Calibri"/>
                <a:ea typeface="Calibri"/>
              </a:rPr>
              <a:t>Il caricamento dell'elenco delle missioni in assenza di scelta dell'utente produce la visualizzazione della prima missione </a:t>
            </a:r>
            <a:endParaRPr b="0" lang="en-US" sz="2300" spc="-1" strike="noStrike">
              <a:solidFill>
                <a:srgbClr val="000000"/>
              </a:solidFill>
              <a:latin typeface="Arial"/>
            </a:endParaRPr>
          </a:p>
          <a:p>
            <a:pPr marL="402480" indent="-402480">
              <a:lnSpc>
                <a:spcPct val="80000"/>
              </a:lnSpc>
              <a:spcBef>
                <a:spcPts val="468"/>
              </a:spcBef>
              <a:buClr>
                <a:srgbClr val="000000"/>
              </a:buClr>
              <a:buFont typeface="Arial"/>
              <a:buChar char="•"/>
            </a:pPr>
            <a:r>
              <a:rPr b="0" lang="es-419" sz="2300" spc="-1" strike="noStrike">
                <a:solidFill>
                  <a:srgbClr val="000000"/>
                </a:solidFill>
                <a:latin typeface="Calibri"/>
                <a:ea typeface="Calibri"/>
              </a:rPr>
              <a:t>A seguito della creazione di una nuova missione se ne visualizzano i dettagli</a:t>
            </a:r>
            <a:endParaRPr b="0" lang="en-US" sz="2300" spc="-1" strike="noStrike">
              <a:solidFill>
                <a:srgbClr val="000000"/>
              </a:solidFill>
              <a:latin typeface="Arial"/>
            </a:endParaRPr>
          </a:p>
          <a:p>
            <a:pPr marL="402480" indent="-402480">
              <a:lnSpc>
                <a:spcPct val="80000"/>
              </a:lnSpc>
              <a:spcBef>
                <a:spcPts val="468"/>
              </a:spcBef>
              <a:buClr>
                <a:srgbClr val="000000"/>
              </a:buClr>
              <a:buFont typeface="Arial"/>
              <a:buChar char="•"/>
            </a:pPr>
            <a:r>
              <a:rPr b="0" lang="es-419" sz="2300" spc="-1" strike="noStrike">
                <a:solidFill>
                  <a:srgbClr val="000000"/>
                </a:solidFill>
                <a:latin typeface="Calibri"/>
                <a:ea typeface="Calibri"/>
              </a:rPr>
              <a:t>L'invio delle spese di missione e la chiusura di una missione mantengono in vista i dettagli della missione su cui l'utente ha operato</a:t>
            </a:r>
            <a:endParaRPr b="0" lang="en-US" sz="2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495360" y="274680"/>
            <a:ext cx="8914320" cy="11419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it-IT" sz="4400" spc="-1" strike="noStrike">
                <a:solidFill>
                  <a:schemeClr val="dk1"/>
                </a:solidFill>
                <a:latin typeface="Calibri"/>
                <a:ea typeface="Calibri"/>
              </a:rPr>
              <a:t>Aggiunta alle specifiche</a:t>
            </a:r>
            <a:endParaRPr b="0" lang="en-US" sz="4400" spc="-1" strike="noStrike">
              <a:solidFill>
                <a:srgbClr val="000000"/>
              </a:solidFill>
              <a:latin typeface="Arial"/>
            </a:endParaRPr>
          </a:p>
        </p:txBody>
      </p:sp>
      <p:sp>
        <p:nvSpPr>
          <p:cNvPr id="200" name="PlaceHolder 2"/>
          <p:cNvSpPr>
            <a:spLocks noGrp="1"/>
          </p:cNvSpPr>
          <p:nvPr>
            <p:ph/>
          </p:nvPr>
        </p:nvSpPr>
        <p:spPr>
          <a:xfrm>
            <a:off x="495360" y="1600200"/>
            <a:ext cx="8914320" cy="4524840"/>
          </a:xfrm>
          <a:prstGeom prst="rect">
            <a:avLst/>
          </a:prstGeom>
          <a:noFill/>
          <a:ln w="0">
            <a:noFill/>
          </a:ln>
        </p:spPr>
        <p:txBody>
          <a:bodyPr lIns="107280" rIns="107280" tIns="53640" bIns="53640" anchor="t">
            <a:noAutofit/>
          </a:bodyPr>
          <a:p>
            <a:pPr marL="536400" indent="-402480">
              <a:lnSpc>
                <a:spcPct val="100000"/>
              </a:lnSpc>
              <a:spcBef>
                <a:spcPts val="422"/>
              </a:spcBef>
              <a:buClr>
                <a:srgbClr val="000000"/>
              </a:buClr>
              <a:buFont typeface="Arial"/>
              <a:buChar char="•"/>
            </a:pPr>
            <a:r>
              <a:rPr b="0" lang="it-IT" sz="3200" spc="-1" strike="noStrike">
                <a:solidFill>
                  <a:schemeClr val="dk1"/>
                </a:solidFill>
                <a:latin typeface="Calibri"/>
                <a:ea typeface="Calibri"/>
              </a:rPr>
              <a:t>A seguito del login, riconoscere l’utente e mostrare un messaggio di saluto con il suo nome</a:t>
            </a:r>
            <a:endParaRPr b="0" lang="en-US" sz="3200" spc="-1" strike="noStrike">
              <a:solidFill>
                <a:srgbClr val="000000"/>
              </a:solidFill>
              <a:latin typeface="Arial"/>
            </a:endParaRPr>
          </a:p>
          <a:p>
            <a:pPr marL="536400" indent="-402480">
              <a:lnSpc>
                <a:spcPct val="100000"/>
              </a:lnSpc>
              <a:spcBef>
                <a:spcPts val="422"/>
              </a:spcBef>
              <a:buClr>
                <a:srgbClr val="000000"/>
              </a:buClr>
              <a:buFont typeface="Arial"/>
              <a:buChar char="•"/>
            </a:pPr>
            <a:r>
              <a:rPr b="0" lang="it-IT" sz="3200" spc="-1" strike="noStrike">
                <a:solidFill>
                  <a:schemeClr val="dk1"/>
                </a:solidFill>
                <a:latin typeface="Calibri"/>
                <a:ea typeface="Calibri"/>
              </a:rPr>
              <a:t>Permettere il logout</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6868</TotalTime>
  <Application>LibreOffice/7.5.9.2$Linux_X86_64 LibreOffice_project/50$Build-2</Application>
  <AppVersion>15.0000</AppVersion>
  <Words>3242</Words>
  <Paragraphs>547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fraternali</dc:creator>
  <dc:description/>
  <dc:language>en-US</dc:language>
  <cp:lastModifiedBy/>
  <dcterms:modified xsi:type="dcterms:W3CDTF">2024-05-23T19:06:30Z</dcterms:modified>
  <cp:revision>394</cp:revision>
  <dc:subject/>
  <dc:title>Esercizio Gestione spese di trasferta: progettazione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18</vt:i4>
  </property>
  <property fmtid="{D5CDD505-2E9C-101B-9397-08002B2CF9AE}" pid="3" name="PresentationFormat">
    <vt:lpwstr>A4 Paper (210x297 mm)</vt:lpwstr>
  </property>
  <property fmtid="{D5CDD505-2E9C-101B-9397-08002B2CF9AE}" pid="4" name="Slides">
    <vt:i4>30</vt:i4>
  </property>
</Properties>
</file>