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73.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4.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84.xml" ContentType="application/vnd.openxmlformats-officedocument.presentationml.slideLayout+xml"/>
  <Override PartName="/ppt/slideLayouts/slideLayout50.xml" ContentType="application/vnd.openxmlformats-officedocument.presentationml.slideLayout+xml"/>
  <Override PartName="/ppt/slideLayouts/slideLayout17.xml" ContentType="application/vnd.openxmlformats-officedocument.presentationml.slideLayout+xml"/>
  <Override PartName="/ppt/slideLayouts/slideLayout5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76.xml" ContentType="application/vnd.openxmlformats-officedocument.presentationml.slideLayout+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7.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31.xml.rels" ContentType="application/vnd.openxmlformats-package.relationships+xml"/>
  <Override PartName="/ppt/slideLayouts/_rels/slideLayout7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65.xml.rels" ContentType="application/vnd.openxmlformats-package.relationships+xml"/>
  <Override PartName="/ppt/slideLayouts/_rels/slideLayout32.xml.rels" ContentType="application/vnd.openxmlformats-package.relationships+xml"/>
  <Override PartName="/ppt/slideLayouts/_rels/slideLayout75.xml.rels" ContentType="application/vnd.openxmlformats-package.relationships+xml"/>
  <Override PartName="/ppt/slideLayouts/_rels/slideLayout40.xml.rels" ContentType="application/vnd.openxmlformats-package.relationships+xml"/>
  <Override PartName="/ppt/slideLayouts/_rels/slideLayout83.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44.xml.rels" ContentType="application/vnd.openxmlformats-package.relationships+xml"/>
  <Override PartName="/ppt/slideLayouts/_rels/slideLayout4.xml.rels" ContentType="application/vnd.openxmlformats-package.relationships+xml"/>
  <Override PartName="/ppt/slideLayouts/_rels/slideLayout84.xml.rels" ContentType="application/vnd.openxmlformats-package.relationships+xml"/>
  <Override PartName="/ppt/slideLayouts/_rels/slideLayout41.xml.rels" ContentType="application/vnd.openxmlformats-package.relationships+xml"/>
  <Override PartName="/ppt/slideLayouts/_rels/slideLayout67.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70.xml.rels" ContentType="application/vnd.openxmlformats-package.relationships+xml"/>
  <Override PartName="/ppt/slideLayouts/_rels/slideLayout19.xml.rels" ContentType="application/vnd.openxmlformats-package.relationships+xml"/>
  <Override PartName="/ppt/slideLayouts/_rels/slideLayout37.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7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82.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50.xml.rels" ContentType="application/vnd.openxmlformats-package.relationships+xml"/>
  <Override PartName="/ppt/slideLayouts/_rels/slideLayout76.xml.rels" ContentType="application/vnd.openxmlformats-package.relationships+xml"/>
  <Override PartName="/ppt/slideLayouts/_rels/slideLayout33.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73.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49.xml.rels" ContentType="application/vnd.openxmlformats-package.relationships+xml"/>
  <Override PartName="/ppt/slideLayouts/_rels/slideLayout3.xml.rels" ContentType="application/vnd.openxmlformats-package.relationships+xml"/>
  <Override PartName="/ppt/slideLayouts/_rels/slideLayout38.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72.xml.rels" ContentType="application/vnd.openxmlformats-package.relationships+xml"/>
  <Override PartName="/ppt/slideLayouts/_rels/slideLayout17.xml.rels" ContentType="application/vnd.openxmlformats-package.relationships+xml"/>
  <Override PartName="/ppt/slideLayouts/_rels/slideLayout51.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68.xml.rels" ContentType="application/vnd.openxmlformats-package.relationships+xml"/>
  <Override PartName="/ppt/slideLayouts/_rels/slideLayout5.xml.rels" ContentType="application/vnd.openxmlformats-package.relationships+xml"/>
  <Override PartName="/ppt/slideLayouts/_rels/slideLayout80.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_rels/slideLayout7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18.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62.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1.xml.rels" ContentType="application/vnd.openxmlformats-package.relationships+xml"/>
  <Override PartName="/ppt/slideLayouts/_rels/slideLayout27.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8.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70.xml" ContentType="application/vnd.openxmlformats-officedocument.presentationml.slideLayout+xml"/>
  <Override PartName="/ppt/slideLayouts/slideLayout19.xml" ContentType="application/vnd.openxmlformats-officedocument.presentationml.slideLayout+xml"/>
  <Override PartName="/ppt/slideLayouts/slideLayout62.xml" ContentType="application/vnd.openxmlformats-officedocument.presentationml.slideLayout+xml"/>
  <Override PartName="/ppt/slideLayouts/slideLayout28.xml" ContentType="application/vnd.openxmlformats-officedocument.presentationml.slideLayout+xml"/>
  <Override PartName="/ppt/slideLayouts/slideLayout45.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77.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66.xml" ContentType="application/vnd.openxmlformats-officedocument.presentationml.slideLayout+xml"/>
  <Override PartName="/ppt/slideLayouts/slideLayout23.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75.xml" ContentType="application/vnd.openxmlformats-officedocument.presentationml.slideLayout+xml"/>
  <Override PartName="/ppt/slideLayouts/slideLayout32.xml" ContentType="application/vnd.openxmlformats-officedocument.presentationml.slideLayout+xml"/>
  <Override PartName="/ppt/slideLayouts/slideLayout65.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74.xml" ContentType="application/vnd.openxmlformats-officedocument.presentationml.slideLayout+xml"/>
  <Override PartName="/ppt/slideLayouts/slideLayout31.xml" ContentType="application/vnd.openxmlformats-officedocument.presentationml.slideLayout+xml"/>
  <Override PartName="/ppt/slideLayouts/slideLayout36.xml" ContentType="application/vnd.openxmlformats-officedocument.presentationml.slideLayout+xml"/>
  <Override PartName="/ppt/slideLayouts/slideLayout7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9906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64B2E30-D016-49DF-8623-9B240C691D4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31D1C39-0737-4BC8-9DDC-2383DB9EAAE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C815615-B2D0-49AA-AC0F-35A92E58148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2A1096B-86DB-466C-8FC9-1CC7FD16834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E8634AD-2923-406A-9082-D300C41A21E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53944F7-0205-48FA-9D14-EE4F450FAEF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FCBEDDD-24E6-4EB3-9BCB-89E3930308B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2A7E990-AE5E-4AB6-ACFE-3842DA8DCE7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B094696-D784-4A62-9306-376DC8C8FB2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360" y="274680"/>
            <a:ext cx="8911440" cy="528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93B45AB-10EF-4B16-966A-E73AF9F9B17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7009EB5-4FEA-430F-96B8-1684D6B35A4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7992A50-1D1A-43F9-90D6-66AAA814066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2B5A613-3777-4C61-8373-F523F2EAD7B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153F727-8372-4063-922C-C0DEF0DB802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46B88F8-C5BF-4623-BD3B-13C34177FD3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005D1DC-4BE8-4CB9-A315-830A87FC171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714BECD-F96B-45C5-B976-EDE4C6DEF131}"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E922E5D-4F37-4999-AB4A-5F9708D16E71}"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8E86B46-F2F5-4420-9FBB-FDE85546834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53A04DB-B8B4-47F1-B90E-B8C40353B72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540F22C-5059-434D-AF9E-8B6112777829}"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32694A8-85CB-42AD-A385-7508606BC946}"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24C21BD-9736-4973-8042-672E0727FCA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95360" y="274680"/>
            <a:ext cx="8911440" cy="528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489A5CA-B43B-46FA-B766-EE2FAF0FE0CD}"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1047276-9334-4883-9683-321BB2F5F68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0A17A7E-FD3D-4664-8CDF-8C1103AE9E0F}"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88762D1-B665-41A3-9D46-4145A447CA0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F441231-4647-4F61-A96D-CE4857588CF8}"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085ED6D-D338-4B32-A58E-9B15B3692D03}"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F1801EFD-92DF-47CE-B1C2-EBF3E8BA853E}"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1A03BF3A-73F0-4400-801C-3BBD9759EA67}"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053170F-F630-4047-BD2B-1CDFCC45D0E5}"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39A70F0-C5E6-4D79-BFF8-6D1554410F90}"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E31F65D-F607-4559-9191-329DACD4DA5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3EF14EB-C084-4629-AA30-1729D8DF12C8}"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EB5CBE84-C3B2-411A-8536-93713C8DEB4B}"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95360" y="274680"/>
            <a:ext cx="8911440" cy="528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18FFFD8-335F-4635-BE5C-763B00AD7A4D}"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A62C391-1327-48DD-A381-368B76116BE7}"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9E00AA3-1A61-482E-9806-332D5C50997F}"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F3B68E9-3777-486D-A1C4-D56EFDD5D379}"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A48D565-584C-4F2A-9BD4-CAEBC2AEA4FC}"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32B7BDD3-11B7-42FE-B1FB-045C4F36B279}"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72DEB22A-D2FD-42FD-A8B8-BDA720F8FB1A}"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933A7BF-6304-4E6F-8C4B-5425F83C29FD}"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E09797E-C39B-4026-AB29-A6DD8572A0A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2"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C259A54E-F86F-46BD-BE3D-F69A643CFFAE}"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4"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CB356ED8-4DF8-4D9A-A17F-AACA3E00AC02}"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6"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7"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4F8AD578-CEB8-44FA-BA96-A4323321C898}"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1102517-3313-4930-8E96-CB03BB39578F}"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495360" y="274680"/>
            <a:ext cx="8911440" cy="528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CC1BC39-C006-45D3-9232-6D15260EF174}"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3"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26A7B20-569C-4580-AD6F-E706CB646844}"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5"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7"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7CC08F5-3713-43D8-9110-556152117AE7}"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9"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0"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1"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A10DDA9-5CB6-4059-8827-E33DBE2544E1}"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3"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4"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56639E81-75A5-4929-8EE2-36FE4A3BA2EF}"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6"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7"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8"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9"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EB87EBF9-56F9-40FF-BF9E-5EB0200A7D59}"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274680"/>
            <a:ext cx="8911440" cy="528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8487216-011D-4337-80EB-EFF04094CF9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1"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2"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6"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99CA92AC-EFD5-4F14-B30F-8736535CD3C9}"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0F7D1934-79A0-4EA0-8E50-F70ACC166A96}"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3"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20885FC9-365A-4303-B866-FDC779D4C84A}"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5"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B951117A-AA45-421A-985F-2381953360F3}"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7"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8"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6247F046-25C1-41DE-AC55-2C6F116BB29A}"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4585CC0C-2D46-4DE2-A342-7F9FF9EAC7C3}"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495360" y="274680"/>
            <a:ext cx="8911440" cy="528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1FE78650-62D6-4058-BE5F-4FE083F0A662}"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2"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3"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4"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9724434-3BF2-417A-816A-C9B4731B9F51}"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6"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7"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8"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598F77B6-8C22-4183-B163-B07EFCE171ED}"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2"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DA3AF258-6968-4CB1-96AB-8D29382EB10F}"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772F1FD-9A35-473D-B90F-2007AF926B2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4"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5"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FA3AFBB-11A7-425A-8386-8E6460FFA0E8}"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9"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0"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66EE865F-DFEF-49D9-8C28-74FE79C79CC4}"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2"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3"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4"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7"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075DC8B3-754E-47E9-A6AF-AAACD03AF1C1}"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9EDE7A34-6758-4370-A855-5B8E0DB96A09}"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4"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49A122DB-50D2-4717-9B47-9D2049DA9C72}"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6"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AE7E4F99-1ED0-4AD4-A8FC-F0067652EE83}"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8"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9"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61378BF1-C1B5-4125-8D04-2A6DD688CD52}"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B144A106-6720-4600-AF11-7EE42365B7AF}"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495360" y="274680"/>
            <a:ext cx="8911440" cy="5281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E791DAE7-3ABD-4A6B-A8A0-425D2366941F}"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3"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4"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5"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889EBB87-5EF2-4603-A721-42D8BDBD8C59}"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A956586-F6E2-4737-B084-750FADD16C8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7"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9"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92F53317-B501-4F4C-A1C5-6825F3045B73}"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3"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FAF57C03-60B1-486B-9671-DB64331EBBE7}"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5"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6"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518B3EFF-8911-4545-AAC1-83912FA188FB}"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8"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9"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0"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1"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9C55DC59-3BE0-421F-B25F-4D7E7AE36512}"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3"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4"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5"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6"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7"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8"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3833384A-0EFD-4775-90F3-8763429CC54B}"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0D572F8-1001-476E-BDE8-F7006F71406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384360" y="6355800"/>
            <a:ext cx="31334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7099200" y="6355800"/>
            <a:ext cx="2308320" cy="3618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7980ADDE-ADA3-4500-B21B-ACA8C12CCC8E}" type="slidenum">
              <a:rPr b="0" lang="es-419" sz="1200" spc="-1" strike="noStrike">
                <a:solidFill>
                  <a:srgbClr val="888888"/>
                </a:solidFill>
                <a:latin typeface="Calibri"/>
                <a:ea typeface="Calibri"/>
              </a:rPr>
              <a:t>14</a:t>
            </a:fld>
            <a:endParaRPr b="0" lang="en-US" sz="1200" spc="-1" strike="noStrike">
              <a:solidFill>
                <a:srgbClr val="000000"/>
              </a:solidFill>
              <a:latin typeface="Times New Roman"/>
            </a:endParaRPr>
          </a:p>
        </p:txBody>
      </p:sp>
      <p:sp>
        <p:nvSpPr>
          <p:cNvPr id="2" name="PlaceHolder 3"/>
          <p:cNvSpPr>
            <a:spLocks noGrp="1"/>
          </p:cNvSpPr>
          <p:nvPr>
            <p:ph type="dt" idx="3"/>
          </p:nvPr>
        </p:nvSpPr>
        <p:spPr>
          <a:xfrm>
            <a:off x="495000" y="6355800"/>
            <a:ext cx="230832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384720" y="6356520"/>
            <a:ext cx="3133080" cy="36108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7099200" y="6356520"/>
            <a:ext cx="2307600" cy="36108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BCA9B168-5CD0-4F1F-ADEC-0DEDCE0F9E67}"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43" name="PlaceHolder 3"/>
          <p:cNvSpPr>
            <a:spLocks noGrp="1"/>
          </p:cNvSpPr>
          <p:nvPr>
            <p:ph type="dt" idx="6"/>
          </p:nvPr>
        </p:nvSpPr>
        <p:spPr>
          <a:xfrm>
            <a:off x="495360" y="6356520"/>
            <a:ext cx="2307600" cy="36108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3" name="PlaceHolder 2"/>
          <p:cNvSpPr>
            <a:spLocks noGrp="1"/>
          </p:cNvSpPr>
          <p:nvPr>
            <p:ph type="ftr" idx="7"/>
          </p:nvPr>
        </p:nvSpPr>
        <p:spPr>
          <a:xfrm>
            <a:off x="3384360" y="6355800"/>
            <a:ext cx="31334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8"/>
          </p:nvPr>
        </p:nvSpPr>
        <p:spPr>
          <a:xfrm>
            <a:off x="7099200" y="6355800"/>
            <a:ext cx="2308320" cy="3618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80CA09B0-3FF7-473F-AFA4-3E3F0F8FEDA3}"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85" name="PlaceHolder 4"/>
          <p:cNvSpPr>
            <a:spLocks noGrp="1"/>
          </p:cNvSpPr>
          <p:nvPr>
            <p:ph type="dt" idx="9"/>
          </p:nvPr>
        </p:nvSpPr>
        <p:spPr>
          <a:xfrm>
            <a:off x="495000" y="6355800"/>
            <a:ext cx="230832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49500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body"/>
          </p:nvPr>
        </p:nvSpPr>
        <p:spPr>
          <a:xfrm>
            <a:off x="506304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6" name="PlaceHolder 4"/>
          <p:cNvSpPr>
            <a:spLocks noGrp="1"/>
          </p:cNvSpPr>
          <p:nvPr>
            <p:ph type="ftr" idx="10"/>
          </p:nvPr>
        </p:nvSpPr>
        <p:spPr>
          <a:xfrm>
            <a:off x="3384360" y="6355800"/>
            <a:ext cx="3132360" cy="3600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7" name="PlaceHolder 5"/>
          <p:cNvSpPr>
            <a:spLocks noGrp="1"/>
          </p:cNvSpPr>
          <p:nvPr>
            <p:ph type="sldNum" idx="11"/>
          </p:nvPr>
        </p:nvSpPr>
        <p:spPr>
          <a:xfrm>
            <a:off x="7099200" y="6355800"/>
            <a:ext cx="2306880" cy="3600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ABB9895F-0971-4E05-BC70-F9875EB81DD2}"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128" name="PlaceHolder 6"/>
          <p:cNvSpPr>
            <a:spLocks noGrp="1"/>
          </p:cNvSpPr>
          <p:nvPr>
            <p:ph type="dt" idx="12"/>
          </p:nvPr>
        </p:nvSpPr>
        <p:spPr>
          <a:xfrm>
            <a:off x="495000" y="6355800"/>
            <a:ext cx="2306880" cy="3600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66" name="PlaceHolder 2"/>
          <p:cNvSpPr>
            <a:spLocks noGrp="1"/>
          </p:cNvSpPr>
          <p:nvPr>
            <p:ph type="body"/>
          </p:nvPr>
        </p:nvSpPr>
        <p:spPr>
          <a:xfrm>
            <a:off x="49500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67" name="PlaceHolder 3"/>
          <p:cNvSpPr>
            <a:spLocks noGrp="1"/>
          </p:cNvSpPr>
          <p:nvPr>
            <p:ph type="body"/>
          </p:nvPr>
        </p:nvSpPr>
        <p:spPr>
          <a:xfrm>
            <a:off x="506304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68" name="PlaceHolder 4"/>
          <p:cNvSpPr>
            <a:spLocks noGrp="1"/>
          </p:cNvSpPr>
          <p:nvPr>
            <p:ph type="ftr" idx="13"/>
          </p:nvPr>
        </p:nvSpPr>
        <p:spPr>
          <a:xfrm>
            <a:off x="3384720" y="6356520"/>
            <a:ext cx="3133080" cy="36108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9" name="PlaceHolder 5"/>
          <p:cNvSpPr>
            <a:spLocks noGrp="1"/>
          </p:cNvSpPr>
          <p:nvPr>
            <p:ph type="sldNum" idx="14"/>
          </p:nvPr>
        </p:nvSpPr>
        <p:spPr>
          <a:xfrm>
            <a:off x="7099200" y="6356520"/>
            <a:ext cx="2307600" cy="36108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F0B494C3-F58A-4369-9087-FF15D92DC420}"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170" name="PlaceHolder 6"/>
          <p:cNvSpPr>
            <a:spLocks noGrp="1"/>
          </p:cNvSpPr>
          <p:nvPr>
            <p:ph type="dt" idx="15"/>
          </p:nvPr>
        </p:nvSpPr>
        <p:spPr>
          <a:xfrm>
            <a:off x="495360" y="6356520"/>
            <a:ext cx="2307600" cy="36108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7"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08" name="PlaceHolder 2"/>
          <p:cNvSpPr>
            <a:spLocks noGrp="1"/>
          </p:cNvSpPr>
          <p:nvPr>
            <p:ph type="ftr" idx="16"/>
          </p:nvPr>
        </p:nvSpPr>
        <p:spPr>
          <a:xfrm>
            <a:off x="3384360" y="6355800"/>
            <a:ext cx="3132360" cy="3600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9" name="PlaceHolder 3"/>
          <p:cNvSpPr>
            <a:spLocks noGrp="1"/>
          </p:cNvSpPr>
          <p:nvPr>
            <p:ph type="sldNum" idx="17"/>
          </p:nvPr>
        </p:nvSpPr>
        <p:spPr>
          <a:xfrm>
            <a:off x="7099200" y="6355800"/>
            <a:ext cx="2306880" cy="3600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1C7EB764-DCD4-4B2A-9037-114BEDCF3E67}"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10" name="PlaceHolder 4"/>
          <p:cNvSpPr>
            <a:spLocks noGrp="1"/>
          </p:cNvSpPr>
          <p:nvPr>
            <p:ph type="dt" idx="18"/>
          </p:nvPr>
        </p:nvSpPr>
        <p:spPr>
          <a:xfrm>
            <a:off x="495000" y="6355800"/>
            <a:ext cx="2306880" cy="3600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11"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8" name="PlaceHolder 1"/>
          <p:cNvSpPr>
            <a:spLocks noGrp="1"/>
          </p:cNvSpPr>
          <p:nvPr>
            <p:ph type="title"/>
          </p:nvPr>
        </p:nvSpPr>
        <p:spPr>
          <a:xfrm>
            <a:off x="495360" y="274680"/>
            <a:ext cx="8911440" cy="1139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9" name="PlaceHolder 2"/>
          <p:cNvSpPr>
            <a:spLocks noGrp="1"/>
          </p:cNvSpPr>
          <p:nvPr>
            <p:ph type="ftr" idx="19"/>
          </p:nvPr>
        </p:nvSpPr>
        <p:spPr>
          <a:xfrm>
            <a:off x="3384720" y="6356520"/>
            <a:ext cx="3133080" cy="36108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0" name="PlaceHolder 3"/>
          <p:cNvSpPr>
            <a:spLocks noGrp="1"/>
          </p:cNvSpPr>
          <p:nvPr>
            <p:ph type="sldNum" idx="20"/>
          </p:nvPr>
        </p:nvSpPr>
        <p:spPr>
          <a:xfrm>
            <a:off x="7099200" y="6356520"/>
            <a:ext cx="2307600" cy="36108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00FE5BB7-10A9-4307-BD3B-3D576A976A35}"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251" name="PlaceHolder 4"/>
          <p:cNvSpPr>
            <a:spLocks noGrp="1"/>
          </p:cNvSpPr>
          <p:nvPr>
            <p:ph type="dt" idx="21"/>
          </p:nvPr>
        </p:nvSpPr>
        <p:spPr>
          <a:xfrm>
            <a:off x="495360" y="6356520"/>
            <a:ext cx="2307600" cy="36108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52"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742680" y="2188080"/>
            <a:ext cx="8416800" cy="1466640"/>
          </a:xfrm>
          <a:prstGeom prst="rect">
            <a:avLst/>
          </a:prstGeom>
          <a:noFill/>
          <a:ln w="0">
            <a:noFill/>
          </a:ln>
        </p:spPr>
        <p:txBody>
          <a:bodyPr lIns="0" rIns="0" tIns="0" bIns="0" anchor="ctr">
            <a:noAutofit/>
          </a:bodyPr>
          <a:p>
            <a:pPr indent="0" algn="ctr">
              <a:lnSpc>
                <a:spcPct val="100000"/>
              </a:lnSpc>
              <a:buNone/>
              <a:tabLst>
                <a:tab algn="l" pos="0"/>
              </a:tabLst>
            </a:pPr>
            <a:r>
              <a:rPr b="0" lang="es-419" sz="3200" spc="-1" strike="noStrike">
                <a:solidFill>
                  <a:schemeClr val="dk1"/>
                </a:solidFill>
                <a:latin typeface="Calibri"/>
                <a:ea typeface="Calibri"/>
              </a:rPr>
              <a:t>Progetto TIW</a:t>
            </a:r>
            <a:br>
              <a:rPr sz="5400"/>
            </a:br>
            <a:r>
              <a:rPr b="0" lang="es-419" sz="4200" spc="-1" strike="noStrike">
                <a:solidFill>
                  <a:schemeClr val="dk1"/>
                </a:solidFill>
                <a:latin typeface="Calibri"/>
                <a:ea typeface="Calibri"/>
              </a:rPr>
              <a:t>Gestione Gruppi</a:t>
            </a:r>
            <a:br>
              <a:rPr sz="3600"/>
            </a:br>
            <a:r>
              <a:rPr b="1" lang="es-419" sz="2800" spc="-1" strike="noStrike">
                <a:solidFill>
                  <a:schemeClr val="dk1"/>
                </a:solidFill>
                <a:latin typeface="Calibri"/>
                <a:ea typeface="Calibri"/>
              </a:rPr>
              <a:t>RIA</a:t>
            </a:r>
            <a:endParaRPr b="0" lang="en-US" sz="2800" spc="-1" strike="noStrike">
              <a:solidFill>
                <a:srgbClr val="000000"/>
              </a:solidFill>
              <a:latin typeface="Arial"/>
            </a:endParaRPr>
          </a:p>
        </p:txBody>
      </p:sp>
      <p:sp>
        <p:nvSpPr>
          <p:cNvPr id="290" name="PlaceHolder 2"/>
          <p:cNvSpPr>
            <a:spLocks noGrp="1"/>
          </p:cNvSpPr>
          <p:nvPr>
            <p:ph type="subTitle"/>
          </p:nvPr>
        </p:nvSpPr>
        <p:spPr>
          <a:xfrm>
            <a:off x="2476440" y="5334840"/>
            <a:ext cx="4949640" cy="1063080"/>
          </a:xfrm>
          <a:prstGeom prst="rect">
            <a:avLst/>
          </a:prstGeom>
          <a:noFill/>
          <a:ln w="0">
            <a:noFill/>
          </a:ln>
        </p:spPr>
        <p:txBody>
          <a:bodyPr lIns="0" rIns="0" tIns="0" bIns="0" anchor="t">
            <a:noAutofit/>
          </a:bodyPr>
          <a:p>
            <a:pPr indent="0" algn="ctr">
              <a:lnSpc>
                <a:spcPct val="100000"/>
              </a:lnSpc>
              <a:buNone/>
              <a:tabLst>
                <a:tab algn="l" pos="0"/>
              </a:tabLst>
            </a:pPr>
            <a:r>
              <a:rPr b="0" i="1" lang="es-419" sz="2000" spc="-1" strike="noStrike">
                <a:solidFill>
                  <a:schemeClr val="dk1"/>
                </a:solidFill>
                <a:latin typeface="Calibri"/>
                <a:ea typeface="Calibri"/>
              </a:rPr>
              <a:t>Luca Gritti</a:t>
            </a:r>
            <a:endParaRPr b="0" lang="en-US" sz="2000" spc="-1" strike="noStrike">
              <a:solidFill>
                <a:srgbClr val="000000"/>
              </a:solidFill>
              <a:latin typeface="Arial"/>
            </a:endParaRPr>
          </a:p>
          <a:p>
            <a:pPr indent="0" algn="ctr">
              <a:lnSpc>
                <a:spcPct val="100000"/>
              </a:lnSpc>
              <a:buNone/>
              <a:tabLst>
                <a:tab algn="l" pos="0"/>
              </a:tabLst>
            </a:pPr>
            <a:r>
              <a:rPr b="0" i="1" lang="es-419" sz="2000" spc="-1" strike="noStrike">
                <a:solidFill>
                  <a:schemeClr val="dk1"/>
                </a:solidFill>
                <a:latin typeface="Calibri"/>
                <a:ea typeface="Calibri"/>
              </a:rPr>
              <a:t>10765611</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95360" y="274680"/>
            <a:ext cx="8911440" cy="113904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Wizard Group Creation</a:t>
            </a:r>
            <a:endParaRPr b="0" lang="en-US" sz="4400" spc="-1" strike="noStrike">
              <a:solidFill>
                <a:srgbClr val="000000"/>
              </a:solidFill>
              <a:latin typeface="Arial"/>
            </a:endParaRPr>
          </a:p>
        </p:txBody>
      </p:sp>
      <p:sp>
        <p:nvSpPr>
          <p:cNvPr id="394" name="Google Shape;221;p34"/>
          <p:cNvSpPr/>
          <p:nvPr/>
        </p:nvSpPr>
        <p:spPr>
          <a:xfrm rot="6600">
            <a:off x="1213200" y="1812240"/>
            <a:ext cx="7356960" cy="40557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Wizard</a:t>
            </a:r>
            <a:endParaRPr b="0" lang="en-US" sz="1400" spc="-1" strike="noStrike">
              <a:solidFill>
                <a:srgbClr val="000000"/>
              </a:solidFill>
              <a:latin typeface="Arial"/>
            </a:endParaRPr>
          </a:p>
        </p:txBody>
      </p:sp>
      <p:sp>
        <p:nvSpPr>
          <p:cNvPr id="395" name="Google Shape;225;p34"/>
          <p:cNvSpPr/>
          <p:nvPr/>
        </p:nvSpPr>
        <p:spPr>
          <a:xfrm>
            <a:off x="6781320" y="3091320"/>
            <a:ext cx="89748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cancella</a:t>
            </a:r>
            <a:endParaRPr b="0" lang="en-US" sz="1600" spc="-1" strike="noStrike">
              <a:solidFill>
                <a:srgbClr val="000000"/>
              </a:solidFill>
              <a:latin typeface="Arial"/>
            </a:endParaRPr>
          </a:p>
        </p:txBody>
      </p:sp>
      <p:sp>
        <p:nvSpPr>
          <p:cNvPr id="396" name="Google Shape;221;p34"/>
          <p:cNvSpPr/>
          <p:nvPr/>
        </p:nvSpPr>
        <p:spPr>
          <a:xfrm>
            <a:off x="5943600" y="3657600"/>
            <a:ext cx="1695960" cy="15109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2nd step</a:t>
            </a:r>
            <a:endParaRPr b="0" lang="en-US" sz="1400" spc="-1" strike="noStrike">
              <a:solidFill>
                <a:srgbClr val="000000"/>
              </a:solidFill>
              <a:latin typeface="Arial"/>
            </a:endParaRPr>
          </a:p>
        </p:txBody>
      </p:sp>
      <p:sp>
        <p:nvSpPr>
          <p:cNvPr id="397" name="Google Shape;222;p34"/>
          <p:cNvSpPr/>
          <p:nvPr/>
        </p:nvSpPr>
        <p:spPr>
          <a:xfrm flipH="1">
            <a:off x="6628320" y="3429000"/>
            <a:ext cx="302400" cy="2840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98" name="Google Shape;222;p34"/>
          <p:cNvSpPr/>
          <p:nvPr/>
        </p:nvSpPr>
        <p:spPr>
          <a:xfrm>
            <a:off x="7463160" y="4972680"/>
            <a:ext cx="308160" cy="2840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99" name="Google Shape;225;p34"/>
          <p:cNvSpPr/>
          <p:nvPr/>
        </p:nvSpPr>
        <p:spPr>
          <a:xfrm>
            <a:off x="7246440" y="5185800"/>
            <a:ext cx="89748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invia</a:t>
            </a:r>
            <a:endParaRPr b="0" lang="en-US" sz="1600" spc="-1" strike="noStrike">
              <a:solidFill>
                <a:srgbClr val="000000"/>
              </a:solidFill>
              <a:latin typeface="Arial"/>
            </a:endParaRPr>
          </a:p>
        </p:txBody>
      </p:sp>
      <p:grpSp>
        <p:nvGrpSpPr>
          <p:cNvPr id="400" name="Group 25"/>
          <p:cNvGrpSpPr/>
          <p:nvPr/>
        </p:nvGrpSpPr>
        <p:grpSpPr>
          <a:xfrm>
            <a:off x="3837600" y="4063680"/>
            <a:ext cx="5994360" cy="1065960"/>
            <a:chOff x="3837600" y="4063680"/>
            <a:chExt cx="5994360" cy="1065960"/>
          </a:xfrm>
        </p:grpSpPr>
        <p:sp>
          <p:nvSpPr>
            <p:cNvPr id="401" name="Google Shape;225;p34"/>
            <p:cNvSpPr/>
            <p:nvPr/>
          </p:nvSpPr>
          <p:spPr>
            <a:xfrm>
              <a:off x="4046040" y="4207320"/>
              <a:ext cx="711720" cy="340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Form submit</a:t>
              </a:r>
              <a:endParaRPr b="0" lang="en-US" sz="1600" spc="-1" strike="noStrike">
                <a:solidFill>
                  <a:srgbClr val="000000"/>
                </a:solidFill>
                <a:latin typeface="Arial"/>
              </a:endParaRPr>
            </a:p>
          </p:txBody>
        </p:sp>
        <p:sp>
          <p:nvSpPr>
            <p:cNvPr id="402" name="Google Shape;222;p34"/>
            <p:cNvSpPr/>
            <p:nvPr/>
          </p:nvSpPr>
          <p:spPr>
            <a:xfrm>
              <a:off x="3837600" y="4063680"/>
              <a:ext cx="227160" cy="25956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403" name="Google Shape;223;p34"/>
            <p:cNvCxnSpPr>
              <a:stCxn id="402" idx="6"/>
            </p:cNvCxnSpPr>
            <p:nvPr/>
          </p:nvCxnSpPr>
          <p:spPr>
            <a:xfrm flipV="1">
              <a:off x="4064760" y="4190760"/>
              <a:ext cx="1953360" cy="3240"/>
            </a:xfrm>
            <a:prstGeom prst="bentConnector3">
              <a:avLst>
                <a:gd name="adj1" fmla="val 50009"/>
              </a:avLst>
            </a:prstGeom>
            <a:ln w="25400">
              <a:solidFill>
                <a:srgbClr val="4f81bd"/>
              </a:solidFill>
              <a:round/>
              <a:tailEnd len="med" type="stealth" w="med"/>
            </a:ln>
          </p:spPr>
        </p:cxnSp>
        <p:cxnSp>
          <p:nvCxnSpPr>
            <p:cNvPr id="404" name="Google Shape;223;p 1"/>
            <p:cNvCxnSpPr/>
            <p:nvPr/>
          </p:nvCxnSpPr>
          <p:spPr>
            <a:xfrm flipV="1">
              <a:off x="7880040" y="5125320"/>
              <a:ext cx="1952280" cy="4680"/>
            </a:xfrm>
            <a:prstGeom prst="bentConnector3">
              <a:avLst>
                <a:gd name="adj1" fmla="val 50000"/>
              </a:avLst>
            </a:prstGeom>
            <a:ln w="25400">
              <a:solidFill>
                <a:srgbClr val="4f81bd"/>
              </a:solidFill>
              <a:round/>
              <a:tailEnd len="med" type="stealth" w="med"/>
            </a:ln>
          </p:spPr>
        </p:cxnSp>
      </p:grpSp>
      <p:cxnSp>
        <p:nvCxnSpPr>
          <p:cNvPr id="405" name="Elbow Connector 34"/>
          <p:cNvCxnSpPr>
            <a:stCxn id="397" idx="0"/>
            <a:endCxn id="406" idx="2"/>
          </p:cNvCxnSpPr>
          <p:nvPr/>
        </p:nvCxnSpPr>
        <p:spPr>
          <a:xfrm flipV="1" rot="16200000">
            <a:off x="5814720" y="2463840"/>
            <a:ext cx="265320" cy="1665720"/>
          </a:xfrm>
          <a:prstGeom prst="bentConnector2">
            <a:avLst/>
          </a:prstGeom>
          <a:ln w="25400">
            <a:solidFill>
              <a:srgbClr val="4f81bd"/>
            </a:solidFill>
            <a:round/>
            <a:tailEnd len="med" type="stealth" w="med"/>
          </a:ln>
        </p:spPr>
      </p:cxnSp>
      <p:sp>
        <p:nvSpPr>
          <p:cNvPr id="407" name="Rectangle 38"/>
          <p:cNvSpPr/>
          <p:nvPr/>
        </p:nvSpPr>
        <p:spPr>
          <a:xfrm>
            <a:off x="5881320" y="4194000"/>
            <a:ext cx="189000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GB" sz="1200" spc="-1" strike="noStrike">
                <a:solidFill>
                  <a:schemeClr val="dk1"/>
                </a:solidFill>
                <a:latin typeface="Calibri"/>
                <a:ea typeface="Calibri"/>
              </a:rPr>
              <a:t>:checkList</a:t>
            </a:r>
            <a:endParaRPr b="0" lang="en-US" sz="1200" spc="-1" strike="noStrike">
              <a:solidFill>
                <a:srgbClr val="000000"/>
              </a:solidFill>
              <a:latin typeface="Arial"/>
            </a:endParaRPr>
          </a:p>
          <a:p>
            <a:pPr algn="ctr">
              <a:lnSpc>
                <a:spcPct val="100000"/>
              </a:lnSpc>
            </a:pPr>
            <a:r>
              <a:rPr b="0" lang="en-GB" sz="1200" spc="-1" strike="noStrike">
                <a:solidFill>
                  <a:schemeClr val="dk1"/>
                </a:solidFill>
                <a:latin typeface="Calibri"/>
                <a:ea typeface="Calibri"/>
              </a:rPr>
              <a:t>[fields: User]</a:t>
            </a:r>
            <a:endParaRPr b="0" lang="en-US" sz="1200" spc="-1" strike="noStrike">
              <a:solidFill>
                <a:srgbClr val="000000"/>
              </a:solidFill>
              <a:latin typeface="Arial"/>
            </a:endParaRPr>
          </a:p>
          <a:p>
            <a:pPr algn="ctr">
              <a:lnSpc>
                <a:spcPct val="100000"/>
              </a:lnSpc>
            </a:pPr>
            <a:endParaRPr b="0" lang="en-US" sz="1200" spc="-1" strike="noStrike">
              <a:solidFill>
                <a:srgbClr val="000000"/>
              </a:solidFill>
              <a:latin typeface="Arial"/>
            </a:endParaRPr>
          </a:p>
        </p:txBody>
      </p:sp>
      <p:sp>
        <p:nvSpPr>
          <p:cNvPr id="406" name="Google Shape;224;p34"/>
          <p:cNvSpPr/>
          <p:nvPr/>
        </p:nvSpPr>
        <p:spPr>
          <a:xfrm>
            <a:off x="4178160" y="2945160"/>
            <a:ext cx="991080" cy="43776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408" name="Elbow Connector 35"/>
          <p:cNvCxnSpPr>
            <a:stCxn id="406" idx="5"/>
            <a:endCxn id="409" idx="0"/>
          </p:cNvCxnSpPr>
          <p:nvPr/>
        </p:nvCxnSpPr>
        <p:spPr>
          <a:xfrm flipV="1" rot="10800000">
            <a:off x="2970720" y="3163680"/>
            <a:ext cx="1262160" cy="475920"/>
          </a:xfrm>
          <a:prstGeom prst="bentConnector2">
            <a:avLst/>
          </a:prstGeom>
          <a:ln w="25400">
            <a:solidFill>
              <a:srgbClr val="4f81bd"/>
            </a:solidFill>
            <a:round/>
            <a:tailEnd len="med" type="stealth" w="med"/>
          </a:ln>
        </p:spPr>
      </p:cxnSp>
      <p:sp>
        <p:nvSpPr>
          <p:cNvPr id="409" name="Google Shape;221;p 2"/>
          <p:cNvSpPr/>
          <p:nvPr/>
        </p:nvSpPr>
        <p:spPr>
          <a:xfrm>
            <a:off x="2057400" y="3639600"/>
            <a:ext cx="1827720" cy="13885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1st step</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Form</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title</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10" name="Table 5"/>
          <p:cNvGraphicFramePr/>
          <p:nvPr/>
        </p:nvGraphicFramePr>
        <p:xfrm>
          <a:off x="237240" y="1015560"/>
          <a:ext cx="9607680" cy="5138640"/>
        </p:xfrm>
        <a:graphic>
          <a:graphicData uri="http://schemas.openxmlformats.org/drawingml/2006/table">
            <a:tbl>
              <a:tblPr/>
              <a:tblGrid>
                <a:gridCol w="2403360"/>
                <a:gridCol w="2403360"/>
                <a:gridCol w="2266920"/>
                <a:gridCol w="2534400"/>
              </a:tblGrid>
              <a:tr h="399240">
                <a:tc gridSpan="2">
                  <a:txBody>
                    <a:bodyPr lIns="99000" rIns="99000" anchor="t">
                      <a:noAutofit/>
                    </a:bodyPr>
                    <a:p>
                      <a:pPr algn="ctr">
                        <a:lnSpc>
                          <a:spcPct val="100000"/>
                        </a:lnSpc>
                      </a:pPr>
                      <a:r>
                        <a:rPr b="1" lang="it-IT" sz="1500" spc="-1" strike="noStrike">
                          <a:solidFill>
                            <a:schemeClr val="lt1"/>
                          </a:solidFill>
                          <a:latin typeface="Arial"/>
                          <a:ea typeface="Arial"/>
                        </a:rPr>
                        <a:t>Client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nSpc>
                          <a:spcPct val="100000"/>
                        </a:lnSpc>
                      </a:pPr>
                      <a:r>
                        <a:rPr b="1" lang="it-IT" sz="1500" spc="-1" strike="noStrike">
                          <a:solidFill>
                            <a:schemeClr val="lt1"/>
                          </a:solidFill>
                          <a:latin typeface="Arial"/>
                          <a:ea typeface="Arial"/>
                        </a:rPr>
                        <a:t>Server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44520">
                <a:tc>
                  <a:txBody>
                    <a:bodyPr lIns="99000" rIns="99000" anchor="t">
                      <a:noAutofit/>
                    </a:bodyPr>
                    <a:p>
                      <a:pPr algn="ctr">
                        <a:lnSpc>
                          <a:spcPct val="100000"/>
                        </a:lnSpc>
                      </a:pPr>
                      <a:r>
                        <a:rPr b="1" lang="it-IT" sz="1200" spc="-1" strike="noStrike">
                          <a:solidFill>
                            <a:schemeClr val="dk1"/>
                          </a:solidFill>
                          <a:latin typeface="Arial"/>
                          <a:ea typeface="Arial"/>
                        </a:rPr>
                        <a:t>Evento</a:t>
                      </a:r>
                      <a:endParaRPr b="0" lang="en-US" sz="12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200" spc="-1" strike="noStrike">
                          <a:solidFill>
                            <a:schemeClr val="dk1"/>
                          </a:solidFill>
                          <a:latin typeface="Arial"/>
                          <a:ea typeface="Arial"/>
                        </a:rPr>
                        <a:t>Azione</a:t>
                      </a:r>
                      <a:endParaRPr b="0" lang="en-US" sz="12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200" spc="-1" strike="noStrike">
                          <a:solidFill>
                            <a:schemeClr val="dk1"/>
                          </a:solidFill>
                          <a:latin typeface="Arial"/>
                          <a:ea typeface="Arial"/>
                        </a:rPr>
                        <a:t>Evento</a:t>
                      </a:r>
                      <a:endParaRPr b="0" lang="en-US" sz="12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200" spc="-1" strike="noStrike">
                          <a:solidFill>
                            <a:schemeClr val="dk1"/>
                          </a:solidFill>
                          <a:latin typeface="Arial"/>
                          <a:ea typeface="Arial"/>
                        </a:rPr>
                        <a:t>Azione</a:t>
                      </a:r>
                      <a:endParaRPr b="0" lang="en-US" sz="12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7760">
                <a:tc>
                  <a:txBody>
                    <a:bodyPr lIns="99000" rIns="99000" anchor="t">
                      <a:noAutofit/>
                    </a:bodyPr>
                    <a:p>
                      <a:pPr>
                        <a:lnSpc>
                          <a:spcPct val="100000"/>
                        </a:lnSpc>
                        <a:tabLst>
                          <a:tab algn="l" pos="0"/>
                        </a:tabLst>
                      </a:pPr>
                      <a:r>
                        <a:rPr b="0" lang="it-IT" sz="1300" spc="-1" strike="noStrike">
                          <a:solidFill>
                            <a:schemeClr val="dk1"/>
                          </a:solidFill>
                          <a:latin typeface="Arial"/>
                          <a:ea typeface="Arial"/>
                        </a:rPr>
                        <a:t>LandingPage.html -&gt; RegisterForm </a:t>
                      </a:r>
                      <a:r>
                        <a:rPr b="0" lang="it-IT" sz="1300" spc="-1" strike="noStrike">
                          <a:solidFill>
                            <a:schemeClr val="dk1"/>
                          </a:solidFill>
                          <a:latin typeface="Wingdings"/>
                          <a:ea typeface="Arial"/>
                        </a:rPr>
                        <a:t>-&gt; Register</a:t>
                      </a:r>
                      <a:r>
                        <a:rPr b="0" lang="it-IT" sz="1300" spc="-1" strike="noStrike">
                          <a:solidFill>
                            <a:schemeClr val="dk1"/>
                          </a:solidFill>
                          <a:latin typeface="Arial"/>
                          <a:ea typeface="Arial"/>
                        </a:rPr>
                        <a:t> submit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Controllo dati:</a:t>
                      </a:r>
                      <a:br>
                        <a:rPr sz="1300"/>
                      </a:br>
                      <a:r>
                        <a:rPr b="0" lang="it-IT" sz="1300" spc="-1" strike="noStrike">
                          <a:solidFill>
                            <a:schemeClr val="dk1"/>
                          </a:solidFill>
                          <a:latin typeface="Arial"/>
                          <a:ea typeface="Arial"/>
                        </a:rPr>
                        <a:t>password e repeatPassword devono coincidere</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POST username, name, surname, email, password, repeat password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en-US" sz="1300" spc="-1" strike="noStrike">
                          <a:solidFill>
                            <a:srgbClr val="000000"/>
                          </a:solidFill>
                          <a:latin typeface="Arial"/>
                          <a:ea typeface="Arial"/>
                        </a:rPr>
                        <a:t>Controllo unicita’ username ed email, controllo validita’ parametri, inserimento dell’utente nel DB</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9800">
                <a:tc>
                  <a:txBody>
                    <a:bodyPr lIns="99000" rIns="99000" anchor="t">
                      <a:noAutofit/>
                    </a:bodyPr>
                    <a:p>
                      <a:pPr>
                        <a:lnSpc>
                          <a:spcPct val="100000"/>
                        </a:lnSpc>
                        <a:tabLst>
                          <a:tab algn="l" pos="0"/>
                        </a:tabLst>
                      </a:pPr>
                      <a:r>
                        <a:rPr b="0" lang="it-IT" sz="1300" spc="-1" strike="noStrike">
                          <a:solidFill>
                            <a:schemeClr val="dk1"/>
                          </a:solidFill>
                          <a:latin typeface="Arial"/>
                          <a:ea typeface="Arial"/>
                        </a:rPr>
                        <a:t>LandingPage.html -&gt; LoginForm </a:t>
                      </a:r>
                      <a:r>
                        <a:rPr b="0" lang="it-IT" sz="1300" spc="-1" strike="noStrike">
                          <a:solidFill>
                            <a:schemeClr val="dk1"/>
                          </a:solidFill>
                          <a:latin typeface="Wingdings"/>
                          <a:ea typeface="Arial"/>
                        </a:rPr>
                        <a:t>-&gt; </a:t>
                      </a:r>
                      <a:r>
                        <a:rPr b="0" lang="it-IT" sz="1300" spc="-1" strike="noStrike">
                          <a:solidFill>
                            <a:schemeClr val="dk1"/>
                          </a:solidFill>
                          <a:latin typeface="Arial"/>
                          <a:ea typeface="Arial"/>
                        </a:rPr>
                        <a:t>Login submit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Controllo dati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POST username password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Controllo credenziali, accesso e inizio sessione </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99160">
                <a:tc>
                  <a:txBody>
                    <a:bodyPr lIns="99000" rIns="99000" anchor="t">
                      <a:noAutofit/>
                    </a:bodyPr>
                    <a:p>
                      <a:pPr>
                        <a:lnSpc>
                          <a:spcPct val="100000"/>
                        </a:lnSpc>
                        <a:tabLst>
                          <a:tab algn="l" pos="0"/>
                        </a:tabLst>
                      </a:pPr>
                      <a:r>
                        <a:rPr b="0" lang="it-IT" sz="1300" spc="-1" strike="noStrike">
                          <a:solidFill>
                            <a:srgbClr val="000000"/>
                          </a:solidFill>
                          <a:latin typeface="Arial"/>
                          <a:ea typeface="Arial"/>
                        </a:rPr>
                        <a:t>Home</a:t>
                      </a:r>
                      <a:r>
                        <a:rPr b="0" lang="it-IT" sz="1300" spc="-1" strike="noStrike">
                          <a:solidFill>
                            <a:srgbClr val="000000"/>
                          </a:solidFill>
                          <a:latin typeface="Wingdings"/>
                          <a:ea typeface="Arial"/>
                        </a:rPr>
                        <a:t> -&gt; L</a:t>
                      </a:r>
                      <a:r>
                        <a:rPr b="0" lang="it-IT" sz="1300" spc="-1" strike="noStrike">
                          <a:solidFill>
                            <a:srgbClr val="000000"/>
                          </a:solidFill>
                          <a:latin typeface="Arial"/>
                          <a:ea typeface="Arial"/>
                        </a:rPr>
                        <a:t>oad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Aggiorna la Home con i gruppi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GET gruppi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Invio liste gruppi legati allo user</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69800">
                <a:tc>
                  <a:txBody>
                    <a:bodyPr lIns="99000" rIns="99000" anchor="t">
                      <a:noAutofit/>
                    </a:bodyPr>
                    <a:p>
                      <a:pPr>
                        <a:lnSpc>
                          <a:spcPct val="100000"/>
                        </a:lnSpc>
                        <a:tabLst>
                          <a:tab algn="l" pos="0"/>
                        </a:tabLst>
                      </a:pPr>
                      <a:r>
                        <a:rPr b="0" lang="it-IT" sz="1300" spc="-1" strike="noStrike">
                          <a:solidFill>
                            <a:schemeClr val="dk1"/>
                          </a:solidFill>
                          <a:latin typeface="Arial"/>
                          <a:ea typeface="Arial"/>
                        </a:rPr>
                        <a:t>Home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Lista Gruppi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Dettagli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Aggiorna la Home con i dati del gruppo</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GET groupID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Invio dati gruppo</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9800">
                <a:tc>
                  <a:txBody>
                    <a:bodyPr lIns="99000" rIns="99000" anchor="t">
                      <a:noAutofit/>
                    </a:bodyPr>
                    <a:p>
                      <a:pPr>
                        <a:lnSpc>
                          <a:spcPct val="100000"/>
                        </a:lnSpc>
                      </a:pPr>
                      <a:r>
                        <a:rPr b="0" lang="it-IT" sz="1300" spc="-1" strike="noStrike">
                          <a:solidFill>
                            <a:schemeClr val="dk1"/>
                          </a:solidFill>
                          <a:latin typeface="Arial"/>
                          <a:ea typeface="Arial"/>
                        </a:rPr>
                        <a:t>Home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Lista Gruppi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Dettagli gruppo -&gt; Drag user su cestino</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Controllo permessi e valori minimum Participants</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POST username, groupID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Cambio stato invitati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3080">
                <a:tc>
                  <a:txBody>
                    <a:bodyPr lIns="99000" rIns="99000" anchor="t">
                      <a:noAutofit/>
                    </a:bodyPr>
                    <a:p>
                      <a:pPr>
                        <a:lnSpc>
                          <a:spcPct val="100000"/>
                        </a:lnSpc>
                      </a:pPr>
                      <a:r>
                        <a:rPr b="0" lang="it-IT" sz="1300" spc="-1" strike="noStrike">
                          <a:solidFill>
                            <a:schemeClr val="dk1"/>
                          </a:solidFill>
                          <a:latin typeface="Arial"/>
                          <a:ea typeface="Arial"/>
                        </a:rPr>
                        <a:t>Wizard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form submit, cancella</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Controllo dati, cambio modulo del wizard, svuotamento form </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99160">
                <a:tc>
                  <a:txBody>
                    <a:bodyPr lIns="99000" rIns="99000" anchor="t">
                      <a:noAutofit/>
                    </a:bodyPr>
                    <a:p>
                      <a:pPr>
                        <a:lnSpc>
                          <a:spcPct val="100000"/>
                        </a:lnSpc>
                      </a:pPr>
                      <a:r>
                        <a:rPr b="0" lang="it-IT" sz="1300" spc="-1" strike="noStrike">
                          <a:solidFill>
                            <a:schemeClr val="dk1"/>
                          </a:solidFill>
                          <a:latin typeface="Arial"/>
                          <a:ea typeface="Arial"/>
                        </a:rPr>
                        <a:t>Wizard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invia</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Controllo dati: il numero degli invitati deve essere compreso tra min e max participants</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POST info nuovo gruppo e invitati annessi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Inserimento nuovo gruppo</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62440">
                <a:tc>
                  <a:txBody>
                    <a:bodyPr lIns="99000" rIns="99000" anchor="t">
                      <a:noAutofit/>
                    </a:bodyPr>
                    <a:p>
                      <a:pPr>
                        <a:lnSpc>
                          <a:spcPct val="100000"/>
                        </a:lnSpc>
                      </a:pPr>
                      <a:r>
                        <a:rPr b="0" lang="it-IT" sz="1300" spc="-1" strike="noStrike">
                          <a:solidFill>
                            <a:schemeClr val="dk1"/>
                          </a:solidFill>
                          <a:latin typeface="Arial"/>
                          <a:ea typeface="Arial"/>
                        </a:rPr>
                        <a:t>Logout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it-IT" sz="105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GET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Terminazione della sessione</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2057400" y="228600"/>
            <a:ext cx="6399720" cy="1139040"/>
          </a:xfrm>
          <a:prstGeom prst="rect">
            <a:avLst/>
          </a:prstGeom>
          <a:noFill/>
          <a:ln w="0">
            <a:noFill/>
          </a:ln>
        </p:spPr>
        <p:txBody>
          <a:bodyPr lIns="107280" rIns="107280" tIns="53640" bIns="53640" anchor="t">
            <a:noAutofit/>
          </a:bodyPr>
          <a:p>
            <a:pPr indent="0">
              <a:lnSpc>
                <a:spcPct val="100000"/>
              </a:lnSpc>
              <a:buNone/>
              <a:tabLst>
                <a:tab algn="l" pos="0"/>
              </a:tabLst>
            </a:pPr>
            <a:r>
              <a:rPr b="0" lang="en-US" sz="4400" spc="-1" strike="noStrike">
                <a:solidFill>
                  <a:schemeClr val="dk1"/>
                </a:solidFill>
                <a:latin typeface="Calibri"/>
                <a:ea typeface="Calibri"/>
              </a:rPr>
              <a:t>Controller / event handler</a:t>
            </a:r>
            <a:endParaRPr b="0" lang="en-US" sz="4400" spc="-1" strike="noStrike">
              <a:solidFill>
                <a:srgbClr val="000000"/>
              </a:solidFill>
              <a:latin typeface="Arial"/>
            </a:endParaRPr>
          </a:p>
        </p:txBody>
      </p:sp>
      <p:graphicFrame>
        <p:nvGraphicFramePr>
          <p:cNvPr id="412" name="Table 3"/>
          <p:cNvGraphicFramePr/>
          <p:nvPr/>
        </p:nvGraphicFramePr>
        <p:xfrm>
          <a:off x="223560" y="1168920"/>
          <a:ext cx="9494280" cy="4907160"/>
        </p:xfrm>
        <a:graphic>
          <a:graphicData uri="http://schemas.openxmlformats.org/drawingml/2006/table">
            <a:tbl>
              <a:tblPr/>
              <a:tblGrid>
                <a:gridCol w="2521080"/>
                <a:gridCol w="2228760"/>
                <a:gridCol w="2374920"/>
                <a:gridCol w="2369880"/>
              </a:tblGrid>
              <a:tr h="356760">
                <a:tc gridSpan="2">
                  <a:txBody>
                    <a:bodyPr lIns="99000" rIns="99000" anchor="t">
                      <a:noAutofit/>
                    </a:bodyPr>
                    <a:p>
                      <a:pPr algn="ctr">
                        <a:lnSpc>
                          <a:spcPct val="100000"/>
                        </a:lnSpc>
                      </a:pPr>
                      <a:r>
                        <a:rPr b="1" lang="it-IT" sz="1400" spc="-1" strike="noStrike">
                          <a:solidFill>
                            <a:schemeClr val="lt1"/>
                          </a:solidFill>
                          <a:latin typeface="Arial"/>
                          <a:ea typeface="Arial"/>
                        </a:rPr>
                        <a:t>Client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gn="ctr">
                        <a:lnSpc>
                          <a:spcPct val="100000"/>
                        </a:lnSpc>
                      </a:pPr>
                      <a:r>
                        <a:rPr b="1" lang="it-IT" sz="1400" spc="-1" strike="noStrike">
                          <a:solidFill>
                            <a:schemeClr val="lt1"/>
                          </a:solidFill>
                          <a:latin typeface="Arial"/>
                          <a:ea typeface="Arial"/>
                        </a:rPr>
                        <a:t>Server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27600">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Landing Page -&gt; register form -&gt;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rPr>
                        <a:t>POST infos nuovo user</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rPr>
                        <a:t>Register</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Landing Page -&gt; login form -&gt;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POST username password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Login</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 </a:t>
                      </a:r>
                      <a:r>
                        <a:rPr b="0" lang="it-IT" sz="1400" spc="-1" strike="noStrike">
                          <a:solidFill>
                            <a:schemeClr val="dk1"/>
                          </a:solidFill>
                          <a:latin typeface="Arial"/>
                        </a:rPr>
                        <a:t>Home -&gt; load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PageOrchestrator</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GetGroupsData</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Home -&gt; lista Gruppi -&gt; dettagli gruppo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GroupDetailsShow</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 groupID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GetGroupDetailsData</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Home -&gt; Lista Gruppi -&gt; Dettagli gruppo -&gt; Drag user su cestino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DragUserToBin</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POST username, groupID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RemoveInvitedUser</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90160">
                <a:tc>
                  <a:txBody>
                    <a:bodyPr lIns="99000" rIns="99000" anchor="t">
                      <a:noAutofit/>
                    </a:bodyPr>
                    <a:p>
                      <a:pPr>
                        <a:lnSpc>
                          <a:spcPct val="100000"/>
                        </a:lnSpc>
                        <a:tabLst>
                          <a:tab algn="l" pos="0"/>
                        </a:tabLst>
                      </a:pPr>
                      <a:r>
                        <a:rPr b="0" lang="it-IT" sz="1400" spc="-1" strike="noStrike">
                          <a:solidFill>
                            <a:schemeClr val="dk1"/>
                          </a:solidFill>
                          <a:latin typeface="Arial"/>
                        </a:rPr>
                        <a:t>Wizard -&gt; form submit, cancella</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changeWizView</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45080">
                <a:tc>
                  <a:txBody>
                    <a:bodyPr lIns="90000" rIns="90000" anchor="t">
                      <a:noAutofit/>
                    </a:bodyPr>
                    <a:p>
                      <a:pPr>
                        <a:lnSpc>
                          <a:spcPct val="100000"/>
                        </a:lnSpc>
                        <a:tabLst>
                          <a:tab algn="l" pos="0"/>
                        </a:tabLst>
                      </a:pPr>
                      <a:r>
                        <a:rPr b="0" lang="it-IT" sz="1400" spc="-1" strike="noStrike">
                          <a:solidFill>
                            <a:schemeClr val="dk1"/>
                          </a:solidFill>
                          <a:latin typeface="Arial"/>
                        </a:rPr>
                        <a:t>Wizard -&gt; cancella</a:t>
                      </a:r>
                      <a:endParaRPr b="0" lang="en-US" sz="1400" spc="-1" strike="noStrike">
                        <a:solidFill>
                          <a:srgbClr val="000000"/>
                        </a:solidFill>
                        <a:latin typeface="Arial"/>
                      </a:endParaRPr>
                    </a:p>
                  </a:txBody>
                  <a:tcPr anchor="t" marL="90000" marR="90000">
                    <a:lnL w="12240">
                      <a:noFill/>
                      <a:prstDash val="solid"/>
                    </a:lnL>
                    <a:lnR w="12240">
                      <a:noFill/>
                      <a:prstDash val="solid"/>
                    </a:lnR>
                    <a:lnT w="12240">
                      <a:noFill/>
                      <a:prstDash val="solid"/>
                    </a:lnT>
                    <a:lnB w="12240">
                      <a:noFill/>
                      <a:prstDash val="solid"/>
                    </a:lnB>
                    <a:solidFill>
                      <a:srgbClr val="dee6ef"/>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reset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90160">
                <a:tc>
                  <a:txBody>
                    <a:bodyPr lIns="99000" rIns="99000" anchor="t">
                      <a:noAutofit/>
                    </a:bodyPr>
                    <a:p>
                      <a:pPr>
                        <a:lnSpc>
                          <a:spcPct val="100000"/>
                        </a:lnSpc>
                        <a:tabLst>
                          <a:tab algn="l" pos="0"/>
                        </a:tabLst>
                      </a:pPr>
                      <a:r>
                        <a:rPr b="0" lang="it-IT" sz="1400" spc="-1" strike="noStrike">
                          <a:solidFill>
                            <a:schemeClr val="dk1"/>
                          </a:solidFill>
                          <a:latin typeface="Arial"/>
                        </a:rPr>
                        <a:t>Wizard -&gt; invia</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POST infos nuovo gruppo e utenti invitati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CreateGroup</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91600">
                <a:tc>
                  <a:txBody>
                    <a:bodyPr lIns="99000" rIns="99000" anchor="t">
                      <a:noAutofit/>
                    </a:bodyPr>
                    <a:p>
                      <a:pPr>
                        <a:lnSpc>
                          <a:spcPct val="100000"/>
                        </a:lnSpc>
                        <a:tabLst>
                          <a:tab algn="l" pos="0"/>
                        </a:tabLst>
                      </a:pPr>
                      <a:r>
                        <a:rPr b="0" lang="it-IT" sz="1400" spc="-1" strike="noStrike">
                          <a:solidFill>
                            <a:schemeClr val="dk1"/>
                          </a:solidFill>
                          <a:latin typeface="Arial"/>
                        </a:rPr>
                        <a:t>Logout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Logout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495360" y="130680"/>
            <a:ext cx="8911440" cy="113904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Server side: DAO &amp; model objects</a:t>
            </a:r>
            <a:endParaRPr b="0" lang="en-US" sz="4400" spc="-1" strike="noStrike">
              <a:solidFill>
                <a:srgbClr val="000000"/>
              </a:solidFill>
              <a:latin typeface="Arial"/>
            </a:endParaRPr>
          </a:p>
        </p:txBody>
      </p:sp>
      <p:sp>
        <p:nvSpPr>
          <p:cNvPr id="414" name="PlaceHolder 2"/>
          <p:cNvSpPr>
            <a:spLocks noGrp="1"/>
          </p:cNvSpPr>
          <p:nvPr>
            <p:ph/>
          </p:nvPr>
        </p:nvSpPr>
        <p:spPr>
          <a:xfrm>
            <a:off x="495360" y="2057400"/>
            <a:ext cx="4371120" cy="2742120"/>
          </a:xfrm>
          <a:prstGeom prst="rect">
            <a:avLst/>
          </a:prstGeom>
          <a:noFill/>
          <a:ln w="0">
            <a:noFill/>
          </a:ln>
        </p:spPr>
        <p:txBody>
          <a:bodyPr lIns="107280" rIns="107280" tIns="53640" bIns="53640" anchor="t">
            <a:noAutofit/>
          </a:bodyPr>
          <a:p>
            <a:pPr marL="536400" indent="0">
              <a:lnSpc>
                <a:spcPct val="80000"/>
              </a:lnSpc>
              <a:buNone/>
              <a:tabLst>
                <a:tab algn="l" pos="0"/>
              </a:tabLst>
            </a:pPr>
            <a:r>
              <a:rPr b="0" lang="en-US" sz="2400" spc="-1" strike="noStrike">
                <a:solidFill>
                  <a:schemeClr val="dk1"/>
                </a:solidFill>
                <a:latin typeface="Calibri"/>
                <a:ea typeface="Calibri"/>
              </a:rPr>
              <a:t>Controllers</a:t>
            </a:r>
            <a:endParaRPr b="0" lang="en-US" sz="2400" spc="-1" strike="noStrike">
              <a:solidFill>
                <a:srgbClr val="000000"/>
              </a:solidFill>
              <a:latin typeface="Arial"/>
            </a:endParaRPr>
          </a:p>
          <a:p>
            <a:pPr marL="536400" indent="-477000">
              <a:lnSpc>
                <a:spcPct val="80000"/>
              </a:lnSpc>
              <a:spcBef>
                <a:spcPts val="300"/>
              </a:spcBef>
              <a:buClr>
                <a:srgbClr val="000000"/>
              </a:buClr>
              <a:buFont typeface="Arial"/>
              <a:buChar char="•"/>
              <a:tabLst>
                <a:tab algn="l" pos="0"/>
              </a:tabLst>
            </a:pPr>
            <a:r>
              <a:rPr b="0" lang="es" sz="2000" spc="-1" strike="noStrike">
                <a:solidFill>
                  <a:schemeClr val="dk1"/>
                </a:solidFill>
                <a:latin typeface="Calibri"/>
                <a:ea typeface="Calibri"/>
              </a:rPr>
              <a:t>Login</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tabLst>
                <a:tab algn="l" pos="0"/>
              </a:tabLst>
            </a:pPr>
            <a:r>
              <a:rPr b="0" lang="es" sz="2000" spc="-1" strike="noStrike">
                <a:solidFill>
                  <a:schemeClr val="dk1"/>
                </a:solidFill>
                <a:latin typeface="Calibri"/>
                <a:ea typeface="Calibri"/>
              </a:rPr>
              <a:t>Register</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tabLst>
                <a:tab algn="l" pos="0"/>
              </a:tabLst>
            </a:pPr>
            <a:r>
              <a:rPr b="0" lang="es" sz="2000" spc="-1" strike="noStrike">
                <a:solidFill>
                  <a:schemeClr val="dk1"/>
                </a:solidFill>
                <a:latin typeface="Calibri"/>
                <a:ea typeface="Calibri"/>
              </a:rPr>
              <a:t>GetGroupsData</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tabLst>
                <a:tab algn="l" pos="0"/>
              </a:tabLst>
            </a:pPr>
            <a:r>
              <a:rPr b="0" lang="es" sz="2000" spc="-1" strike="noStrike">
                <a:solidFill>
                  <a:schemeClr val="dk1"/>
                </a:solidFill>
                <a:latin typeface="Calibri"/>
                <a:ea typeface="Calibri"/>
              </a:rPr>
              <a:t>GetGroupDetailsData</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tabLst>
                <a:tab algn="l" pos="0"/>
              </a:tabLst>
            </a:pPr>
            <a:r>
              <a:rPr b="0" lang="es" sz="2000" spc="-1" strike="noStrike">
                <a:solidFill>
                  <a:schemeClr val="dk1"/>
                </a:solidFill>
                <a:latin typeface="Calibri"/>
                <a:ea typeface="Calibri"/>
              </a:rPr>
              <a:t>RemoveInvitedUser</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tabLst>
                <a:tab algn="l" pos="0"/>
              </a:tabLst>
            </a:pPr>
            <a:r>
              <a:rPr b="0" lang="es" sz="2000" spc="-1" strike="noStrike">
                <a:solidFill>
                  <a:schemeClr val="dk1"/>
                </a:solidFill>
                <a:latin typeface="Calibri"/>
                <a:ea typeface="Calibri"/>
              </a:rPr>
              <a:t>CreateGroup</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tabLst>
                <a:tab algn="l" pos="0"/>
              </a:tabLst>
            </a:pPr>
            <a:r>
              <a:rPr b="0" lang="es" sz="2000" spc="-1" strike="noStrike">
                <a:solidFill>
                  <a:schemeClr val="dk1"/>
                </a:solidFill>
                <a:latin typeface="Calibri"/>
                <a:ea typeface="Calibri"/>
              </a:rPr>
              <a:t>Logout</a:t>
            </a:r>
            <a:endParaRPr b="0" lang="en-US" sz="2000" spc="-1" strike="noStrike">
              <a:solidFill>
                <a:srgbClr val="000000"/>
              </a:solidFill>
              <a:latin typeface="Arial"/>
            </a:endParaRPr>
          </a:p>
        </p:txBody>
      </p:sp>
      <p:sp>
        <p:nvSpPr>
          <p:cNvPr id="415" name="PlaceHolder 10"/>
          <p:cNvSpPr/>
          <p:nvPr/>
        </p:nvSpPr>
        <p:spPr>
          <a:xfrm>
            <a:off x="4102200" y="1697400"/>
            <a:ext cx="5370480" cy="4304520"/>
          </a:xfrm>
          <a:prstGeom prst="rect">
            <a:avLst/>
          </a:prstGeom>
          <a:noFill/>
          <a:ln w="0">
            <a:noFill/>
          </a:ln>
        </p:spPr>
        <p:style>
          <a:lnRef idx="0"/>
          <a:fillRef idx="0"/>
          <a:effectRef idx="0"/>
          <a:fontRef idx="minor"/>
        </p:style>
        <p:txBody>
          <a:bodyPr lIns="0" rIns="0" tIns="0" bIns="0" anchor="t">
            <a:noAutofit/>
          </a:bodyPr>
          <a:p>
            <a:pPr marL="343080" indent="-343080">
              <a:lnSpc>
                <a:spcPct val="80000"/>
              </a:lnSpc>
              <a:buClr>
                <a:srgbClr val="000000"/>
              </a:buClr>
              <a:buFont typeface="Arial"/>
              <a:buChar char="•"/>
            </a:pPr>
            <a:r>
              <a:rPr b="0" lang="es-419" sz="1600" spc="-1" strike="noStrike">
                <a:solidFill>
                  <a:schemeClr val="dk1"/>
                </a:solidFill>
                <a:latin typeface="Calibri"/>
                <a:ea typeface="Calibri"/>
              </a:rPr>
              <a:t>Model objects (Beans)</a:t>
            </a:r>
            <a:endParaRPr b="0" lang="en-US" sz="16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600" spc="-1" strike="noStrike">
                <a:solidFill>
                  <a:schemeClr val="dk1"/>
                </a:solidFill>
                <a:latin typeface="Calibri"/>
                <a:ea typeface="Calibri"/>
              </a:rPr>
              <a:t>User</a:t>
            </a:r>
            <a:endParaRPr b="0" lang="en-US" sz="16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600" spc="-1" strike="noStrike">
                <a:solidFill>
                  <a:schemeClr val="dk1"/>
                </a:solidFill>
                <a:latin typeface="Calibri"/>
                <a:ea typeface="Calibri"/>
              </a:rPr>
              <a:t>Group</a:t>
            </a:r>
            <a:endParaRPr b="0" lang="en-US" sz="1600" spc="-1" strike="noStrike">
              <a:solidFill>
                <a:srgbClr val="000000"/>
              </a:solidFill>
              <a:latin typeface="Arial"/>
            </a:endParaRPr>
          </a:p>
          <a:p>
            <a:pPr marL="343080" indent="-343080">
              <a:lnSpc>
                <a:spcPct val="80000"/>
              </a:lnSpc>
              <a:spcBef>
                <a:spcPts val="349"/>
              </a:spcBef>
              <a:buClr>
                <a:srgbClr val="000000"/>
              </a:buClr>
              <a:buFont typeface="Arial"/>
              <a:buChar char="•"/>
            </a:pPr>
            <a:r>
              <a:rPr b="0" lang="es-419" sz="1600" spc="-1" strike="noStrike">
                <a:solidFill>
                  <a:schemeClr val="dk1"/>
                </a:solidFill>
                <a:latin typeface="Calibri"/>
                <a:ea typeface="Calibri"/>
              </a:rPr>
              <a:t>Data Access Objects (Classes)</a:t>
            </a:r>
            <a:endParaRPr b="0" lang="en-US" sz="16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600" spc="-1" strike="noStrike">
                <a:solidFill>
                  <a:schemeClr val="dk1"/>
                </a:solidFill>
                <a:latin typeface="Calibri"/>
                <a:ea typeface="Calibri"/>
              </a:rPr>
              <a:t>UserDAO</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checkCredentials(username, pwd)</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getUserByUsername(username)</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usernameEmailUnique(username, email)</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registerSuccess(user)</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findAllUsersExcept(excludedUsername)</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removeUserFromGroup(username, groupID)</a:t>
            </a:r>
            <a:endParaRPr b="0" lang="en-US" sz="1600" spc="-1" strike="noStrike">
              <a:solidFill>
                <a:srgbClr val="000000"/>
              </a:solidFill>
              <a:latin typeface="Arial"/>
            </a:endParaRPr>
          </a:p>
          <a:p>
            <a:pPr lvl="1" marL="743040" indent="-228600">
              <a:lnSpc>
                <a:spcPct val="80000"/>
              </a:lnSpc>
              <a:spcBef>
                <a:spcPts val="300"/>
              </a:spcBef>
              <a:buClr>
                <a:srgbClr val="000000"/>
              </a:buClr>
              <a:buFont typeface="Arial"/>
              <a:buChar char="–"/>
            </a:pPr>
            <a:r>
              <a:rPr b="0" lang="es-419" sz="1600" spc="-1" strike="noStrike">
                <a:solidFill>
                  <a:schemeClr val="dk1"/>
                </a:solidFill>
                <a:latin typeface="Calibri"/>
                <a:ea typeface="Calibri"/>
              </a:rPr>
              <a:t>GroupDAO</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findMyGroups(username)</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findOthersGroups(username)</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findUsersByGroupID(id)</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createGroup(title, startDate, duration, minParticps, maxParticips, creator, invitatedUsers)</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getGroupByID(id)</a:t>
            </a:r>
            <a:endParaRPr b="0" lang="en-US" sz="1600" spc="-1" strike="noStrike">
              <a:solidFill>
                <a:srgbClr val="000000"/>
              </a:solidFill>
              <a:latin typeface="Arial"/>
            </a:endParaRPr>
          </a:p>
          <a:p>
            <a:pPr marL="1143000">
              <a:lnSpc>
                <a:spcPct val="8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495360" y="-13320"/>
            <a:ext cx="8911440" cy="113904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Client side: view &amp; view component</a:t>
            </a:r>
            <a:endParaRPr b="0" lang="en-US" sz="4400" spc="-1" strike="noStrike">
              <a:solidFill>
                <a:srgbClr val="000000"/>
              </a:solidFill>
              <a:latin typeface="Arial"/>
            </a:endParaRPr>
          </a:p>
        </p:txBody>
      </p:sp>
      <p:sp>
        <p:nvSpPr>
          <p:cNvPr id="417" name="PlaceHolder 2"/>
          <p:cNvSpPr>
            <a:spLocks noGrp="1"/>
          </p:cNvSpPr>
          <p:nvPr>
            <p:ph/>
          </p:nvPr>
        </p:nvSpPr>
        <p:spPr>
          <a:xfrm>
            <a:off x="596880" y="1143000"/>
            <a:ext cx="9003240" cy="5830560"/>
          </a:xfrm>
          <a:prstGeom prst="rect">
            <a:avLst/>
          </a:prstGeom>
          <a:noFill/>
          <a:ln w="0">
            <a:noFill/>
          </a:ln>
        </p:spPr>
        <p:txBody>
          <a:bodyPr lIns="107280" rIns="107280" tIns="53640" bIns="53640" anchor="t">
            <a:normAutofit/>
          </a:bodyPr>
          <a:p>
            <a:pPr marL="536400" indent="-477000">
              <a:lnSpc>
                <a:spcPct val="100000"/>
              </a:lnSpc>
              <a:spcBef>
                <a:spcPts val="374"/>
              </a:spcBef>
              <a:buClr>
                <a:srgbClr val="000000"/>
              </a:buClr>
              <a:buFont typeface="Arial"/>
              <a:buChar char="•"/>
            </a:pPr>
            <a:r>
              <a:rPr b="0" lang="it-IT" sz="1600" spc="-1" strike="noStrike">
                <a:solidFill>
                  <a:schemeClr val="dk1"/>
                </a:solidFill>
                <a:latin typeface="Calibri"/>
                <a:ea typeface="Calibri"/>
              </a:rPr>
              <a:t>LandingPage</a:t>
            </a:r>
            <a:endParaRPr b="0" lang="en-US" sz="1600" spc="-1" strike="noStrike">
              <a:solidFill>
                <a:srgbClr val="000000"/>
              </a:solidFill>
              <a:latin typeface="Arial"/>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Login form</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Gestione submit e degli errori</a:t>
            </a:r>
            <a:endParaRPr b="0" lang="en-US" sz="1600" spc="-1" strike="noStrike">
              <a:solidFill>
                <a:srgbClr val="000000"/>
              </a:solidFill>
              <a:latin typeface="Arial"/>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Register form</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Gestione submit ed errori</a:t>
            </a:r>
            <a:endParaRPr b="0" lang="en-US" sz="1600" spc="-1" strike="noStrike">
              <a:solidFill>
                <a:srgbClr val="000000"/>
              </a:solidFill>
              <a:latin typeface="Arial"/>
            </a:endParaRPr>
          </a:p>
          <a:p>
            <a:pPr marL="536400" indent="-477000">
              <a:lnSpc>
                <a:spcPct val="100000"/>
              </a:lnSpc>
              <a:spcBef>
                <a:spcPts val="374"/>
              </a:spcBef>
              <a:buClr>
                <a:srgbClr val="000000"/>
              </a:buClr>
              <a:buFont typeface="Arial"/>
              <a:buChar char="•"/>
            </a:pPr>
            <a:r>
              <a:rPr b="0" lang="it-IT" sz="1600" spc="-1" strike="noStrike">
                <a:solidFill>
                  <a:schemeClr val="dk1"/>
                </a:solidFill>
                <a:latin typeface="Calibri"/>
                <a:ea typeface="Calibri"/>
              </a:rPr>
              <a:t>Home</a:t>
            </a:r>
            <a:endParaRPr b="0" lang="en-US" sz="1600" spc="-1" strike="noStrike">
              <a:solidFill>
                <a:srgbClr val="000000"/>
              </a:solidFill>
              <a:latin typeface="Arial"/>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GroupLists</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show(): richiede al server i dati delle liste di myGroups e othersGroups</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update(): riceve dati server e aggiorna le liste</a:t>
            </a:r>
            <a:endParaRPr b="0" lang="en-US" sz="1600" spc="-1" strike="noStrike">
              <a:solidFill>
                <a:srgbClr val="000000"/>
              </a:solidFill>
              <a:latin typeface="Arial"/>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GroupDetails</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registerEvents(): associa al componente le funzioni per gestirne gli eventi</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show(): richiede al server i  dettagli del gruppo</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update(): riceve dati server e aggiorna i dettagli</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DragUserToBin(): permette il drag n drop degli invitati (funzione x il solo creatore)</a:t>
            </a:r>
            <a:endParaRPr b="0" lang="en-US" sz="1600" spc="-1" strike="noStrike">
              <a:solidFill>
                <a:srgbClr val="000000"/>
              </a:solidFill>
              <a:latin typeface="Arial"/>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Wizard</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registerEvents(): associa al componente le funzioni per gestirne gli eventi</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changeWizView(): cambia il modulo visualizzato (1. form, 2. anagrafica)</a:t>
            </a:r>
            <a:endParaRPr b="0" lang="en-US" sz="1600" spc="-1" strike="noStrike">
              <a:solidFill>
                <a:srgbClr val="000000"/>
              </a:solidFill>
              <a:latin typeface="Arial"/>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reset(): imposta condizioni iniziali di visibilità dei moduli</a:t>
            </a:r>
            <a:endParaRPr b="0" lang="en-US" sz="16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495000" y="274320"/>
            <a:ext cx="8911080" cy="63900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registration</a:t>
            </a:r>
            <a:endParaRPr b="0" lang="en-US" sz="4400" spc="-1" strike="noStrike">
              <a:solidFill>
                <a:srgbClr val="000000"/>
              </a:solidFill>
              <a:latin typeface="Arial"/>
            </a:endParaRPr>
          </a:p>
        </p:txBody>
      </p:sp>
      <p:sp>
        <p:nvSpPr>
          <p:cNvPr id="419" name="Google Shape;273;p 2"/>
          <p:cNvSpPr/>
          <p:nvPr/>
        </p:nvSpPr>
        <p:spPr>
          <a:xfrm>
            <a:off x="3773880" y="1143000"/>
            <a:ext cx="1419840" cy="459720"/>
          </a:xfrm>
          <a:prstGeom prst="rect">
            <a:avLst/>
          </a:prstGeom>
          <a:solidFill>
            <a:srgbClr val="b4c7dc"/>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Register</a:t>
            </a:r>
            <a:endParaRPr b="0" lang="en-US" sz="1400" spc="-1" strike="noStrike">
              <a:solidFill>
                <a:srgbClr val="000000"/>
              </a:solidFill>
              <a:latin typeface="Arial"/>
            </a:endParaRPr>
          </a:p>
        </p:txBody>
      </p:sp>
      <p:cxnSp>
        <p:nvCxnSpPr>
          <p:cNvPr id="420" name="Google Shape;274;p 2"/>
          <p:cNvCxnSpPr>
            <a:stCxn id="419" idx="2"/>
          </p:cNvCxnSpPr>
          <p:nvPr/>
        </p:nvCxnSpPr>
        <p:spPr>
          <a:xfrm flipH="1">
            <a:off x="4419720" y="1602720"/>
            <a:ext cx="64440" cy="4847400"/>
          </a:xfrm>
          <a:prstGeom prst="straightConnector1">
            <a:avLst/>
          </a:prstGeom>
          <a:ln w="38100">
            <a:solidFill>
              <a:srgbClr val="4f81bd"/>
            </a:solidFill>
            <a:prstDash val="dot"/>
            <a:round/>
          </a:ln>
        </p:spPr>
      </p:cxnSp>
      <p:cxnSp>
        <p:nvCxnSpPr>
          <p:cNvPr id="421" name="Google Shape;275;p 2"/>
          <p:cNvCxnSpPr/>
          <p:nvPr/>
        </p:nvCxnSpPr>
        <p:spPr>
          <a:xfrm flipV="1">
            <a:off x="119880" y="2329200"/>
            <a:ext cx="1234440" cy="13680"/>
          </a:xfrm>
          <a:prstGeom prst="straightConnector1">
            <a:avLst/>
          </a:prstGeom>
          <a:ln w="25400">
            <a:solidFill>
              <a:srgbClr val="4f81bd"/>
            </a:solidFill>
            <a:round/>
            <a:tailEnd len="med" type="stealth" w="med"/>
          </a:ln>
        </p:spPr>
      </p:cxnSp>
      <p:sp>
        <p:nvSpPr>
          <p:cNvPr id="422" name="Google Shape;276;p 2"/>
          <p:cNvSpPr/>
          <p:nvPr/>
        </p:nvSpPr>
        <p:spPr>
          <a:xfrm>
            <a:off x="29520" y="1641960"/>
            <a:ext cx="1370520" cy="6026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OnClick submit form</a:t>
            </a:r>
            <a:endParaRPr b="0" lang="en-US" sz="1800" spc="-1" strike="noStrike">
              <a:solidFill>
                <a:srgbClr val="000000"/>
              </a:solidFill>
              <a:latin typeface="Arial"/>
            </a:endParaRPr>
          </a:p>
        </p:txBody>
      </p:sp>
      <p:sp>
        <p:nvSpPr>
          <p:cNvPr id="423" name="Google Shape;277;p 2"/>
          <p:cNvSpPr/>
          <p:nvPr/>
        </p:nvSpPr>
        <p:spPr>
          <a:xfrm>
            <a:off x="4323960" y="1873080"/>
            <a:ext cx="327600" cy="3612240"/>
          </a:xfrm>
          <a:prstGeom prst="rect">
            <a:avLst/>
          </a:prstGeom>
          <a:solidFill>
            <a:srgbClr val="b4c7dc"/>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sp>
        <p:nvSpPr>
          <p:cNvPr id="424" name="Google Shape;278;p 2"/>
          <p:cNvSpPr/>
          <p:nvPr/>
        </p:nvSpPr>
        <p:spPr>
          <a:xfrm>
            <a:off x="6060960" y="1169280"/>
            <a:ext cx="1061280" cy="590760"/>
          </a:xfrm>
          <a:prstGeom prst="rect">
            <a:avLst/>
          </a:prstGeom>
          <a:solidFill>
            <a:srgbClr val="b4c7dc"/>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UserDAO</a:t>
            </a:r>
            <a:endParaRPr b="0" lang="en-US" sz="1400" spc="-1" strike="noStrike">
              <a:solidFill>
                <a:srgbClr val="000000"/>
              </a:solidFill>
              <a:latin typeface="Arial"/>
            </a:endParaRPr>
          </a:p>
        </p:txBody>
      </p:sp>
      <p:cxnSp>
        <p:nvCxnSpPr>
          <p:cNvPr id="425" name="Google Shape;279;p 2"/>
          <p:cNvCxnSpPr>
            <a:stCxn id="424" idx="2"/>
          </p:cNvCxnSpPr>
          <p:nvPr/>
        </p:nvCxnSpPr>
        <p:spPr>
          <a:xfrm flipH="1">
            <a:off x="6575040" y="1760040"/>
            <a:ext cx="16920" cy="4870800"/>
          </a:xfrm>
          <a:prstGeom prst="straightConnector1">
            <a:avLst/>
          </a:prstGeom>
          <a:ln w="38100">
            <a:solidFill>
              <a:srgbClr val="4f81bd"/>
            </a:solidFill>
            <a:prstDash val="dot"/>
            <a:round/>
          </a:ln>
        </p:spPr>
      </p:cxnSp>
      <p:cxnSp>
        <p:nvCxnSpPr>
          <p:cNvPr id="426" name="Google Shape;280;p 2"/>
          <p:cNvCxnSpPr/>
          <p:nvPr/>
        </p:nvCxnSpPr>
        <p:spPr>
          <a:xfrm>
            <a:off x="4752720" y="3891240"/>
            <a:ext cx="1600200" cy="4320"/>
          </a:xfrm>
          <a:prstGeom prst="straightConnector1">
            <a:avLst/>
          </a:prstGeom>
          <a:ln w="25400">
            <a:solidFill>
              <a:srgbClr val="4f81bd"/>
            </a:solidFill>
            <a:round/>
            <a:tailEnd len="med" type="stealth" w="med"/>
          </a:ln>
        </p:spPr>
      </p:cxnSp>
      <p:sp>
        <p:nvSpPr>
          <p:cNvPr id="427" name="Google Shape;281;p 2"/>
          <p:cNvSpPr/>
          <p:nvPr/>
        </p:nvSpPr>
        <p:spPr>
          <a:xfrm>
            <a:off x="4722120" y="3522960"/>
            <a:ext cx="1856880" cy="302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UserDAO()</a:t>
            </a:r>
            <a:endParaRPr b="0" lang="en-US" sz="1400" spc="-1" strike="noStrike">
              <a:solidFill>
                <a:srgbClr val="000000"/>
              </a:solidFill>
              <a:latin typeface="Arial"/>
            </a:endParaRPr>
          </a:p>
        </p:txBody>
      </p:sp>
      <p:sp>
        <p:nvSpPr>
          <p:cNvPr id="428" name="Google Shape;282;p 2"/>
          <p:cNvSpPr/>
          <p:nvPr/>
        </p:nvSpPr>
        <p:spPr>
          <a:xfrm>
            <a:off x="6451200" y="3200400"/>
            <a:ext cx="325800" cy="1762560"/>
          </a:xfrm>
          <a:prstGeom prst="rect">
            <a:avLst/>
          </a:prstGeom>
          <a:solidFill>
            <a:srgbClr val="b4c7dc"/>
          </a:solidFill>
          <a:ln w="25400">
            <a:solidFill>
              <a:srgbClr val="4f81b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429" name="Google Shape;283;p 2"/>
          <p:cNvCxnSpPr/>
          <p:nvPr/>
        </p:nvCxnSpPr>
        <p:spPr>
          <a:xfrm flipH="1">
            <a:off x="4770360" y="4414320"/>
            <a:ext cx="1604520" cy="4320"/>
          </a:xfrm>
          <a:prstGeom prst="straightConnector1">
            <a:avLst/>
          </a:prstGeom>
          <a:ln w="25400">
            <a:solidFill>
              <a:srgbClr val="4f81bd"/>
            </a:solidFill>
            <a:round/>
            <a:tailEnd len="med" type="stealth" w="med"/>
          </a:ln>
        </p:spPr>
      </p:cxnSp>
      <p:sp>
        <p:nvSpPr>
          <p:cNvPr id="430" name="Google Shape;284;p 2"/>
          <p:cNvSpPr/>
          <p:nvPr/>
        </p:nvSpPr>
        <p:spPr>
          <a:xfrm>
            <a:off x="5011920" y="4403880"/>
            <a:ext cx="1227240" cy="3636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cxnSp>
        <p:nvCxnSpPr>
          <p:cNvPr id="431" name="Google Shape;300;p 2"/>
          <p:cNvCxnSpPr/>
          <p:nvPr/>
        </p:nvCxnSpPr>
        <p:spPr>
          <a:xfrm flipH="1">
            <a:off x="4764600" y="4154760"/>
            <a:ext cx="1610280" cy="4320"/>
          </a:xfrm>
          <a:prstGeom prst="straightConnector1">
            <a:avLst/>
          </a:prstGeom>
          <a:ln w="25400">
            <a:solidFill>
              <a:srgbClr val="4f81bd"/>
            </a:solidFill>
            <a:round/>
            <a:tailEnd len="med" type="stealth" w="med"/>
          </a:ln>
        </p:spPr>
      </p:cxnSp>
      <p:sp>
        <p:nvSpPr>
          <p:cNvPr id="432" name="Google Shape;301;p 2"/>
          <p:cNvSpPr/>
          <p:nvPr/>
        </p:nvSpPr>
        <p:spPr>
          <a:xfrm>
            <a:off x="4505400" y="3913920"/>
            <a:ext cx="2149920" cy="3517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000" spc="-1" strike="noStrike">
                <a:solidFill>
                  <a:schemeClr val="dk1"/>
                </a:solidFill>
                <a:latin typeface="Calibri"/>
                <a:ea typeface="Calibri"/>
              </a:rPr>
              <a:t>usernameEmailUnique(user,email)</a:t>
            </a:r>
            <a:endParaRPr b="0" lang="en-US" sz="1000" spc="-1" strike="noStrike">
              <a:solidFill>
                <a:srgbClr val="000000"/>
              </a:solidFill>
              <a:latin typeface="Arial"/>
            </a:endParaRPr>
          </a:p>
        </p:txBody>
      </p:sp>
      <p:cxnSp>
        <p:nvCxnSpPr>
          <p:cNvPr id="433" name="Straight Connector 1"/>
          <p:cNvCxnSpPr/>
          <p:nvPr/>
        </p:nvCxnSpPr>
        <p:spPr>
          <a:xfrm>
            <a:off x="1643760" y="1720080"/>
            <a:ext cx="3960" cy="4430160"/>
          </a:xfrm>
          <a:prstGeom prst="straightConnector1">
            <a:avLst/>
          </a:prstGeom>
          <a:ln w="38100">
            <a:solidFill>
              <a:srgbClr val="4f81bd"/>
            </a:solidFill>
            <a:prstDash val="dot"/>
            <a:round/>
          </a:ln>
        </p:spPr>
      </p:cxnSp>
      <p:sp>
        <p:nvSpPr>
          <p:cNvPr id="434" name="Google Shape;290;p 1"/>
          <p:cNvSpPr/>
          <p:nvPr/>
        </p:nvSpPr>
        <p:spPr>
          <a:xfrm>
            <a:off x="888480" y="1067040"/>
            <a:ext cx="151704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LP.html + registerManager.js</a:t>
            </a:r>
            <a:endParaRPr b="0" lang="en-US" sz="1200" spc="-1" strike="noStrike">
              <a:solidFill>
                <a:srgbClr val="000000"/>
              </a:solidFill>
              <a:latin typeface="Arial"/>
            </a:endParaRPr>
          </a:p>
        </p:txBody>
      </p:sp>
      <p:sp>
        <p:nvSpPr>
          <p:cNvPr id="435" name="Google Shape;292;p 1"/>
          <p:cNvSpPr/>
          <p:nvPr/>
        </p:nvSpPr>
        <p:spPr>
          <a:xfrm>
            <a:off x="1472760" y="1945440"/>
            <a:ext cx="338040" cy="4454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nSpc>
                <a:spcPct val="100000"/>
              </a:lnSpc>
            </a:pPr>
            <a:endParaRPr b="0" lang="en-US" sz="1400" spc="-1" strike="noStrike">
              <a:solidFill>
                <a:schemeClr val="dk1"/>
              </a:solidFill>
              <a:latin typeface="Calibri"/>
              <a:ea typeface="Calibri"/>
            </a:endParaRPr>
          </a:p>
        </p:txBody>
      </p:sp>
      <p:cxnSp>
        <p:nvCxnSpPr>
          <p:cNvPr id="436" name="Google Shape;280;p 1"/>
          <p:cNvCxnSpPr/>
          <p:nvPr/>
        </p:nvCxnSpPr>
        <p:spPr>
          <a:xfrm>
            <a:off x="1800720" y="3694680"/>
            <a:ext cx="2372760" cy="2520"/>
          </a:xfrm>
          <a:prstGeom prst="straightConnector1">
            <a:avLst/>
          </a:prstGeom>
          <a:ln w="25400">
            <a:solidFill>
              <a:srgbClr val="4f81bd"/>
            </a:solidFill>
            <a:round/>
            <a:tailEnd len="med" type="stealth" w="med"/>
          </a:ln>
        </p:spPr>
      </p:cxnSp>
      <p:sp>
        <p:nvSpPr>
          <p:cNvPr id="437" name="Google Shape;281;p 1"/>
          <p:cNvSpPr/>
          <p:nvPr/>
        </p:nvSpPr>
        <p:spPr>
          <a:xfrm>
            <a:off x="1806120" y="3146400"/>
            <a:ext cx="1856880" cy="4597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AJAX POST</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Info nuovo user</a:t>
            </a:r>
            <a:endParaRPr b="0" lang="en-US" sz="1400" spc="-1" strike="noStrike">
              <a:solidFill>
                <a:srgbClr val="000000"/>
              </a:solidFill>
              <a:latin typeface="Arial"/>
            </a:endParaRPr>
          </a:p>
        </p:txBody>
      </p:sp>
      <p:grpSp>
        <p:nvGrpSpPr>
          <p:cNvPr id="438" name="Group 1"/>
          <p:cNvGrpSpPr/>
          <p:nvPr/>
        </p:nvGrpSpPr>
        <p:grpSpPr>
          <a:xfrm>
            <a:off x="985680" y="2697120"/>
            <a:ext cx="488160" cy="275760"/>
            <a:chOff x="985680" y="2697120"/>
            <a:chExt cx="488160" cy="275760"/>
          </a:xfrm>
        </p:grpSpPr>
        <p:cxnSp>
          <p:nvCxnSpPr>
            <p:cNvPr id="439" name="Straight Connector 3"/>
            <p:cNvCxnSpPr/>
            <p:nvPr/>
          </p:nvCxnSpPr>
          <p:spPr>
            <a:xfrm flipH="1">
              <a:off x="985680" y="2697120"/>
              <a:ext cx="488520" cy="3960"/>
            </a:xfrm>
            <a:prstGeom prst="straightConnector1">
              <a:avLst/>
            </a:prstGeom>
            <a:ln w="28575">
              <a:solidFill>
                <a:srgbClr val="0070c0"/>
              </a:solidFill>
              <a:round/>
            </a:ln>
          </p:spPr>
        </p:cxnSp>
        <p:cxnSp>
          <p:nvCxnSpPr>
            <p:cNvPr id="440" name="Straight Connector 4"/>
            <p:cNvCxnSpPr/>
            <p:nvPr/>
          </p:nvCxnSpPr>
          <p:spPr>
            <a:xfrm>
              <a:off x="985680" y="2697120"/>
              <a:ext cx="3960" cy="275040"/>
            </a:xfrm>
            <a:prstGeom prst="straightConnector1">
              <a:avLst/>
            </a:prstGeom>
            <a:ln w="28575">
              <a:solidFill>
                <a:srgbClr val="0070c0"/>
              </a:solidFill>
              <a:round/>
            </a:ln>
          </p:spPr>
        </p:cxnSp>
        <p:cxnSp>
          <p:nvCxnSpPr>
            <p:cNvPr id="441" name="Straight Arrow Connector 1"/>
            <p:cNvCxnSpPr/>
            <p:nvPr/>
          </p:nvCxnSpPr>
          <p:spPr>
            <a:xfrm>
              <a:off x="985680" y="2969280"/>
              <a:ext cx="488520" cy="3960"/>
            </a:xfrm>
            <a:prstGeom prst="straightConnector1">
              <a:avLst/>
            </a:prstGeom>
            <a:ln w="28575">
              <a:solidFill>
                <a:srgbClr val="0070c0"/>
              </a:solidFill>
              <a:round/>
              <a:tailEnd len="med" type="arrow" w="med"/>
            </a:ln>
          </p:spPr>
        </p:cxnSp>
      </p:grpSp>
      <p:grpSp>
        <p:nvGrpSpPr>
          <p:cNvPr id="442" name="Group 2"/>
          <p:cNvGrpSpPr/>
          <p:nvPr/>
        </p:nvGrpSpPr>
        <p:grpSpPr>
          <a:xfrm>
            <a:off x="986040" y="4838760"/>
            <a:ext cx="488160" cy="275760"/>
            <a:chOff x="986040" y="4838760"/>
            <a:chExt cx="488160" cy="275760"/>
          </a:xfrm>
        </p:grpSpPr>
        <p:cxnSp>
          <p:nvCxnSpPr>
            <p:cNvPr id="443" name="Straight Connector 5"/>
            <p:cNvCxnSpPr/>
            <p:nvPr/>
          </p:nvCxnSpPr>
          <p:spPr>
            <a:xfrm flipH="1">
              <a:off x="986040" y="4838760"/>
              <a:ext cx="488520" cy="3960"/>
            </a:xfrm>
            <a:prstGeom prst="straightConnector1">
              <a:avLst/>
            </a:prstGeom>
            <a:ln w="28575">
              <a:solidFill>
                <a:srgbClr val="0070c0"/>
              </a:solidFill>
              <a:round/>
            </a:ln>
          </p:spPr>
        </p:cxnSp>
        <p:cxnSp>
          <p:nvCxnSpPr>
            <p:cNvPr id="444" name="Straight Connector 6"/>
            <p:cNvCxnSpPr/>
            <p:nvPr/>
          </p:nvCxnSpPr>
          <p:spPr>
            <a:xfrm>
              <a:off x="986040" y="4838760"/>
              <a:ext cx="3960" cy="275040"/>
            </a:xfrm>
            <a:prstGeom prst="straightConnector1">
              <a:avLst/>
            </a:prstGeom>
            <a:ln w="28575">
              <a:solidFill>
                <a:srgbClr val="0070c0"/>
              </a:solidFill>
              <a:round/>
            </a:ln>
          </p:spPr>
        </p:cxnSp>
        <p:cxnSp>
          <p:nvCxnSpPr>
            <p:cNvPr id="445" name="Straight Arrow Connector 2"/>
            <p:cNvCxnSpPr/>
            <p:nvPr/>
          </p:nvCxnSpPr>
          <p:spPr>
            <a:xfrm>
              <a:off x="986040" y="5110920"/>
              <a:ext cx="488520" cy="3960"/>
            </a:xfrm>
            <a:prstGeom prst="straightConnector1">
              <a:avLst/>
            </a:prstGeom>
            <a:ln w="28575">
              <a:solidFill>
                <a:srgbClr val="0070c0"/>
              </a:solidFill>
              <a:round/>
              <a:tailEnd len="med" type="arrow" w="med"/>
            </a:ln>
          </p:spPr>
        </p:cxnSp>
      </p:grpSp>
      <p:grpSp>
        <p:nvGrpSpPr>
          <p:cNvPr id="446" name="Group 3"/>
          <p:cNvGrpSpPr/>
          <p:nvPr/>
        </p:nvGrpSpPr>
        <p:grpSpPr>
          <a:xfrm>
            <a:off x="986400" y="5504400"/>
            <a:ext cx="488160" cy="275760"/>
            <a:chOff x="986400" y="5504400"/>
            <a:chExt cx="488160" cy="275760"/>
          </a:xfrm>
        </p:grpSpPr>
        <p:cxnSp>
          <p:nvCxnSpPr>
            <p:cNvPr id="447" name="Straight Connector 7"/>
            <p:cNvCxnSpPr/>
            <p:nvPr/>
          </p:nvCxnSpPr>
          <p:spPr>
            <a:xfrm flipH="1">
              <a:off x="986400" y="5504400"/>
              <a:ext cx="488520" cy="3960"/>
            </a:xfrm>
            <a:prstGeom prst="straightConnector1">
              <a:avLst/>
            </a:prstGeom>
            <a:ln w="28575">
              <a:solidFill>
                <a:srgbClr val="0070c0"/>
              </a:solidFill>
              <a:round/>
            </a:ln>
          </p:spPr>
        </p:cxnSp>
        <p:cxnSp>
          <p:nvCxnSpPr>
            <p:cNvPr id="448" name="Straight Connector 10"/>
            <p:cNvCxnSpPr/>
            <p:nvPr/>
          </p:nvCxnSpPr>
          <p:spPr>
            <a:xfrm>
              <a:off x="986400" y="5504400"/>
              <a:ext cx="3960" cy="275040"/>
            </a:xfrm>
            <a:prstGeom prst="straightConnector1">
              <a:avLst/>
            </a:prstGeom>
            <a:ln w="28575">
              <a:solidFill>
                <a:srgbClr val="0070c0"/>
              </a:solidFill>
              <a:round/>
            </a:ln>
          </p:spPr>
        </p:cxnSp>
        <p:cxnSp>
          <p:nvCxnSpPr>
            <p:cNvPr id="449" name="Straight Arrow Connector 3"/>
            <p:cNvCxnSpPr/>
            <p:nvPr/>
          </p:nvCxnSpPr>
          <p:spPr>
            <a:xfrm>
              <a:off x="986400" y="5776560"/>
              <a:ext cx="488520" cy="3960"/>
            </a:xfrm>
            <a:prstGeom prst="straightConnector1">
              <a:avLst/>
            </a:prstGeom>
            <a:ln w="28575">
              <a:solidFill>
                <a:srgbClr val="0070c0"/>
              </a:solidFill>
              <a:round/>
              <a:tailEnd len="med" type="arrow" w="med"/>
            </a:ln>
          </p:spPr>
        </p:cxnSp>
      </p:grpSp>
      <p:cxnSp>
        <p:nvCxnSpPr>
          <p:cNvPr id="450" name="Google Shape;293;p 1"/>
          <p:cNvCxnSpPr/>
          <p:nvPr/>
        </p:nvCxnSpPr>
        <p:spPr>
          <a:xfrm flipV="1">
            <a:off x="1802160" y="4667400"/>
            <a:ext cx="2418840" cy="7200"/>
          </a:xfrm>
          <a:prstGeom prst="straightConnector1">
            <a:avLst/>
          </a:prstGeom>
          <a:ln w="25400">
            <a:solidFill>
              <a:srgbClr val="4f81bd"/>
            </a:solidFill>
            <a:prstDash val="sysDash"/>
            <a:round/>
            <a:headEnd len="med" type="triangle" w="med"/>
          </a:ln>
        </p:spPr>
      </p:cxnSp>
      <p:sp>
        <p:nvSpPr>
          <p:cNvPr id="451" name="Google Shape;298;p 1"/>
          <p:cNvSpPr/>
          <p:nvPr/>
        </p:nvSpPr>
        <p:spPr>
          <a:xfrm>
            <a:off x="1955880" y="3951360"/>
            <a:ext cx="2211120" cy="6847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[username == null || </a:t>
            </a:r>
            <a:br>
              <a:rPr sz="1400"/>
            </a:br>
            <a:r>
              <a:rPr b="0" lang="es-419" sz="1400" spc="-1" strike="noStrike">
                <a:solidFill>
                  <a:schemeClr val="dk1"/>
                </a:solidFill>
                <a:latin typeface="Calibri"/>
                <a:ea typeface="Calibri"/>
              </a:rPr>
              <a:t>pwd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400</a:t>
            </a:r>
            <a:endParaRPr b="0" lang="en-US" sz="1400" spc="-1" strike="noStrike">
              <a:solidFill>
                <a:srgbClr val="000000"/>
              </a:solidFill>
              <a:latin typeface="Arial"/>
            </a:endParaRPr>
          </a:p>
        </p:txBody>
      </p:sp>
      <p:cxnSp>
        <p:nvCxnSpPr>
          <p:cNvPr id="452" name="Google Shape;293;p 2"/>
          <p:cNvCxnSpPr/>
          <p:nvPr/>
        </p:nvCxnSpPr>
        <p:spPr>
          <a:xfrm flipV="1">
            <a:off x="1822320" y="5410440"/>
            <a:ext cx="2351160" cy="12240"/>
          </a:xfrm>
          <a:prstGeom prst="straightConnector1">
            <a:avLst/>
          </a:prstGeom>
          <a:ln w="25400">
            <a:solidFill>
              <a:srgbClr val="4f81bd"/>
            </a:solidFill>
            <a:prstDash val="dash"/>
            <a:round/>
            <a:headEnd len="med" type="triangle" w="med"/>
          </a:ln>
        </p:spPr>
      </p:cxnSp>
      <p:sp>
        <p:nvSpPr>
          <p:cNvPr id="453" name="Rectangle 5"/>
          <p:cNvSpPr/>
          <p:nvPr/>
        </p:nvSpPr>
        <p:spPr>
          <a:xfrm>
            <a:off x="245520" y="5386680"/>
            <a:ext cx="8562600" cy="5918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it-IT" sz="1600" spc="-1" strike="noStrike">
              <a:solidFill>
                <a:schemeClr val="lt1"/>
              </a:solidFill>
              <a:latin typeface="Arial"/>
              <a:ea typeface="Arial"/>
            </a:endParaRPr>
          </a:p>
        </p:txBody>
      </p:sp>
      <p:sp>
        <p:nvSpPr>
          <p:cNvPr id="454" name="Rectangle 6"/>
          <p:cNvSpPr/>
          <p:nvPr/>
        </p:nvSpPr>
        <p:spPr>
          <a:xfrm>
            <a:off x="245520" y="4630680"/>
            <a:ext cx="8562600" cy="5918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it-IT" sz="1600" spc="-1" strike="noStrike">
              <a:solidFill>
                <a:schemeClr val="lt1"/>
              </a:solidFill>
              <a:latin typeface="Arial"/>
              <a:ea typeface="Arial"/>
            </a:endParaRPr>
          </a:p>
        </p:txBody>
      </p:sp>
      <p:sp>
        <p:nvSpPr>
          <p:cNvPr id="455" name="Google Shape;297;p 1"/>
          <p:cNvSpPr/>
          <p:nvPr/>
        </p:nvSpPr>
        <p:spPr>
          <a:xfrm>
            <a:off x="1643760" y="4800600"/>
            <a:ext cx="1784160" cy="3819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Show error msg</a:t>
            </a:r>
            <a:endParaRPr b="0" lang="en-US" sz="1400" spc="-1" strike="noStrike">
              <a:solidFill>
                <a:srgbClr val="000000"/>
              </a:solidFill>
              <a:latin typeface="Arial"/>
            </a:endParaRPr>
          </a:p>
        </p:txBody>
      </p:sp>
      <p:sp>
        <p:nvSpPr>
          <p:cNvPr id="456" name="Google Shape;297;p 2"/>
          <p:cNvSpPr/>
          <p:nvPr/>
        </p:nvSpPr>
        <p:spPr>
          <a:xfrm>
            <a:off x="1679760" y="5484600"/>
            <a:ext cx="1784160" cy="3819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Show success msg</a:t>
            </a:r>
            <a:endParaRPr b="0" lang="en-US" sz="1400" spc="-1" strike="noStrike">
              <a:solidFill>
                <a:srgbClr val="000000"/>
              </a:solidFill>
              <a:latin typeface="Arial"/>
            </a:endParaRPr>
          </a:p>
        </p:txBody>
      </p:sp>
      <p:sp>
        <p:nvSpPr>
          <p:cNvPr id="457" name="Google Shape;297;p 3"/>
          <p:cNvSpPr/>
          <p:nvPr/>
        </p:nvSpPr>
        <p:spPr>
          <a:xfrm>
            <a:off x="1391760" y="2532600"/>
            <a:ext cx="2241360" cy="3819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Check [password == repeatPassword]</a:t>
            </a:r>
            <a:endParaRPr b="0" lang="en-US" sz="1400" spc="-1" strike="noStrike">
              <a:solidFill>
                <a:srgbClr val="000000"/>
              </a:solidFill>
              <a:latin typeface="Arial"/>
            </a:endParaRPr>
          </a:p>
        </p:txBody>
      </p:sp>
      <p:sp>
        <p:nvSpPr>
          <p:cNvPr id="458" name="Rectangle 7"/>
          <p:cNvSpPr/>
          <p:nvPr/>
        </p:nvSpPr>
        <p:spPr>
          <a:xfrm>
            <a:off x="137520" y="3118680"/>
            <a:ext cx="8776800" cy="30524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it-IT" sz="1600" spc="-1" strike="noStrike">
              <a:solidFill>
                <a:schemeClr val="lt1"/>
              </a:solidFill>
              <a:latin typeface="Arial"/>
              <a:ea typeface="Arial"/>
            </a:endParaRPr>
          </a:p>
        </p:txBody>
      </p:sp>
      <p:sp>
        <p:nvSpPr>
          <p:cNvPr id="459" name="Google Shape;297;p 4"/>
          <p:cNvSpPr/>
          <p:nvPr/>
        </p:nvSpPr>
        <p:spPr>
          <a:xfrm>
            <a:off x="6764400" y="5644080"/>
            <a:ext cx="2043720" cy="33444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[status code == 200 ]</a:t>
            </a:r>
            <a:endParaRPr b="0" lang="en-US" sz="1400" spc="-1" strike="noStrike">
              <a:solidFill>
                <a:srgbClr val="000000"/>
              </a:solidFill>
              <a:latin typeface="Arial"/>
            </a:endParaRPr>
          </a:p>
        </p:txBody>
      </p:sp>
      <p:sp>
        <p:nvSpPr>
          <p:cNvPr id="460" name="Google Shape;297;p 5"/>
          <p:cNvSpPr/>
          <p:nvPr/>
        </p:nvSpPr>
        <p:spPr>
          <a:xfrm>
            <a:off x="6764400" y="4888080"/>
            <a:ext cx="2043720" cy="33444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[status code == 400 ]</a:t>
            </a:r>
            <a:endParaRPr b="0" lang="en-US" sz="1400" spc="-1" strike="noStrike">
              <a:solidFill>
                <a:srgbClr val="000000"/>
              </a:solidFill>
              <a:latin typeface="Arial"/>
            </a:endParaRPr>
          </a:p>
        </p:txBody>
      </p:sp>
      <p:sp>
        <p:nvSpPr>
          <p:cNvPr id="461" name="Google Shape;297;p 6"/>
          <p:cNvSpPr/>
          <p:nvPr/>
        </p:nvSpPr>
        <p:spPr>
          <a:xfrm>
            <a:off x="13320" y="3142800"/>
            <a:ext cx="1586520" cy="33444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[pw == repeatPw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462" name="Straight Connector 8"/>
          <p:cNvCxnSpPr/>
          <p:nvPr/>
        </p:nvCxnSpPr>
        <p:spPr>
          <a:xfrm>
            <a:off x="1175760" y="1648080"/>
            <a:ext cx="3960" cy="4430160"/>
          </a:xfrm>
          <a:prstGeom prst="straightConnector1">
            <a:avLst/>
          </a:prstGeom>
          <a:ln w="38100">
            <a:solidFill>
              <a:srgbClr val="4f81bd"/>
            </a:solidFill>
            <a:prstDash val="dot"/>
            <a:round/>
          </a:ln>
        </p:spPr>
      </p:cxnSp>
      <p:sp>
        <p:nvSpPr>
          <p:cNvPr id="463" name="PlaceHolder 1"/>
          <p:cNvSpPr>
            <a:spLocks noGrp="1"/>
          </p:cNvSpPr>
          <p:nvPr>
            <p:ph type="title"/>
          </p:nvPr>
        </p:nvSpPr>
        <p:spPr>
          <a:xfrm>
            <a:off x="495360" y="58680"/>
            <a:ext cx="8911440" cy="100404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login</a:t>
            </a:r>
            <a:endParaRPr b="0" lang="en-US" sz="4400" spc="-1" strike="noStrike">
              <a:solidFill>
                <a:srgbClr val="000000"/>
              </a:solidFill>
              <a:latin typeface="Arial"/>
            </a:endParaRPr>
          </a:p>
        </p:txBody>
      </p:sp>
      <p:sp>
        <p:nvSpPr>
          <p:cNvPr id="464" name="Google Shape;273;p37"/>
          <p:cNvSpPr/>
          <p:nvPr/>
        </p:nvSpPr>
        <p:spPr>
          <a:xfrm>
            <a:off x="2464560" y="1130040"/>
            <a:ext cx="1420200" cy="377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Login</a:t>
            </a:r>
            <a:endParaRPr b="0" lang="en-US" sz="1200" spc="-1" strike="noStrike">
              <a:solidFill>
                <a:srgbClr val="000000"/>
              </a:solidFill>
              <a:latin typeface="Arial"/>
            </a:endParaRPr>
          </a:p>
        </p:txBody>
      </p:sp>
      <p:cxnSp>
        <p:nvCxnSpPr>
          <p:cNvPr id="465" name="Google Shape;274;p37"/>
          <p:cNvCxnSpPr/>
          <p:nvPr/>
        </p:nvCxnSpPr>
        <p:spPr>
          <a:xfrm>
            <a:off x="3162960" y="1511280"/>
            <a:ext cx="3960" cy="4920480"/>
          </a:xfrm>
          <a:prstGeom prst="straightConnector1">
            <a:avLst/>
          </a:prstGeom>
          <a:ln w="38100">
            <a:solidFill>
              <a:srgbClr val="4f81bd"/>
            </a:solidFill>
            <a:prstDash val="dot"/>
            <a:round/>
          </a:ln>
        </p:spPr>
      </p:cxnSp>
      <p:cxnSp>
        <p:nvCxnSpPr>
          <p:cNvPr id="466" name="Google Shape;275;p37"/>
          <p:cNvCxnSpPr/>
          <p:nvPr/>
        </p:nvCxnSpPr>
        <p:spPr>
          <a:xfrm>
            <a:off x="1389240" y="2091960"/>
            <a:ext cx="1757160" cy="3960"/>
          </a:xfrm>
          <a:prstGeom prst="straightConnector1">
            <a:avLst/>
          </a:prstGeom>
          <a:ln w="25400">
            <a:solidFill>
              <a:srgbClr val="4f81bd"/>
            </a:solidFill>
            <a:round/>
            <a:tailEnd len="med" type="stealth" w="med"/>
          </a:ln>
        </p:spPr>
      </p:cxnSp>
      <p:sp>
        <p:nvSpPr>
          <p:cNvPr id="467" name="Google Shape;276;p37"/>
          <p:cNvSpPr/>
          <p:nvPr/>
        </p:nvSpPr>
        <p:spPr>
          <a:xfrm>
            <a:off x="1398960" y="1795680"/>
            <a:ext cx="987840" cy="6170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AJAX POST username password</a:t>
            </a:r>
            <a:endParaRPr b="0" lang="en-US" sz="1400" spc="-1" strike="noStrike">
              <a:solidFill>
                <a:srgbClr val="000000"/>
              </a:solidFill>
              <a:latin typeface="Arial"/>
            </a:endParaRPr>
          </a:p>
        </p:txBody>
      </p:sp>
      <p:sp>
        <p:nvSpPr>
          <p:cNvPr id="468" name="Google Shape;278;p37"/>
          <p:cNvSpPr/>
          <p:nvPr/>
        </p:nvSpPr>
        <p:spPr>
          <a:xfrm>
            <a:off x="4646160" y="1130040"/>
            <a:ext cx="1062000" cy="377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UserDAO</a:t>
            </a:r>
            <a:endParaRPr b="0" lang="en-US" sz="1200" spc="-1" strike="noStrike">
              <a:solidFill>
                <a:srgbClr val="000000"/>
              </a:solidFill>
              <a:latin typeface="Arial"/>
            </a:endParaRPr>
          </a:p>
        </p:txBody>
      </p:sp>
      <p:cxnSp>
        <p:nvCxnSpPr>
          <p:cNvPr id="469" name="Google Shape;279;p37"/>
          <p:cNvCxnSpPr/>
          <p:nvPr/>
        </p:nvCxnSpPr>
        <p:spPr>
          <a:xfrm flipH="1">
            <a:off x="5167080" y="1631520"/>
            <a:ext cx="48240" cy="4800240"/>
          </a:xfrm>
          <a:prstGeom prst="straightConnector1">
            <a:avLst/>
          </a:prstGeom>
          <a:ln w="38100">
            <a:solidFill>
              <a:srgbClr val="4f81bd"/>
            </a:solidFill>
            <a:prstDash val="dot"/>
            <a:round/>
          </a:ln>
        </p:spPr>
      </p:cxnSp>
      <p:sp>
        <p:nvSpPr>
          <p:cNvPr id="470" name="Google Shape;282;p37"/>
          <p:cNvSpPr/>
          <p:nvPr/>
        </p:nvSpPr>
        <p:spPr>
          <a:xfrm>
            <a:off x="5046480" y="1982160"/>
            <a:ext cx="326160" cy="1253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71" name="Google Shape;283;p37"/>
          <p:cNvCxnSpPr/>
          <p:nvPr/>
        </p:nvCxnSpPr>
        <p:spPr>
          <a:xfrm flipH="1">
            <a:off x="3304800" y="2929320"/>
            <a:ext cx="1737360" cy="3960"/>
          </a:xfrm>
          <a:prstGeom prst="straightConnector1">
            <a:avLst/>
          </a:prstGeom>
          <a:ln w="25400">
            <a:solidFill>
              <a:srgbClr val="4f81bd"/>
            </a:solidFill>
            <a:round/>
            <a:tailEnd len="med" type="stealth" w="med"/>
          </a:ln>
        </p:spPr>
      </p:cxnSp>
      <p:sp>
        <p:nvSpPr>
          <p:cNvPr id="472" name="Google Shape;284;p37"/>
          <p:cNvSpPr/>
          <p:nvPr/>
        </p:nvSpPr>
        <p:spPr>
          <a:xfrm>
            <a:off x="3282480" y="2617560"/>
            <a:ext cx="122760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sp>
        <p:nvSpPr>
          <p:cNvPr id="473" name="Google Shape;285;p37"/>
          <p:cNvSpPr/>
          <p:nvPr/>
        </p:nvSpPr>
        <p:spPr>
          <a:xfrm>
            <a:off x="6035040" y="1130040"/>
            <a:ext cx="810000" cy="377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a:t>
            </a:r>
            <a:endParaRPr b="0" lang="en-US" sz="1200" spc="-1" strike="noStrike">
              <a:solidFill>
                <a:srgbClr val="000000"/>
              </a:solidFill>
              <a:latin typeface="Arial"/>
            </a:endParaRPr>
          </a:p>
        </p:txBody>
      </p:sp>
      <p:cxnSp>
        <p:nvCxnSpPr>
          <p:cNvPr id="474" name="Google Shape;286;p37"/>
          <p:cNvCxnSpPr>
            <a:stCxn id="473" idx="2"/>
          </p:cNvCxnSpPr>
          <p:nvPr/>
        </p:nvCxnSpPr>
        <p:spPr>
          <a:xfrm>
            <a:off x="6440040" y="1507320"/>
            <a:ext cx="5400" cy="5020200"/>
          </a:xfrm>
          <a:prstGeom prst="straightConnector1">
            <a:avLst/>
          </a:prstGeom>
          <a:ln w="38100">
            <a:solidFill>
              <a:srgbClr val="4f81bd"/>
            </a:solidFill>
            <a:prstDash val="dot"/>
            <a:round/>
          </a:ln>
        </p:spPr>
      </p:cxnSp>
      <p:sp>
        <p:nvSpPr>
          <p:cNvPr id="475" name="Google Shape;287;p37"/>
          <p:cNvSpPr/>
          <p:nvPr/>
        </p:nvSpPr>
        <p:spPr>
          <a:xfrm>
            <a:off x="6276600" y="4490280"/>
            <a:ext cx="326160" cy="377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76" name="Google Shape;288;p37"/>
          <p:cNvCxnSpPr>
            <a:endCxn id="475" idx="1"/>
          </p:cNvCxnSpPr>
          <p:nvPr/>
        </p:nvCxnSpPr>
        <p:spPr>
          <a:xfrm flipV="1">
            <a:off x="3204360" y="4678920"/>
            <a:ext cx="3072600" cy="5040"/>
          </a:xfrm>
          <a:prstGeom prst="straightConnector1">
            <a:avLst/>
          </a:prstGeom>
          <a:ln w="25400">
            <a:solidFill>
              <a:srgbClr val="4f81bd"/>
            </a:solidFill>
            <a:round/>
            <a:tailEnd len="med" type="stealth" w="med"/>
          </a:ln>
        </p:spPr>
      </p:cxnSp>
      <p:sp>
        <p:nvSpPr>
          <p:cNvPr id="477" name="Google Shape;289;p37"/>
          <p:cNvSpPr/>
          <p:nvPr/>
        </p:nvSpPr>
        <p:spPr>
          <a:xfrm>
            <a:off x="3259440" y="4148640"/>
            <a:ext cx="3369240" cy="57564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[user != null ] </a:t>
            </a:r>
            <a:endParaRPr b="0" lang="en-US" sz="1400" spc="-1" strike="noStrike">
              <a:solidFill>
                <a:srgbClr val="000000"/>
              </a:solidFill>
              <a:latin typeface="Arial"/>
            </a:endParaRPr>
          </a:p>
          <a:p>
            <a:pPr>
              <a:lnSpc>
                <a:spcPct val="100000"/>
              </a:lnSpc>
              <a:spcAft>
                <a:spcPts val="201"/>
              </a:spcAft>
            </a:pPr>
            <a:r>
              <a:rPr b="0" lang="es-419" sz="1400" spc="-1" strike="noStrike">
                <a:solidFill>
                  <a:schemeClr val="dk1"/>
                </a:solidFill>
                <a:latin typeface="Calibri"/>
                <a:ea typeface="Calibri"/>
              </a:rPr>
              <a:t>setAttribute  ("user", user)</a:t>
            </a:r>
            <a:endParaRPr b="0" lang="en-US" sz="1400" spc="-1" strike="noStrike">
              <a:solidFill>
                <a:srgbClr val="000000"/>
              </a:solidFill>
              <a:latin typeface="Arial"/>
            </a:endParaRPr>
          </a:p>
        </p:txBody>
      </p:sp>
      <p:cxnSp>
        <p:nvCxnSpPr>
          <p:cNvPr id="478" name="Google Shape;293;p37"/>
          <p:cNvCxnSpPr/>
          <p:nvPr/>
        </p:nvCxnSpPr>
        <p:spPr>
          <a:xfrm>
            <a:off x="1327680" y="3056400"/>
            <a:ext cx="1791360" cy="3960"/>
          </a:xfrm>
          <a:prstGeom prst="straightConnector1">
            <a:avLst/>
          </a:prstGeom>
          <a:ln w="25400">
            <a:solidFill>
              <a:srgbClr val="4f81bd"/>
            </a:solidFill>
            <a:prstDash val="sysDash"/>
            <a:round/>
            <a:headEnd len="med" type="triangle" w="med"/>
          </a:ln>
        </p:spPr>
      </p:cxnSp>
      <p:sp>
        <p:nvSpPr>
          <p:cNvPr id="479" name="Google Shape;294;p37"/>
          <p:cNvSpPr/>
          <p:nvPr/>
        </p:nvSpPr>
        <p:spPr>
          <a:xfrm>
            <a:off x="86760" y="1976040"/>
            <a:ext cx="779040" cy="9810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onClick</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submit</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form</a:t>
            </a:r>
            <a:endParaRPr b="0" lang="en-US" sz="1400" spc="-1" strike="noStrike">
              <a:solidFill>
                <a:srgbClr val="000000"/>
              </a:solidFill>
              <a:latin typeface="Arial"/>
            </a:endParaRPr>
          </a:p>
        </p:txBody>
      </p:sp>
      <p:cxnSp>
        <p:nvCxnSpPr>
          <p:cNvPr id="480" name="Google Shape;295;p37"/>
          <p:cNvCxnSpPr/>
          <p:nvPr/>
        </p:nvCxnSpPr>
        <p:spPr>
          <a:xfrm flipH="1">
            <a:off x="8749800" y="1566720"/>
            <a:ext cx="9000" cy="4953960"/>
          </a:xfrm>
          <a:prstGeom prst="straightConnector1">
            <a:avLst/>
          </a:prstGeom>
          <a:ln w="38100">
            <a:solidFill>
              <a:srgbClr val="4f81bd"/>
            </a:solidFill>
            <a:prstDash val="dot"/>
            <a:round/>
          </a:ln>
        </p:spPr>
      </p:cxnSp>
      <p:sp>
        <p:nvSpPr>
          <p:cNvPr id="481" name="Google Shape;296;p37"/>
          <p:cNvSpPr/>
          <p:nvPr/>
        </p:nvSpPr>
        <p:spPr>
          <a:xfrm>
            <a:off x="8587440" y="5253120"/>
            <a:ext cx="333000" cy="10717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482" name="Google Shape;298;p37"/>
          <p:cNvSpPr/>
          <p:nvPr/>
        </p:nvSpPr>
        <p:spPr>
          <a:xfrm>
            <a:off x="1447560" y="2592000"/>
            <a:ext cx="1474920" cy="4633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[username || </a:t>
            </a:r>
            <a:br>
              <a:rPr sz="1400"/>
            </a:br>
            <a:r>
              <a:rPr b="0" lang="es-419" sz="1400" spc="-1" strike="noStrike">
                <a:solidFill>
                  <a:schemeClr val="dk1"/>
                </a:solidFill>
                <a:latin typeface="Calibri"/>
                <a:ea typeface="Calibri"/>
              </a:rPr>
              <a:t>pwd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400</a:t>
            </a:r>
            <a:endParaRPr b="0" lang="en-US" sz="1400" spc="-1" strike="noStrike">
              <a:solidFill>
                <a:srgbClr val="000000"/>
              </a:solidFill>
              <a:latin typeface="Arial"/>
            </a:endParaRPr>
          </a:p>
        </p:txBody>
      </p:sp>
      <p:cxnSp>
        <p:nvCxnSpPr>
          <p:cNvPr id="483" name="Google Shape;299;p37"/>
          <p:cNvCxnSpPr/>
          <p:nvPr/>
        </p:nvCxnSpPr>
        <p:spPr>
          <a:xfrm>
            <a:off x="1327680" y="5982480"/>
            <a:ext cx="7304400" cy="31680"/>
          </a:xfrm>
          <a:prstGeom prst="straightConnector1">
            <a:avLst/>
          </a:prstGeom>
          <a:ln w="25400">
            <a:solidFill>
              <a:srgbClr val="4f81bd"/>
            </a:solidFill>
            <a:round/>
            <a:tailEnd len="med" type="stealth" w="med"/>
          </a:ln>
        </p:spPr>
      </p:cxnSp>
      <p:cxnSp>
        <p:nvCxnSpPr>
          <p:cNvPr id="484" name="Google Shape;300;p37"/>
          <p:cNvCxnSpPr/>
          <p:nvPr/>
        </p:nvCxnSpPr>
        <p:spPr>
          <a:xfrm>
            <a:off x="3299400" y="2406960"/>
            <a:ext cx="1743840" cy="3960"/>
          </a:xfrm>
          <a:prstGeom prst="straightConnector1">
            <a:avLst/>
          </a:prstGeom>
          <a:ln w="25400">
            <a:solidFill>
              <a:srgbClr val="4f81bd"/>
            </a:solidFill>
            <a:round/>
            <a:tailEnd len="med" type="triangle" w="med"/>
          </a:ln>
        </p:spPr>
      </p:cxnSp>
      <p:sp>
        <p:nvSpPr>
          <p:cNvPr id="485" name="Google Shape;301;p37"/>
          <p:cNvSpPr/>
          <p:nvPr/>
        </p:nvSpPr>
        <p:spPr>
          <a:xfrm>
            <a:off x="3275280" y="2126520"/>
            <a:ext cx="1735920" cy="47844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checkCredentials</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(user, pass)</a:t>
            </a:r>
            <a:endParaRPr b="0" lang="en-US" sz="1400" spc="-1" strike="noStrike">
              <a:solidFill>
                <a:srgbClr val="000000"/>
              </a:solidFill>
              <a:latin typeface="Arial"/>
            </a:endParaRPr>
          </a:p>
        </p:txBody>
      </p:sp>
      <p:sp>
        <p:nvSpPr>
          <p:cNvPr id="486" name="Google Shape;302;p37"/>
          <p:cNvSpPr/>
          <p:nvPr/>
        </p:nvSpPr>
        <p:spPr>
          <a:xfrm>
            <a:off x="8321400" y="1136160"/>
            <a:ext cx="804960" cy="3654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Window</a:t>
            </a:r>
            <a:endParaRPr b="0" lang="en-US" sz="1200" spc="-1" strike="noStrike">
              <a:solidFill>
                <a:srgbClr val="000000"/>
              </a:solidFill>
              <a:latin typeface="Arial"/>
            </a:endParaRPr>
          </a:p>
        </p:txBody>
      </p:sp>
      <p:sp>
        <p:nvSpPr>
          <p:cNvPr id="487" name="Google Shape;290;p37"/>
          <p:cNvSpPr/>
          <p:nvPr/>
        </p:nvSpPr>
        <p:spPr>
          <a:xfrm>
            <a:off x="528480" y="995040"/>
            <a:ext cx="129096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LP.html + loginManager.js</a:t>
            </a:r>
            <a:endParaRPr b="0" lang="en-US" sz="1200" spc="-1" strike="noStrike">
              <a:solidFill>
                <a:srgbClr val="000000"/>
              </a:solidFill>
              <a:latin typeface="Arial"/>
            </a:endParaRPr>
          </a:p>
        </p:txBody>
      </p:sp>
      <p:sp>
        <p:nvSpPr>
          <p:cNvPr id="488" name="Google Shape;292;p37"/>
          <p:cNvSpPr/>
          <p:nvPr/>
        </p:nvSpPr>
        <p:spPr>
          <a:xfrm>
            <a:off x="1004760" y="1873440"/>
            <a:ext cx="338040" cy="4646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89" name="Google Shape;293;p37"/>
          <p:cNvCxnSpPr/>
          <p:nvPr/>
        </p:nvCxnSpPr>
        <p:spPr>
          <a:xfrm>
            <a:off x="1341360" y="3552480"/>
            <a:ext cx="1805040" cy="3960"/>
          </a:xfrm>
          <a:prstGeom prst="straightConnector1">
            <a:avLst/>
          </a:prstGeom>
          <a:ln w="25400">
            <a:solidFill>
              <a:srgbClr val="4f81bd"/>
            </a:solidFill>
            <a:prstDash val="dash"/>
            <a:round/>
            <a:headEnd len="med" type="triangle" w="med"/>
          </a:ln>
        </p:spPr>
      </p:cxnSp>
      <p:sp>
        <p:nvSpPr>
          <p:cNvPr id="490" name="Google Shape;298;p37"/>
          <p:cNvSpPr/>
          <p:nvPr/>
        </p:nvSpPr>
        <p:spPr>
          <a:xfrm>
            <a:off x="1456920" y="3281040"/>
            <a:ext cx="1490040" cy="4633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401</a:t>
            </a:r>
            <a:endParaRPr b="0" lang="en-US" sz="1400" spc="-1" strike="noStrike">
              <a:solidFill>
                <a:srgbClr val="000000"/>
              </a:solidFill>
              <a:latin typeface="Arial"/>
            </a:endParaRPr>
          </a:p>
        </p:txBody>
      </p:sp>
      <p:cxnSp>
        <p:nvCxnSpPr>
          <p:cNvPr id="491" name="Google Shape;293;p37"/>
          <p:cNvCxnSpPr/>
          <p:nvPr/>
        </p:nvCxnSpPr>
        <p:spPr>
          <a:xfrm>
            <a:off x="1370880" y="4771800"/>
            <a:ext cx="1775520" cy="3960"/>
          </a:xfrm>
          <a:prstGeom prst="straightConnector1">
            <a:avLst/>
          </a:prstGeom>
          <a:ln w="25400">
            <a:solidFill>
              <a:srgbClr val="4f81bd"/>
            </a:solidFill>
            <a:prstDash val="dash"/>
            <a:round/>
            <a:headEnd len="med" type="triangle" w="med"/>
          </a:ln>
        </p:spPr>
      </p:cxnSp>
      <p:sp>
        <p:nvSpPr>
          <p:cNvPr id="492" name="Google Shape;298;p37"/>
          <p:cNvSpPr/>
          <p:nvPr/>
        </p:nvSpPr>
        <p:spPr>
          <a:xfrm>
            <a:off x="1456920" y="4496040"/>
            <a:ext cx="1519560" cy="6480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a:t>
            </a:r>
            <a:r>
              <a:rPr b="0" lang="en-US" sz="1400" spc="-1" strike="noStrike">
                <a:solidFill>
                  <a:srgbClr val="000000"/>
                </a:solidFill>
                <a:latin typeface="Arial"/>
                <a:ea typeface="Arial"/>
              </a:rPr>
              <a:t>200</a:t>
            </a:r>
            <a:endParaRPr b="0" lang="en-US" sz="1400" spc="-1" strike="noStrike">
              <a:solidFill>
                <a:srgbClr val="000000"/>
              </a:solidFill>
              <a:latin typeface="Arial"/>
            </a:endParaRPr>
          </a:p>
        </p:txBody>
      </p:sp>
      <p:sp>
        <p:nvSpPr>
          <p:cNvPr id="493" name="Google Shape;297;p37"/>
          <p:cNvSpPr/>
          <p:nvPr/>
        </p:nvSpPr>
        <p:spPr>
          <a:xfrm>
            <a:off x="5482440" y="6010200"/>
            <a:ext cx="2382120" cy="2959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[location  = H</a:t>
            </a:r>
            <a:r>
              <a:rPr b="0" lang="en-US" sz="1400" spc="-1" strike="noStrike">
                <a:solidFill>
                  <a:schemeClr val="dk1"/>
                </a:solidFill>
                <a:latin typeface="Calibri"/>
                <a:ea typeface="Calibri"/>
              </a:rPr>
              <a:t>o</a:t>
            </a:r>
            <a:r>
              <a:rPr b="0" lang="es-419" sz="1400" spc="-1" strike="noStrike">
                <a:solidFill>
                  <a:schemeClr val="dk1"/>
                </a:solidFill>
                <a:latin typeface="Calibri"/>
                <a:ea typeface="Calibri"/>
              </a:rPr>
              <a:t>me.html]</a:t>
            </a:r>
            <a:endParaRPr b="0" lang="en-US" sz="1400" spc="-1" strike="noStrike">
              <a:solidFill>
                <a:srgbClr val="000000"/>
              </a:solidFill>
              <a:latin typeface="Arial"/>
            </a:endParaRPr>
          </a:p>
        </p:txBody>
      </p:sp>
      <p:grpSp>
        <p:nvGrpSpPr>
          <p:cNvPr id="494" name="Group 61"/>
          <p:cNvGrpSpPr/>
          <p:nvPr/>
        </p:nvGrpSpPr>
        <p:grpSpPr>
          <a:xfrm>
            <a:off x="491760" y="4129920"/>
            <a:ext cx="488160" cy="275760"/>
            <a:chOff x="491760" y="4129920"/>
            <a:chExt cx="488160" cy="275760"/>
          </a:xfrm>
        </p:grpSpPr>
        <p:cxnSp>
          <p:nvCxnSpPr>
            <p:cNvPr id="495" name="Straight Connector 51"/>
            <p:cNvCxnSpPr/>
            <p:nvPr/>
          </p:nvCxnSpPr>
          <p:spPr>
            <a:xfrm flipH="1">
              <a:off x="491760" y="4129920"/>
              <a:ext cx="488520" cy="3960"/>
            </a:xfrm>
            <a:prstGeom prst="straightConnector1">
              <a:avLst/>
            </a:prstGeom>
            <a:ln w="28575">
              <a:solidFill>
                <a:srgbClr val="0070c0"/>
              </a:solidFill>
              <a:round/>
            </a:ln>
          </p:spPr>
        </p:cxnSp>
        <p:cxnSp>
          <p:nvCxnSpPr>
            <p:cNvPr id="496" name="Straight Connector 56"/>
            <p:cNvCxnSpPr/>
            <p:nvPr/>
          </p:nvCxnSpPr>
          <p:spPr>
            <a:xfrm>
              <a:off x="491760" y="4129920"/>
              <a:ext cx="3960" cy="275040"/>
            </a:xfrm>
            <a:prstGeom prst="straightConnector1">
              <a:avLst/>
            </a:prstGeom>
            <a:ln w="28575">
              <a:solidFill>
                <a:srgbClr val="0070c0"/>
              </a:solidFill>
              <a:round/>
            </a:ln>
          </p:spPr>
        </p:cxnSp>
        <p:cxnSp>
          <p:nvCxnSpPr>
            <p:cNvPr id="497" name="Straight Arrow Connector 60"/>
            <p:cNvCxnSpPr/>
            <p:nvPr/>
          </p:nvCxnSpPr>
          <p:spPr>
            <a:xfrm>
              <a:off x="491760" y="4402080"/>
              <a:ext cx="488520" cy="3960"/>
            </a:xfrm>
            <a:prstGeom prst="straightConnector1">
              <a:avLst/>
            </a:prstGeom>
            <a:ln w="28575">
              <a:solidFill>
                <a:srgbClr val="0070c0"/>
              </a:solidFill>
              <a:round/>
              <a:tailEnd len="med" type="arrow" w="med"/>
            </a:ln>
          </p:spPr>
        </p:cxnSp>
      </p:grpSp>
      <p:sp>
        <p:nvSpPr>
          <p:cNvPr id="498" name="Google Shape;297;p37"/>
          <p:cNvSpPr/>
          <p:nvPr/>
        </p:nvSpPr>
        <p:spPr>
          <a:xfrm>
            <a:off x="7560" y="3540960"/>
            <a:ext cx="1096560" cy="5518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Show error msg</a:t>
            </a:r>
            <a:endParaRPr b="0" lang="en-US" sz="1400" spc="-1" strike="noStrike">
              <a:solidFill>
                <a:srgbClr val="000000"/>
              </a:solidFill>
              <a:latin typeface="Arial"/>
            </a:endParaRPr>
          </a:p>
        </p:txBody>
      </p:sp>
      <p:cxnSp>
        <p:nvCxnSpPr>
          <p:cNvPr id="499" name="Google Shape;275;p37"/>
          <p:cNvCxnSpPr/>
          <p:nvPr/>
        </p:nvCxnSpPr>
        <p:spPr>
          <a:xfrm>
            <a:off x="217800" y="1975680"/>
            <a:ext cx="787680" cy="3960"/>
          </a:xfrm>
          <a:prstGeom prst="straightConnector1">
            <a:avLst/>
          </a:prstGeom>
          <a:ln w="25400">
            <a:solidFill>
              <a:srgbClr val="4f81bd"/>
            </a:solidFill>
            <a:round/>
            <a:tailEnd len="med" type="stealth" w="med"/>
          </a:ln>
        </p:spPr>
      </p:cxnSp>
      <p:sp>
        <p:nvSpPr>
          <p:cNvPr id="500" name="Google Shape;297;p37"/>
          <p:cNvSpPr/>
          <p:nvPr/>
        </p:nvSpPr>
        <p:spPr>
          <a:xfrm>
            <a:off x="38520" y="4631400"/>
            <a:ext cx="1096560" cy="357120"/>
          </a:xfrm>
          <a:prstGeom prst="rect">
            <a:avLst/>
          </a:prstGeom>
          <a:noFill/>
          <a:ln w="0">
            <a:noFill/>
          </a:ln>
        </p:spPr>
        <p:style>
          <a:lnRef idx="0"/>
          <a:fillRef idx="0"/>
          <a:effectRef idx="0"/>
          <a:fontRef idx="minor"/>
        </p:style>
        <p:txBody>
          <a:bodyPr lIns="107280" rIns="107280" tIns="0" bIns="0" anchor="t">
            <a:noAutofit/>
          </a:bodyPr>
          <a:p>
            <a:pPr algn="ctr">
              <a:lnSpc>
                <a:spcPct val="100000"/>
              </a:lnSpc>
            </a:pPr>
            <a:r>
              <a:rPr b="0" lang="it-IT" sz="1200" spc="-1" strike="noStrike">
                <a:solidFill>
                  <a:schemeClr val="dk1"/>
                </a:solidFill>
                <a:latin typeface="Calibri"/>
                <a:ea typeface="Calibri"/>
              </a:rPr>
              <a:t>Set username</a:t>
            </a:r>
            <a:endParaRPr b="0" lang="en-US" sz="1200" spc="-1" strike="noStrike">
              <a:solidFill>
                <a:srgbClr val="000000"/>
              </a:solidFill>
              <a:latin typeface="Arial"/>
            </a:endParaRPr>
          </a:p>
        </p:txBody>
      </p:sp>
      <p:cxnSp>
        <p:nvCxnSpPr>
          <p:cNvPr id="501" name="Google Shape;295;p37"/>
          <p:cNvCxnSpPr/>
          <p:nvPr/>
        </p:nvCxnSpPr>
        <p:spPr>
          <a:xfrm>
            <a:off x="7637760" y="1664640"/>
            <a:ext cx="15120" cy="4862880"/>
          </a:xfrm>
          <a:prstGeom prst="straightConnector1">
            <a:avLst/>
          </a:prstGeom>
          <a:ln w="38100">
            <a:solidFill>
              <a:srgbClr val="4f81bd"/>
            </a:solidFill>
            <a:prstDash val="dot"/>
            <a:round/>
          </a:ln>
        </p:spPr>
      </p:cxnSp>
      <p:sp>
        <p:nvSpPr>
          <p:cNvPr id="502" name="Google Shape;296;p37"/>
          <p:cNvSpPr/>
          <p:nvPr/>
        </p:nvSpPr>
        <p:spPr>
          <a:xfrm>
            <a:off x="7470360" y="4856400"/>
            <a:ext cx="309960" cy="9280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503" name="Google Shape;302;p37"/>
          <p:cNvSpPr/>
          <p:nvPr/>
        </p:nvSpPr>
        <p:spPr>
          <a:xfrm>
            <a:off x="7080840" y="1062720"/>
            <a:ext cx="1089720" cy="5119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504" name="Google Shape;299;p37"/>
          <p:cNvCxnSpPr/>
          <p:nvPr/>
        </p:nvCxnSpPr>
        <p:spPr>
          <a:xfrm>
            <a:off x="1341360" y="5692320"/>
            <a:ext cx="6157800" cy="3960"/>
          </a:xfrm>
          <a:prstGeom prst="straightConnector1">
            <a:avLst/>
          </a:prstGeom>
          <a:ln w="25400">
            <a:solidFill>
              <a:srgbClr val="4f81bd"/>
            </a:solidFill>
            <a:round/>
            <a:tailEnd len="med" type="stealth" w="med"/>
          </a:ln>
        </p:spPr>
      </p:cxnSp>
      <p:sp>
        <p:nvSpPr>
          <p:cNvPr id="505" name="Google Shape;297;p37"/>
          <p:cNvSpPr/>
          <p:nvPr/>
        </p:nvSpPr>
        <p:spPr>
          <a:xfrm>
            <a:off x="659880" y="5342760"/>
            <a:ext cx="2043720" cy="33444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[status code == 200 ]</a:t>
            </a:r>
            <a:endParaRPr b="0" lang="en-US" sz="1400" spc="-1" strike="noStrike">
              <a:solidFill>
                <a:srgbClr val="000000"/>
              </a:solidFill>
              <a:latin typeface="Arial"/>
            </a:endParaRPr>
          </a:p>
        </p:txBody>
      </p:sp>
      <p:sp>
        <p:nvSpPr>
          <p:cNvPr id="506" name="Google Shape;277;p37"/>
          <p:cNvSpPr/>
          <p:nvPr/>
        </p:nvSpPr>
        <p:spPr>
          <a:xfrm>
            <a:off x="2978640" y="1847520"/>
            <a:ext cx="323280" cy="30456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grpSp>
        <p:nvGrpSpPr>
          <p:cNvPr id="507" name="Group 61"/>
          <p:cNvGrpSpPr/>
          <p:nvPr/>
        </p:nvGrpSpPr>
        <p:grpSpPr>
          <a:xfrm>
            <a:off x="491760" y="4896720"/>
            <a:ext cx="488160" cy="275760"/>
            <a:chOff x="491760" y="4896720"/>
            <a:chExt cx="488160" cy="275760"/>
          </a:xfrm>
        </p:grpSpPr>
        <p:cxnSp>
          <p:nvCxnSpPr>
            <p:cNvPr id="508" name="Straight Connector 51"/>
            <p:cNvCxnSpPr/>
            <p:nvPr/>
          </p:nvCxnSpPr>
          <p:spPr>
            <a:xfrm flipH="1">
              <a:off x="491760" y="4896720"/>
              <a:ext cx="488520" cy="3960"/>
            </a:xfrm>
            <a:prstGeom prst="straightConnector1">
              <a:avLst/>
            </a:prstGeom>
            <a:ln w="28575">
              <a:solidFill>
                <a:srgbClr val="0070c0"/>
              </a:solidFill>
              <a:round/>
            </a:ln>
          </p:spPr>
        </p:cxnSp>
        <p:cxnSp>
          <p:nvCxnSpPr>
            <p:cNvPr id="509" name="Straight Connector 56"/>
            <p:cNvCxnSpPr/>
            <p:nvPr/>
          </p:nvCxnSpPr>
          <p:spPr>
            <a:xfrm>
              <a:off x="491760" y="4896720"/>
              <a:ext cx="3960" cy="275400"/>
            </a:xfrm>
            <a:prstGeom prst="straightConnector1">
              <a:avLst/>
            </a:prstGeom>
            <a:ln w="28575">
              <a:solidFill>
                <a:srgbClr val="0070c0"/>
              </a:solidFill>
              <a:round/>
            </a:ln>
          </p:spPr>
        </p:cxnSp>
        <p:cxnSp>
          <p:nvCxnSpPr>
            <p:cNvPr id="510" name="Straight Arrow Connector 60"/>
            <p:cNvCxnSpPr/>
            <p:nvPr/>
          </p:nvCxnSpPr>
          <p:spPr>
            <a:xfrm>
              <a:off x="491760" y="5168880"/>
              <a:ext cx="488520" cy="3960"/>
            </a:xfrm>
            <a:prstGeom prst="straightConnector1">
              <a:avLst/>
            </a:prstGeom>
            <a:ln w="28575">
              <a:solidFill>
                <a:srgbClr val="0070c0"/>
              </a:solidFill>
              <a:round/>
              <a:tailEnd len="med" type="arrow" w="med"/>
            </a:ln>
          </p:spPr>
        </p:cxnSp>
      </p:grpSp>
      <p:sp>
        <p:nvSpPr>
          <p:cNvPr id="511" name="Rectangle 1"/>
          <p:cNvSpPr/>
          <p:nvPr/>
        </p:nvSpPr>
        <p:spPr>
          <a:xfrm>
            <a:off x="641520" y="5314680"/>
            <a:ext cx="8562600" cy="107676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it-IT" sz="1600" spc="-1" strike="noStrike">
              <a:solidFill>
                <a:schemeClr val="lt1"/>
              </a:solidFill>
              <a:latin typeface="Arial"/>
              <a:ea typeface="Arial"/>
            </a:endParaRPr>
          </a:p>
        </p:txBody>
      </p:sp>
      <p:sp>
        <p:nvSpPr>
          <p:cNvPr id="512" name="Rectangle 2"/>
          <p:cNvSpPr/>
          <p:nvPr/>
        </p:nvSpPr>
        <p:spPr>
          <a:xfrm>
            <a:off x="5227200" y="5381280"/>
            <a:ext cx="190188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setItem('</a:t>
            </a:r>
            <a:r>
              <a:rPr b="0" lang="it-IT" sz="1200" spc="-1" strike="noStrike" u="sng">
                <a:solidFill>
                  <a:srgbClr val="000000"/>
                </a:solidFill>
                <a:uFillTx/>
                <a:latin typeface="Arial"/>
                <a:ea typeface="Arial"/>
              </a:rPr>
              <a:t>username', usrn)</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495360" y="130680"/>
            <a:ext cx="8911440" cy="11394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caricamento Home page </a:t>
            </a:r>
            <a:endParaRPr b="0" lang="en-US" sz="4400" spc="-1" strike="noStrike">
              <a:solidFill>
                <a:srgbClr val="000000"/>
              </a:solidFill>
              <a:latin typeface="Arial"/>
            </a:endParaRPr>
          </a:p>
        </p:txBody>
      </p:sp>
      <p:cxnSp>
        <p:nvCxnSpPr>
          <p:cNvPr id="514" name="Straight Connector 26"/>
          <p:cNvCxnSpPr/>
          <p:nvPr/>
        </p:nvCxnSpPr>
        <p:spPr>
          <a:xfrm>
            <a:off x="933840" y="1866600"/>
            <a:ext cx="3960" cy="4430160"/>
          </a:xfrm>
          <a:prstGeom prst="straightConnector1">
            <a:avLst/>
          </a:prstGeom>
          <a:ln w="38100">
            <a:solidFill>
              <a:srgbClr val="4f81bd"/>
            </a:solidFill>
            <a:prstDash val="dot"/>
            <a:round/>
          </a:ln>
        </p:spPr>
      </p:cxnSp>
      <p:sp>
        <p:nvSpPr>
          <p:cNvPr id="515" name="Google Shape;294;p37"/>
          <p:cNvSpPr/>
          <p:nvPr/>
        </p:nvSpPr>
        <p:spPr>
          <a:xfrm>
            <a:off x="136440" y="1962360"/>
            <a:ext cx="622440" cy="445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load</a:t>
            </a:r>
            <a:endParaRPr b="0" lang="en-US" sz="1400" spc="-1" strike="noStrike">
              <a:solidFill>
                <a:srgbClr val="000000"/>
              </a:solidFill>
              <a:latin typeface="Arial"/>
            </a:endParaRPr>
          </a:p>
        </p:txBody>
      </p:sp>
      <p:sp>
        <p:nvSpPr>
          <p:cNvPr id="516" name="Google Shape;290;p37"/>
          <p:cNvSpPr/>
          <p:nvPr/>
        </p:nvSpPr>
        <p:spPr>
          <a:xfrm>
            <a:off x="426600" y="1200960"/>
            <a:ext cx="115092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LP.html + homeManager.js</a:t>
            </a:r>
            <a:endParaRPr b="0" lang="en-US" sz="1200" spc="-1" strike="noStrike">
              <a:solidFill>
                <a:srgbClr val="000000"/>
              </a:solidFill>
              <a:latin typeface="Arial"/>
            </a:endParaRPr>
          </a:p>
        </p:txBody>
      </p:sp>
      <p:sp>
        <p:nvSpPr>
          <p:cNvPr id="517" name="Google Shape;292;p37"/>
          <p:cNvSpPr/>
          <p:nvPr/>
        </p:nvSpPr>
        <p:spPr>
          <a:xfrm>
            <a:off x="762840" y="2091960"/>
            <a:ext cx="367920" cy="45882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18" name="Straight Connector 36"/>
          <p:cNvCxnSpPr/>
          <p:nvPr/>
        </p:nvCxnSpPr>
        <p:spPr>
          <a:xfrm>
            <a:off x="2341800" y="1868760"/>
            <a:ext cx="3960" cy="4430160"/>
          </a:xfrm>
          <a:prstGeom prst="straightConnector1">
            <a:avLst/>
          </a:prstGeom>
          <a:ln w="38100">
            <a:solidFill>
              <a:srgbClr val="4f81bd"/>
            </a:solidFill>
            <a:prstDash val="dot"/>
            <a:round/>
          </a:ln>
        </p:spPr>
      </p:cxnSp>
      <p:sp>
        <p:nvSpPr>
          <p:cNvPr id="519" name="Google Shape;290;p37"/>
          <p:cNvSpPr/>
          <p:nvPr/>
        </p:nvSpPr>
        <p:spPr>
          <a:xfrm>
            <a:off x="1801440" y="1203120"/>
            <a:ext cx="112392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Page</a:t>
            </a:r>
            <a:br>
              <a:rPr sz="14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sp>
        <p:nvSpPr>
          <p:cNvPr id="520" name="Google Shape;292;p37"/>
          <p:cNvSpPr/>
          <p:nvPr/>
        </p:nvSpPr>
        <p:spPr>
          <a:xfrm>
            <a:off x="2171160" y="2194560"/>
            <a:ext cx="364680" cy="44856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21" name="Google Shape;275;p37"/>
          <p:cNvCxnSpPr/>
          <p:nvPr/>
        </p:nvCxnSpPr>
        <p:spPr>
          <a:xfrm>
            <a:off x="1159560" y="2288520"/>
            <a:ext cx="968760" cy="3960"/>
          </a:xfrm>
          <a:prstGeom prst="straightConnector1">
            <a:avLst/>
          </a:prstGeom>
          <a:ln w="25400">
            <a:solidFill>
              <a:srgbClr val="4f81bd"/>
            </a:solidFill>
            <a:round/>
            <a:tailEnd len="med" type="stealth" w="med"/>
          </a:ln>
        </p:spPr>
      </p:cxnSp>
      <p:sp>
        <p:nvSpPr>
          <p:cNvPr id="522" name="Google Shape;294;p37"/>
          <p:cNvSpPr/>
          <p:nvPr/>
        </p:nvSpPr>
        <p:spPr>
          <a:xfrm>
            <a:off x="1293840" y="2346480"/>
            <a:ext cx="779040" cy="445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start()</a:t>
            </a:r>
            <a:endParaRPr b="0" lang="en-US" sz="1600" spc="-1" strike="noStrike">
              <a:solidFill>
                <a:srgbClr val="000000"/>
              </a:solidFill>
              <a:latin typeface="Arial"/>
            </a:endParaRPr>
          </a:p>
        </p:txBody>
      </p:sp>
      <p:cxnSp>
        <p:nvCxnSpPr>
          <p:cNvPr id="523" name="Straight Arrow Connector 4"/>
          <p:cNvCxnSpPr/>
          <p:nvPr/>
        </p:nvCxnSpPr>
        <p:spPr>
          <a:xfrm>
            <a:off x="426600" y="2290320"/>
            <a:ext cx="340200" cy="3960"/>
          </a:xfrm>
          <a:prstGeom prst="straightConnector1">
            <a:avLst/>
          </a:prstGeom>
          <a:ln w="25400">
            <a:solidFill>
              <a:srgbClr val="4f81bd"/>
            </a:solidFill>
            <a:round/>
            <a:tailEnd len="med" type="stealth" w="med"/>
          </a:ln>
        </p:spPr>
      </p:cxnSp>
      <p:cxnSp>
        <p:nvCxnSpPr>
          <p:cNvPr id="524" name="Straight Connector 52"/>
          <p:cNvCxnSpPr/>
          <p:nvPr/>
        </p:nvCxnSpPr>
        <p:spPr>
          <a:xfrm>
            <a:off x="5293080" y="1870920"/>
            <a:ext cx="6480" cy="4874760"/>
          </a:xfrm>
          <a:prstGeom prst="straightConnector1">
            <a:avLst/>
          </a:prstGeom>
          <a:ln w="38100">
            <a:solidFill>
              <a:srgbClr val="4f81bd"/>
            </a:solidFill>
            <a:prstDash val="dot"/>
            <a:round/>
          </a:ln>
        </p:spPr>
      </p:cxnSp>
      <p:sp>
        <p:nvSpPr>
          <p:cNvPr id="525" name="Google Shape;290;p37"/>
          <p:cNvSpPr/>
          <p:nvPr/>
        </p:nvSpPr>
        <p:spPr>
          <a:xfrm>
            <a:off x="4859640" y="1205640"/>
            <a:ext cx="84204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rgbClr val="000000"/>
                </a:solidFill>
                <a:latin typeface="Arial"/>
                <a:ea typeface="DejaVu Sans"/>
              </a:rPr>
              <a:t>Group</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sp>
        <p:nvSpPr>
          <p:cNvPr id="526" name="Google Shape;294;p37"/>
          <p:cNvSpPr/>
          <p:nvPr/>
        </p:nvSpPr>
        <p:spPr>
          <a:xfrm>
            <a:off x="2538000" y="2349000"/>
            <a:ext cx="1544040" cy="445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27" name="Google Shape;275;p37"/>
          <p:cNvCxnSpPr/>
          <p:nvPr/>
        </p:nvCxnSpPr>
        <p:spPr>
          <a:xfrm>
            <a:off x="2540160" y="2359080"/>
            <a:ext cx="3009960" cy="3960"/>
          </a:xfrm>
          <a:prstGeom prst="straightConnector1">
            <a:avLst/>
          </a:prstGeom>
          <a:ln w="25400">
            <a:solidFill>
              <a:srgbClr val="4f81bd"/>
            </a:solidFill>
            <a:round/>
            <a:tailEnd len="med" type="stealth" w="med"/>
          </a:ln>
        </p:spPr>
      </p:cxnSp>
      <p:cxnSp>
        <p:nvCxnSpPr>
          <p:cNvPr id="528" name="Google Shape;275;p37"/>
          <p:cNvCxnSpPr/>
          <p:nvPr/>
        </p:nvCxnSpPr>
        <p:spPr>
          <a:xfrm>
            <a:off x="1159560" y="3602160"/>
            <a:ext cx="968760" cy="3960"/>
          </a:xfrm>
          <a:prstGeom prst="straightConnector1">
            <a:avLst/>
          </a:prstGeom>
          <a:ln w="25400">
            <a:solidFill>
              <a:srgbClr val="4f81bd"/>
            </a:solidFill>
            <a:round/>
            <a:tailEnd len="med" type="stealth" w="med"/>
          </a:ln>
        </p:spPr>
      </p:cxnSp>
      <p:sp>
        <p:nvSpPr>
          <p:cNvPr id="529" name="Google Shape;294;p37"/>
          <p:cNvSpPr/>
          <p:nvPr/>
        </p:nvSpPr>
        <p:spPr>
          <a:xfrm>
            <a:off x="1223280" y="3267360"/>
            <a:ext cx="912960" cy="445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refresh()</a:t>
            </a:r>
            <a:endParaRPr b="0" lang="en-US" sz="1400" spc="-1" strike="noStrike">
              <a:solidFill>
                <a:srgbClr val="000000"/>
              </a:solidFill>
              <a:latin typeface="Arial"/>
            </a:endParaRPr>
          </a:p>
        </p:txBody>
      </p:sp>
      <p:cxnSp>
        <p:nvCxnSpPr>
          <p:cNvPr id="530" name="Straight Connector 60"/>
          <p:cNvCxnSpPr/>
          <p:nvPr/>
        </p:nvCxnSpPr>
        <p:spPr>
          <a:xfrm>
            <a:off x="3959280" y="1873440"/>
            <a:ext cx="3960" cy="4622400"/>
          </a:xfrm>
          <a:prstGeom prst="straightConnector1">
            <a:avLst/>
          </a:prstGeom>
          <a:ln w="38100">
            <a:solidFill>
              <a:srgbClr val="4f81bd"/>
            </a:solidFill>
            <a:prstDash val="dot"/>
            <a:round/>
          </a:ln>
        </p:spPr>
      </p:cxnSp>
      <p:sp>
        <p:nvSpPr>
          <p:cNvPr id="531" name="Google Shape;290;p37"/>
          <p:cNvSpPr/>
          <p:nvPr/>
        </p:nvSpPr>
        <p:spPr>
          <a:xfrm>
            <a:off x="3564360" y="1207800"/>
            <a:ext cx="81504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532" name="Google Shape;294;p37"/>
          <p:cNvSpPr/>
          <p:nvPr/>
        </p:nvSpPr>
        <p:spPr>
          <a:xfrm>
            <a:off x="2544480" y="2737800"/>
            <a:ext cx="1411560" cy="445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33" name="Google Shape;275;p37"/>
          <p:cNvCxnSpPr/>
          <p:nvPr/>
        </p:nvCxnSpPr>
        <p:spPr>
          <a:xfrm flipV="1">
            <a:off x="2537640" y="3038040"/>
            <a:ext cx="1154880" cy="3240"/>
          </a:xfrm>
          <a:prstGeom prst="straightConnector1">
            <a:avLst/>
          </a:prstGeom>
          <a:ln w="25400">
            <a:solidFill>
              <a:srgbClr val="4f81bd"/>
            </a:solidFill>
            <a:round/>
            <a:tailEnd len="med" type="stealth" w="med"/>
          </a:ln>
        </p:spPr>
      </p:cxnSp>
      <p:sp>
        <p:nvSpPr>
          <p:cNvPr id="534" name="Google Shape;294;p37"/>
          <p:cNvSpPr/>
          <p:nvPr/>
        </p:nvSpPr>
        <p:spPr>
          <a:xfrm>
            <a:off x="2577600" y="4354560"/>
            <a:ext cx="779040" cy="445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35" name="Google Shape;275;p37"/>
          <p:cNvCxnSpPr/>
          <p:nvPr/>
        </p:nvCxnSpPr>
        <p:spPr>
          <a:xfrm>
            <a:off x="2533680" y="4161960"/>
            <a:ext cx="3016440" cy="3960"/>
          </a:xfrm>
          <a:prstGeom prst="straightConnector1">
            <a:avLst/>
          </a:prstGeom>
          <a:ln w="25400">
            <a:solidFill>
              <a:srgbClr val="4f81bd"/>
            </a:solidFill>
            <a:round/>
            <a:tailEnd len="med" type="stealth" w="med"/>
          </a:ln>
        </p:spPr>
      </p:cxnSp>
      <p:sp>
        <p:nvSpPr>
          <p:cNvPr id="536" name="Google Shape;318;p38"/>
          <p:cNvSpPr/>
          <p:nvPr/>
        </p:nvSpPr>
        <p:spPr>
          <a:xfrm>
            <a:off x="2583720" y="3309480"/>
            <a:ext cx="665280" cy="304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537" name="Google Shape;275;p37"/>
          <p:cNvCxnSpPr/>
          <p:nvPr/>
        </p:nvCxnSpPr>
        <p:spPr>
          <a:xfrm>
            <a:off x="2579400" y="3618000"/>
            <a:ext cx="1131480" cy="9360"/>
          </a:xfrm>
          <a:prstGeom prst="straightConnector1">
            <a:avLst/>
          </a:prstGeom>
          <a:ln w="25400">
            <a:solidFill>
              <a:srgbClr val="4f81bd"/>
            </a:solidFill>
            <a:round/>
            <a:tailEnd len="med" type="stealth" w="med"/>
          </a:ln>
        </p:spPr>
      </p:cxnSp>
      <p:sp>
        <p:nvSpPr>
          <p:cNvPr id="538" name="Google Shape;318;p38"/>
          <p:cNvSpPr/>
          <p:nvPr/>
        </p:nvSpPr>
        <p:spPr>
          <a:xfrm>
            <a:off x="2590560" y="3865320"/>
            <a:ext cx="987840" cy="304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sp>
        <p:nvSpPr>
          <p:cNvPr id="539" name="Google Shape;292;p37"/>
          <p:cNvSpPr/>
          <p:nvPr/>
        </p:nvSpPr>
        <p:spPr>
          <a:xfrm>
            <a:off x="3777120" y="2850480"/>
            <a:ext cx="393840" cy="1035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540" name="Google Shape;292;p37"/>
          <p:cNvSpPr/>
          <p:nvPr/>
        </p:nvSpPr>
        <p:spPr>
          <a:xfrm>
            <a:off x="5123160" y="2328480"/>
            <a:ext cx="379080" cy="43516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grpSp>
        <p:nvGrpSpPr>
          <p:cNvPr id="541" name="Group 89"/>
          <p:cNvGrpSpPr/>
          <p:nvPr/>
        </p:nvGrpSpPr>
        <p:grpSpPr>
          <a:xfrm>
            <a:off x="5738040" y="5441400"/>
            <a:ext cx="488160" cy="295200"/>
            <a:chOff x="5738040" y="5441400"/>
            <a:chExt cx="488160" cy="295200"/>
          </a:xfrm>
        </p:grpSpPr>
        <p:cxnSp>
          <p:nvCxnSpPr>
            <p:cNvPr id="542" name="Straight Connector 90"/>
            <p:cNvCxnSpPr/>
            <p:nvPr/>
          </p:nvCxnSpPr>
          <p:spPr>
            <a:xfrm flipH="1">
              <a:off x="5738040" y="5441400"/>
              <a:ext cx="488520" cy="3960"/>
            </a:xfrm>
            <a:prstGeom prst="straightConnector1">
              <a:avLst/>
            </a:prstGeom>
            <a:ln w="28575">
              <a:solidFill>
                <a:srgbClr val="0070c0"/>
              </a:solidFill>
              <a:round/>
            </a:ln>
          </p:spPr>
        </p:cxnSp>
        <p:cxnSp>
          <p:nvCxnSpPr>
            <p:cNvPr id="543" name="Straight Connector 91"/>
            <p:cNvCxnSpPr/>
            <p:nvPr/>
          </p:nvCxnSpPr>
          <p:spPr>
            <a:xfrm>
              <a:off x="5738040" y="5441400"/>
              <a:ext cx="3960" cy="294840"/>
            </a:xfrm>
            <a:prstGeom prst="straightConnector1">
              <a:avLst/>
            </a:prstGeom>
            <a:ln w="28575">
              <a:solidFill>
                <a:srgbClr val="0070c0"/>
              </a:solidFill>
              <a:round/>
            </a:ln>
          </p:spPr>
        </p:cxnSp>
        <p:cxnSp>
          <p:nvCxnSpPr>
            <p:cNvPr id="544" name="Straight Arrow Connector 92"/>
            <p:cNvCxnSpPr/>
            <p:nvPr/>
          </p:nvCxnSpPr>
          <p:spPr>
            <a:xfrm>
              <a:off x="5738040" y="5733000"/>
              <a:ext cx="488520" cy="3960"/>
            </a:xfrm>
            <a:prstGeom prst="straightConnector1">
              <a:avLst/>
            </a:prstGeom>
            <a:ln w="28575">
              <a:solidFill>
                <a:srgbClr val="0070c0"/>
              </a:solidFill>
              <a:round/>
              <a:tailEnd len="med" type="arrow" w="med"/>
            </a:ln>
          </p:spPr>
        </p:cxnSp>
      </p:grpSp>
      <p:sp>
        <p:nvSpPr>
          <p:cNvPr id="545" name="Google Shape;310;p38"/>
          <p:cNvSpPr/>
          <p:nvPr/>
        </p:nvSpPr>
        <p:spPr>
          <a:xfrm>
            <a:off x="7485840" y="1207800"/>
            <a:ext cx="910440" cy="6580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GetGroupsData</a:t>
            </a:r>
            <a:endParaRPr b="0" lang="en-US" sz="1200" spc="-1" strike="noStrike">
              <a:solidFill>
                <a:srgbClr val="000000"/>
              </a:solidFill>
              <a:latin typeface="Arial"/>
            </a:endParaRPr>
          </a:p>
        </p:txBody>
      </p:sp>
      <p:cxnSp>
        <p:nvCxnSpPr>
          <p:cNvPr id="546" name="Google Shape;311;p38"/>
          <p:cNvCxnSpPr/>
          <p:nvPr/>
        </p:nvCxnSpPr>
        <p:spPr>
          <a:xfrm>
            <a:off x="7943040" y="1915560"/>
            <a:ext cx="3960" cy="4830120"/>
          </a:xfrm>
          <a:prstGeom prst="straightConnector1">
            <a:avLst/>
          </a:prstGeom>
          <a:ln w="38100">
            <a:solidFill>
              <a:srgbClr val="4f81bd"/>
            </a:solidFill>
            <a:prstDash val="dot"/>
            <a:round/>
          </a:ln>
        </p:spPr>
      </p:cxnSp>
      <p:cxnSp>
        <p:nvCxnSpPr>
          <p:cNvPr id="547" name="Google Shape;312;p38"/>
          <p:cNvCxnSpPr/>
          <p:nvPr/>
        </p:nvCxnSpPr>
        <p:spPr>
          <a:xfrm flipV="1">
            <a:off x="6483960" y="4873680"/>
            <a:ext cx="1245600" cy="6120"/>
          </a:xfrm>
          <a:prstGeom prst="straightConnector1">
            <a:avLst/>
          </a:prstGeom>
          <a:ln w="25400">
            <a:solidFill>
              <a:srgbClr val="4f81bd"/>
            </a:solidFill>
            <a:round/>
            <a:tailEnd len="med" type="stealth" w="med"/>
          </a:ln>
        </p:spPr>
      </p:cxnSp>
      <p:sp>
        <p:nvSpPr>
          <p:cNvPr id="548" name="Google Shape;313;p38"/>
          <p:cNvSpPr/>
          <p:nvPr/>
        </p:nvSpPr>
        <p:spPr>
          <a:xfrm>
            <a:off x="6593400" y="4392000"/>
            <a:ext cx="1313280" cy="4568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/GetGroupsData</a:t>
            </a:r>
            <a:endParaRPr b="0" lang="en-US" sz="1200" spc="-1" strike="noStrike">
              <a:solidFill>
                <a:srgbClr val="000000"/>
              </a:solidFill>
              <a:latin typeface="Arial"/>
            </a:endParaRPr>
          </a:p>
        </p:txBody>
      </p:sp>
      <p:sp>
        <p:nvSpPr>
          <p:cNvPr id="549" name="Google Shape;314;p38"/>
          <p:cNvSpPr/>
          <p:nvPr/>
        </p:nvSpPr>
        <p:spPr>
          <a:xfrm>
            <a:off x="7792560" y="4393080"/>
            <a:ext cx="361800" cy="1358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50" name="Google Shape;315;p38"/>
          <p:cNvSpPr/>
          <p:nvPr/>
        </p:nvSpPr>
        <p:spPr>
          <a:xfrm>
            <a:off x="8918280" y="1216800"/>
            <a:ext cx="883080" cy="6206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Group</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51" name="Google Shape;316;p38"/>
          <p:cNvCxnSpPr/>
          <p:nvPr/>
        </p:nvCxnSpPr>
        <p:spPr>
          <a:xfrm flipH="1">
            <a:off x="9356400" y="1841400"/>
            <a:ext cx="36720" cy="4904280"/>
          </a:xfrm>
          <a:prstGeom prst="straightConnector1">
            <a:avLst/>
          </a:prstGeom>
          <a:ln w="38100">
            <a:solidFill>
              <a:srgbClr val="4f81bd"/>
            </a:solidFill>
            <a:prstDash val="dot"/>
            <a:round/>
          </a:ln>
        </p:spPr>
      </p:cxnSp>
      <p:cxnSp>
        <p:nvCxnSpPr>
          <p:cNvPr id="552" name="Google Shape;317;p38"/>
          <p:cNvCxnSpPr/>
          <p:nvPr/>
        </p:nvCxnSpPr>
        <p:spPr>
          <a:xfrm flipH="1">
            <a:off x="8155440" y="5278680"/>
            <a:ext cx="1213200" cy="3960"/>
          </a:xfrm>
          <a:prstGeom prst="straightConnector1">
            <a:avLst/>
          </a:prstGeom>
          <a:ln w="25400">
            <a:solidFill>
              <a:srgbClr val="4f81bd"/>
            </a:solidFill>
            <a:round/>
            <a:tailEnd len="med" type="stealth" w="med"/>
          </a:ln>
        </p:spPr>
      </p:cxnSp>
      <p:sp>
        <p:nvSpPr>
          <p:cNvPr id="553" name="Google Shape;318;p38"/>
          <p:cNvSpPr/>
          <p:nvPr/>
        </p:nvSpPr>
        <p:spPr>
          <a:xfrm>
            <a:off x="8318520" y="5208840"/>
            <a:ext cx="987840" cy="304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Groups</a:t>
            </a:r>
            <a:endParaRPr b="0" lang="en-US" sz="1400" spc="-1" strike="noStrike">
              <a:solidFill>
                <a:srgbClr val="000000"/>
              </a:solidFill>
              <a:latin typeface="Arial"/>
            </a:endParaRPr>
          </a:p>
        </p:txBody>
      </p:sp>
      <p:cxnSp>
        <p:nvCxnSpPr>
          <p:cNvPr id="554" name="Google Shape;320;p38"/>
          <p:cNvCxnSpPr/>
          <p:nvPr/>
        </p:nvCxnSpPr>
        <p:spPr>
          <a:xfrm>
            <a:off x="8208360" y="4939560"/>
            <a:ext cx="1004040" cy="3960"/>
          </a:xfrm>
          <a:prstGeom prst="straightConnector1">
            <a:avLst/>
          </a:prstGeom>
          <a:ln w="25400">
            <a:solidFill>
              <a:srgbClr val="4f81bd"/>
            </a:solidFill>
            <a:round/>
            <a:tailEnd len="med" type="stealth" w="med"/>
          </a:ln>
        </p:spPr>
      </p:cxnSp>
      <p:sp>
        <p:nvSpPr>
          <p:cNvPr id="555" name="Google Shape;333;p38"/>
          <p:cNvSpPr/>
          <p:nvPr/>
        </p:nvSpPr>
        <p:spPr>
          <a:xfrm>
            <a:off x="8108640" y="4234680"/>
            <a:ext cx="1629720" cy="5864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050" spc="-1" strike="noStrike">
                <a:solidFill>
                  <a:srgbClr val="000000"/>
                </a:solidFill>
                <a:latin typeface="Arial"/>
                <a:ea typeface="DejaVu Sans"/>
              </a:rPr>
              <a:t>FindMyGroups()</a:t>
            </a:r>
            <a:endParaRPr b="0" lang="en-US" sz="1050" spc="-1" strike="noStrike">
              <a:solidFill>
                <a:srgbClr val="000000"/>
              </a:solidFill>
              <a:latin typeface="Arial"/>
            </a:endParaRPr>
          </a:p>
          <a:p>
            <a:pPr>
              <a:lnSpc>
                <a:spcPct val="100000"/>
              </a:lnSpc>
            </a:pPr>
            <a:r>
              <a:rPr b="0" lang="es-419" sz="1050" spc="-1" strike="noStrike">
                <a:solidFill>
                  <a:srgbClr val="000000"/>
                </a:solidFill>
                <a:latin typeface="Arial"/>
                <a:ea typeface="DejaVu Sans"/>
              </a:rPr>
              <a:t>FindOthersGroups()</a:t>
            </a:r>
            <a:endParaRPr b="0" lang="en-US" sz="1050" spc="-1" strike="noStrike">
              <a:solidFill>
                <a:srgbClr val="000000"/>
              </a:solidFill>
              <a:latin typeface="Arial"/>
            </a:endParaRPr>
          </a:p>
        </p:txBody>
      </p:sp>
      <p:cxnSp>
        <p:nvCxnSpPr>
          <p:cNvPr id="556" name="Straight Connector 66"/>
          <p:cNvCxnSpPr/>
          <p:nvPr/>
        </p:nvCxnSpPr>
        <p:spPr>
          <a:xfrm>
            <a:off x="6417360" y="1861920"/>
            <a:ext cx="3960" cy="4430160"/>
          </a:xfrm>
          <a:prstGeom prst="straightConnector1">
            <a:avLst/>
          </a:prstGeom>
          <a:ln w="38100">
            <a:solidFill>
              <a:srgbClr val="4f81bd"/>
            </a:solidFill>
            <a:prstDash val="dot"/>
            <a:round/>
          </a:ln>
        </p:spPr>
      </p:cxnSp>
      <p:sp>
        <p:nvSpPr>
          <p:cNvPr id="557" name="Google Shape;290;p37"/>
          <p:cNvSpPr/>
          <p:nvPr/>
        </p:nvSpPr>
        <p:spPr>
          <a:xfrm>
            <a:off x="5995440" y="1196280"/>
            <a:ext cx="81504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Groups</a:t>
            </a:r>
            <a:br>
              <a:rPr sz="1200"/>
            </a:br>
            <a:r>
              <a:rPr b="0" lang="es-419" sz="1200" spc="-1" strike="noStrike">
                <a:solidFill>
                  <a:schemeClr val="dk1"/>
                </a:solidFill>
                <a:latin typeface="Calibri"/>
                <a:ea typeface="Calibri"/>
              </a:rPr>
              <a:t>Lists</a:t>
            </a:r>
            <a:endParaRPr b="0" lang="en-US" sz="1200" spc="-1" strike="noStrike">
              <a:solidFill>
                <a:srgbClr val="000000"/>
              </a:solidFill>
              <a:latin typeface="Arial"/>
            </a:endParaRPr>
          </a:p>
        </p:txBody>
      </p:sp>
      <p:sp>
        <p:nvSpPr>
          <p:cNvPr id="558" name="Google Shape;292;p37"/>
          <p:cNvSpPr/>
          <p:nvPr/>
        </p:nvSpPr>
        <p:spPr>
          <a:xfrm>
            <a:off x="6246720" y="4343400"/>
            <a:ext cx="369720" cy="23367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59" name="Google Shape;317;p38"/>
          <p:cNvCxnSpPr/>
          <p:nvPr/>
        </p:nvCxnSpPr>
        <p:spPr>
          <a:xfrm flipH="1" flipV="1">
            <a:off x="6703920" y="5362200"/>
            <a:ext cx="1002600" cy="5040"/>
          </a:xfrm>
          <a:prstGeom prst="straightConnector1">
            <a:avLst/>
          </a:prstGeom>
          <a:ln w="25400">
            <a:solidFill>
              <a:srgbClr val="4f81bd"/>
            </a:solidFill>
            <a:round/>
            <a:tailEnd len="med" type="stealth" w="med"/>
          </a:ln>
        </p:spPr>
      </p:cxnSp>
      <p:sp>
        <p:nvSpPr>
          <p:cNvPr id="560" name="Google Shape;318;p38"/>
          <p:cNvSpPr/>
          <p:nvPr/>
        </p:nvSpPr>
        <p:spPr>
          <a:xfrm>
            <a:off x="6721560" y="5330160"/>
            <a:ext cx="987840" cy="304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Groups</a:t>
            </a:r>
            <a:endParaRPr b="0" lang="en-US" sz="1400" spc="-1" strike="noStrike">
              <a:solidFill>
                <a:srgbClr val="000000"/>
              </a:solidFill>
              <a:latin typeface="Arial"/>
            </a:endParaRPr>
          </a:p>
        </p:txBody>
      </p:sp>
      <p:sp>
        <p:nvSpPr>
          <p:cNvPr id="561" name="Google Shape;318;p38"/>
          <p:cNvSpPr/>
          <p:nvPr/>
        </p:nvSpPr>
        <p:spPr>
          <a:xfrm>
            <a:off x="5497200" y="5150160"/>
            <a:ext cx="767160" cy="3078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562" name="Google Shape;319;p38"/>
          <p:cNvSpPr/>
          <p:nvPr/>
        </p:nvSpPr>
        <p:spPr>
          <a:xfrm>
            <a:off x="9237240" y="4644000"/>
            <a:ext cx="307080" cy="8920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563" name="Google Shape;320;p 1"/>
          <p:cNvCxnSpPr/>
          <p:nvPr/>
        </p:nvCxnSpPr>
        <p:spPr>
          <a:xfrm>
            <a:off x="8202240" y="5049000"/>
            <a:ext cx="1004040" cy="3960"/>
          </a:xfrm>
          <a:prstGeom prst="straightConnector1">
            <a:avLst/>
          </a:prstGeom>
          <a:ln w="25400">
            <a:solidFill>
              <a:srgbClr val="4f81bd"/>
            </a:solidFill>
            <a:round/>
            <a:tailEnd len="med" type="stealth" w="med"/>
          </a:ln>
        </p:spPr>
      </p:cxnSp>
      <p:cxnSp>
        <p:nvCxnSpPr>
          <p:cNvPr id="564" name="Google Shape;275;p37"/>
          <p:cNvCxnSpPr/>
          <p:nvPr/>
        </p:nvCxnSpPr>
        <p:spPr>
          <a:xfrm>
            <a:off x="2576160" y="4634280"/>
            <a:ext cx="3619800" cy="20160"/>
          </a:xfrm>
          <a:prstGeom prst="straightConnector1">
            <a:avLst/>
          </a:prstGeom>
          <a:ln w="25400">
            <a:solidFill>
              <a:srgbClr val="4f81bd"/>
            </a:solidFill>
            <a:round/>
            <a:tailEnd len="med" type="stealth" w="med"/>
          </a:ln>
        </p:spPr>
      </p:cxn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Google Shape;313;p38"/>
          <p:cNvSpPr/>
          <p:nvPr/>
        </p:nvSpPr>
        <p:spPr>
          <a:xfrm>
            <a:off x="3748680" y="2351880"/>
            <a:ext cx="1073520" cy="9554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/GetGroup</a:t>
            </a:r>
            <a:br>
              <a:rPr sz="1200"/>
            </a:br>
            <a:r>
              <a:rPr b="0" lang="es-419" sz="1200" spc="-1" strike="noStrike">
                <a:solidFill>
                  <a:schemeClr val="dk1"/>
                </a:solidFill>
                <a:latin typeface="Calibri"/>
                <a:ea typeface="Calibri"/>
              </a:rPr>
              <a:t>DetailsData</a:t>
            </a:r>
            <a:endParaRPr b="0" lang="en-US" sz="1200" spc="-1" strike="noStrike">
              <a:solidFill>
                <a:srgbClr val="000000"/>
              </a:solidFill>
              <a:latin typeface="Arial"/>
            </a:endParaRPr>
          </a:p>
        </p:txBody>
      </p:sp>
      <p:sp>
        <p:nvSpPr>
          <p:cNvPr id="566" name="PlaceHolder 1"/>
          <p:cNvSpPr>
            <a:spLocks noGrp="1"/>
          </p:cNvSpPr>
          <p:nvPr>
            <p:ph type="title"/>
          </p:nvPr>
        </p:nvSpPr>
        <p:spPr>
          <a:xfrm>
            <a:off x="531360" y="349200"/>
            <a:ext cx="8911440" cy="7768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000" spc="-1" strike="noStrike">
                <a:solidFill>
                  <a:schemeClr val="dk1"/>
                </a:solidFill>
                <a:latin typeface="Calibri"/>
                <a:ea typeface="Calibri"/>
              </a:rPr>
              <a:t>Evento: selezione Dettagli Gruppo,</a:t>
            </a:r>
            <a:br>
              <a:rPr sz="4000"/>
            </a:br>
            <a:r>
              <a:rPr b="0" lang="es-419" sz="4000" spc="-1" strike="noStrike">
                <a:solidFill>
                  <a:schemeClr val="dk1"/>
                </a:solidFill>
                <a:latin typeface="Calibri"/>
                <a:ea typeface="Calibri"/>
              </a:rPr>
              <a:t>rimozione User</a:t>
            </a:r>
            <a:endParaRPr b="0" lang="en-US" sz="4000" spc="-1" strike="noStrike">
              <a:solidFill>
                <a:srgbClr val="000000"/>
              </a:solidFill>
              <a:latin typeface="Arial"/>
            </a:endParaRPr>
          </a:p>
        </p:txBody>
      </p:sp>
      <p:sp>
        <p:nvSpPr>
          <p:cNvPr id="567" name="Google Shape;310;p38"/>
          <p:cNvSpPr/>
          <p:nvPr/>
        </p:nvSpPr>
        <p:spPr>
          <a:xfrm>
            <a:off x="4451400" y="1304640"/>
            <a:ext cx="1108440" cy="7236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GetGroupDetailsData</a:t>
            </a:r>
            <a:endParaRPr b="0" lang="en-US" sz="1200" spc="-1" strike="noStrike">
              <a:solidFill>
                <a:srgbClr val="000000"/>
              </a:solidFill>
              <a:latin typeface="Arial"/>
            </a:endParaRPr>
          </a:p>
        </p:txBody>
      </p:sp>
      <p:cxnSp>
        <p:nvCxnSpPr>
          <p:cNvPr id="568" name="Google Shape;311;p38"/>
          <p:cNvCxnSpPr/>
          <p:nvPr/>
        </p:nvCxnSpPr>
        <p:spPr>
          <a:xfrm flipH="1">
            <a:off x="4907160" y="2101680"/>
            <a:ext cx="5040" cy="4780440"/>
          </a:xfrm>
          <a:prstGeom prst="straightConnector1">
            <a:avLst/>
          </a:prstGeom>
          <a:ln w="38100">
            <a:solidFill>
              <a:srgbClr val="4f81bd"/>
            </a:solidFill>
            <a:prstDash val="dot"/>
            <a:round/>
          </a:ln>
        </p:spPr>
      </p:cxnSp>
      <p:cxnSp>
        <p:nvCxnSpPr>
          <p:cNvPr id="569" name="Google Shape;312;p38"/>
          <p:cNvCxnSpPr/>
          <p:nvPr/>
        </p:nvCxnSpPr>
        <p:spPr>
          <a:xfrm>
            <a:off x="3807720" y="2683440"/>
            <a:ext cx="953280" cy="3960"/>
          </a:xfrm>
          <a:prstGeom prst="straightConnector1">
            <a:avLst/>
          </a:prstGeom>
          <a:ln w="25400">
            <a:solidFill>
              <a:srgbClr val="4f81bd"/>
            </a:solidFill>
            <a:round/>
            <a:tailEnd len="med" type="stealth" w="med"/>
          </a:ln>
        </p:spPr>
      </p:cxnSp>
      <p:sp>
        <p:nvSpPr>
          <p:cNvPr id="570" name="Google Shape;314;p38"/>
          <p:cNvSpPr/>
          <p:nvPr/>
        </p:nvSpPr>
        <p:spPr>
          <a:xfrm>
            <a:off x="4758120" y="2638800"/>
            <a:ext cx="348120" cy="1270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71" name="Google Shape;315;p38"/>
          <p:cNvSpPr/>
          <p:nvPr/>
        </p:nvSpPr>
        <p:spPr>
          <a:xfrm>
            <a:off x="6231960" y="1304640"/>
            <a:ext cx="883080" cy="6825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Group</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72" name="Google Shape;316;p38"/>
          <p:cNvCxnSpPr/>
          <p:nvPr/>
        </p:nvCxnSpPr>
        <p:spPr>
          <a:xfrm flipH="1">
            <a:off x="6646320" y="2101680"/>
            <a:ext cx="32760" cy="4780440"/>
          </a:xfrm>
          <a:prstGeom prst="straightConnector1">
            <a:avLst/>
          </a:prstGeom>
          <a:ln w="38100">
            <a:solidFill>
              <a:srgbClr val="4f81bd"/>
            </a:solidFill>
            <a:prstDash val="dot"/>
            <a:round/>
          </a:ln>
        </p:spPr>
      </p:cxnSp>
      <p:cxnSp>
        <p:nvCxnSpPr>
          <p:cNvPr id="573" name="Google Shape;317;p38"/>
          <p:cNvCxnSpPr/>
          <p:nvPr/>
        </p:nvCxnSpPr>
        <p:spPr>
          <a:xfrm flipH="1">
            <a:off x="5135040" y="3390480"/>
            <a:ext cx="1465200" cy="10800"/>
          </a:xfrm>
          <a:prstGeom prst="straightConnector1">
            <a:avLst/>
          </a:prstGeom>
          <a:ln w="25400">
            <a:solidFill>
              <a:srgbClr val="4f81bd"/>
            </a:solidFill>
            <a:round/>
            <a:tailEnd len="med" type="stealth" w="med"/>
          </a:ln>
        </p:spPr>
      </p:cxnSp>
      <p:sp>
        <p:nvSpPr>
          <p:cNvPr id="574" name="Google Shape;318;p38"/>
          <p:cNvSpPr/>
          <p:nvPr/>
        </p:nvSpPr>
        <p:spPr>
          <a:xfrm>
            <a:off x="5504400" y="3310200"/>
            <a:ext cx="987840" cy="3344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Group</a:t>
            </a:r>
            <a:endParaRPr b="0" lang="en-US" sz="1400" spc="-1" strike="noStrike">
              <a:solidFill>
                <a:srgbClr val="000000"/>
              </a:solidFill>
              <a:latin typeface="Arial"/>
            </a:endParaRPr>
          </a:p>
        </p:txBody>
      </p:sp>
      <p:sp>
        <p:nvSpPr>
          <p:cNvPr id="575" name="Google Shape;319;p38"/>
          <p:cNvSpPr/>
          <p:nvPr/>
        </p:nvSpPr>
        <p:spPr>
          <a:xfrm>
            <a:off x="6514200" y="2604960"/>
            <a:ext cx="326160" cy="10756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576" name="Google Shape;320;p38"/>
          <p:cNvCxnSpPr/>
          <p:nvPr/>
        </p:nvCxnSpPr>
        <p:spPr>
          <a:xfrm flipV="1">
            <a:off x="5068800" y="2787120"/>
            <a:ext cx="1558800" cy="9360"/>
          </a:xfrm>
          <a:prstGeom prst="straightConnector1">
            <a:avLst/>
          </a:prstGeom>
          <a:ln w="25400">
            <a:solidFill>
              <a:srgbClr val="4f81bd"/>
            </a:solidFill>
            <a:round/>
            <a:tailEnd len="med" type="stealth" w="med"/>
          </a:ln>
        </p:spPr>
      </p:cxnSp>
      <p:sp>
        <p:nvSpPr>
          <p:cNvPr id="577" name="Google Shape;333;p38"/>
          <p:cNvSpPr/>
          <p:nvPr/>
        </p:nvSpPr>
        <p:spPr>
          <a:xfrm>
            <a:off x="5279040" y="2779560"/>
            <a:ext cx="1205280" cy="6447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getGroupBy</a:t>
            </a:r>
            <a:br>
              <a:rPr sz="1200"/>
            </a:br>
            <a:r>
              <a:rPr b="0" lang="es-419" sz="1200" spc="-1" strike="noStrike">
                <a:solidFill>
                  <a:schemeClr val="dk1"/>
                </a:solidFill>
                <a:latin typeface="Calibri"/>
                <a:ea typeface="Calibri"/>
              </a:rPr>
              <a:t>Id(groupID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578" name="Straight Connector 52"/>
          <p:cNvCxnSpPr/>
          <p:nvPr/>
        </p:nvCxnSpPr>
        <p:spPr>
          <a:xfrm flipH="1">
            <a:off x="3605040" y="2063880"/>
            <a:ext cx="14400" cy="5046840"/>
          </a:xfrm>
          <a:prstGeom prst="straightConnector1">
            <a:avLst/>
          </a:prstGeom>
          <a:ln w="38100">
            <a:solidFill>
              <a:srgbClr val="4f81bd"/>
            </a:solidFill>
            <a:prstDash val="dot"/>
            <a:round/>
          </a:ln>
        </p:spPr>
      </p:cxnSp>
      <p:sp>
        <p:nvSpPr>
          <p:cNvPr id="579" name="Google Shape;290;p37"/>
          <p:cNvSpPr/>
          <p:nvPr/>
        </p:nvSpPr>
        <p:spPr>
          <a:xfrm>
            <a:off x="3182040" y="1302120"/>
            <a:ext cx="842040" cy="7408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rgbClr val="000000"/>
                </a:solidFill>
                <a:latin typeface="Arial"/>
                <a:ea typeface="DejaVu Sans"/>
              </a:rPr>
              <a:t>Group</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cxnSp>
        <p:nvCxnSpPr>
          <p:cNvPr id="580" name="Google Shape;275;p37"/>
          <p:cNvCxnSpPr/>
          <p:nvPr/>
        </p:nvCxnSpPr>
        <p:spPr>
          <a:xfrm>
            <a:off x="1641240" y="2567160"/>
            <a:ext cx="1806120" cy="3960"/>
          </a:xfrm>
          <a:prstGeom prst="straightConnector1">
            <a:avLst/>
          </a:prstGeom>
          <a:ln w="25400">
            <a:solidFill>
              <a:srgbClr val="4f81bd"/>
            </a:solidFill>
            <a:round/>
            <a:tailEnd len="med" type="stealth" w="med"/>
          </a:ln>
        </p:spPr>
      </p:cxnSp>
      <p:sp>
        <p:nvSpPr>
          <p:cNvPr id="581" name="Google Shape;294;p37"/>
          <p:cNvSpPr/>
          <p:nvPr/>
        </p:nvSpPr>
        <p:spPr>
          <a:xfrm>
            <a:off x="2151000" y="2052720"/>
            <a:ext cx="1027080" cy="6026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 groupID</a:t>
            </a:r>
            <a:endParaRPr b="0" lang="en-US" sz="1400" spc="-1" strike="noStrike">
              <a:solidFill>
                <a:srgbClr val="000000"/>
              </a:solidFill>
              <a:latin typeface="Arial"/>
            </a:endParaRPr>
          </a:p>
        </p:txBody>
      </p:sp>
      <p:cxnSp>
        <p:nvCxnSpPr>
          <p:cNvPr id="582" name="Google Shape;317;p38"/>
          <p:cNvCxnSpPr/>
          <p:nvPr/>
        </p:nvCxnSpPr>
        <p:spPr>
          <a:xfrm flipH="1">
            <a:off x="3807720" y="3669120"/>
            <a:ext cx="924120" cy="3960"/>
          </a:xfrm>
          <a:prstGeom prst="straightConnector1">
            <a:avLst/>
          </a:prstGeom>
          <a:ln w="25400">
            <a:solidFill>
              <a:srgbClr val="4f81bd"/>
            </a:solidFill>
            <a:prstDash val="dash"/>
            <a:round/>
            <a:tailEnd len="med" type="stealth" w="med"/>
          </a:ln>
        </p:spPr>
      </p:cxnSp>
      <p:sp>
        <p:nvSpPr>
          <p:cNvPr id="583" name="Google Shape;318;p38"/>
          <p:cNvSpPr/>
          <p:nvPr/>
        </p:nvSpPr>
        <p:spPr>
          <a:xfrm>
            <a:off x="3960000" y="3384000"/>
            <a:ext cx="953280" cy="2966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400" spc="-1" strike="noStrike">
                <a:solidFill>
                  <a:schemeClr val="dk1"/>
                </a:solidFill>
                <a:latin typeface="Calibri"/>
                <a:ea typeface="Calibri"/>
              </a:rPr>
              <a:t>Group</a:t>
            </a:r>
            <a:endParaRPr b="0" lang="en-US" sz="1400" spc="-1" strike="noStrike">
              <a:solidFill>
                <a:srgbClr val="000000"/>
              </a:solidFill>
              <a:latin typeface="Arial"/>
            </a:endParaRPr>
          </a:p>
        </p:txBody>
      </p:sp>
      <p:sp>
        <p:nvSpPr>
          <p:cNvPr id="584" name="Google Shape;292;p37"/>
          <p:cNvSpPr/>
          <p:nvPr/>
        </p:nvSpPr>
        <p:spPr>
          <a:xfrm>
            <a:off x="3444840" y="2322000"/>
            <a:ext cx="338040" cy="39376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85" name="Straight Connector 72"/>
          <p:cNvCxnSpPr/>
          <p:nvPr/>
        </p:nvCxnSpPr>
        <p:spPr>
          <a:xfrm>
            <a:off x="1657080" y="1947240"/>
            <a:ext cx="3960" cy="5163480"/>
          </a:xfrm>
          <a:prstGeom prst="straightConnector1">
            <a:avLst/>
          </a:prstGeom>
          <a:ln w="38100">
            <a:solidFill>
              <a:srgbClr val="4f81bd"/>
            </a:solidFill>
            <a:prstDash val="dot"/>
            <a:round/>
          </a:ln>
        </p:spPr>
      </p:cxnSp>
      <p:sp>
        <p:nvSpPr>
          <p:cNvPr id="586" name="Google Shape;290;p37"/>
          <p:cNvSpPr/>
          <p:nvPr/>
        </p:nvSpPr>
        <p:spPr>
          <a:xfrm>
            <a:off x="1234800" y="1281960"/>
            <a:ext cx="81504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Groups List</a:t>
            </a:r>
            <a:endParaRPr b="0" lang="en-US" sz="1200" spc="-1" strike="noStrike">
              <a:solidFill>
                <a:srgbClr val="000000"/>
              </a:solidFill>
              <a:latin typeface="Arial"/>
            </a:endParaRPr>
          </a:p>
        </p:txBody>
      </p:sp>
      <p:sp>
        <p:nvSpPr>
          <p:cNvPr id="587" name="Google Shape;292;p37"/>
          <p:cNvSpPr/>
          <p:nvPr/>
        </p:nvSpPr>
        <p:spPr>
          <a:xfrm>
            <a:off x="1486080" y="2210040"/>
            <a:ext cx="375480" cy="41904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588" name="Google Shape;294;p37"/>
          <p:cNvSpPr/>
          <p:nvPr/>
        </p:nvSpPr>
        <p:spPr>
          <a:xfrm>
            <a:off x="408960" y="2127240"/>
            <a:ext cx="991080" cy="445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OnClick</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GroupID</a:t>
            </a:r>
            <a:endParaRPr b="0" lang="en-US" sz="1400" spc="-1" strike="noStrike">
              <a:solidFill>
                <a:srgbClr val="000000"/>
              </a:solidFill>
              <a:latin typeface="Arial"/>
            </a:endParaRPr>
          </a:p>
        </p:txBody>
      </p:sp>
      <p:cxnSp>
        <p:nvCxnSpPr>
          <p:cNvPr id="589" name="Straight Arrow Connector 88"/>
          <p:cNvCxnSpPr/>
          <p:nvPr/>
        </p:nvCxnSpPr>
        <p:spPr>
          <a:xfrm>
            <a:off x="1152000" y="2400480"/>
            <a:ext cx="340200" cy="3960"/>
          </a:xfrm>
          <a:prstGeom prst="straightConnector1">
            <a:avLst/>
          </a:prstGeom>
          <a:ln w="25400">
            <a:solidFill>
              <a:srgbClr val="4f81bd"/>
            </a:solidFill>
            <a:round/>
            <a:tailEnd len="med" type="stealth" w="med"/>
          </a:ln>
        </p:spPr>
      </p:cxnSp>
      <p:grpSp>
        <p:nvGrpSpPr>
          <p:cNvPr id="590" name="Group 94"/>
          <p:cNvGrpSpPr/>
          <p:nvPr/>
        </p:nvGrpSpPr>
        <p:grpSpPr>
          <a:xfrm>
            <a:off x="2918880" y="3753360"/>
            <a:ext cx="488160" cy="268920"/>
            <a:chOff x="2918880" y="3753360"/>
            <a:chExt cx="488160" cy="268920"/>
          </a:xfrm>
        </p:grpSpPr>
        <p:cxnSp>
          <p:nvCxnSpPr>
            <p:cNvPr id="591" name="Straight Connector 99"/>
            <p:cNvCxnSpPr/>
            <p:nvPr/>
          </p:nvCxnSpPr>
          <p:spPr>
            <a:xfrm flipH="1">
              <a:off x="2918880" y="3753360"/>
              <a:ext cx="488520" cy="3960"/>
            </a:xfrm>
            <a:prstGeom prst="straightConnector1">
              <a:avLst/>
            </a:prstGeom>
            <a:ln w="28575">
              <a:solidFill>
                <a:srgbClr val="0070c0"/>
              </a:solidFill>
              <a:round/>
            </a:ln>
          </p:spPr>
        </p:cxnSp>
        <p:cxnSp>
          <p:nvCxnSpPr>
            <p:cNvPr id="592" name="Straight Connector 100"/>
            <p:cNvCxnSpPr/>
            <p:nvPr/>
          </p:nvCxnSpPr>
          <p:spPr>
            <a:xfrm>
              <a:off x="2918880" y="3753360"/>
              <a:ext cx="3960" cy="268560"/>
            </a:xfrm>
            <a:prstGeom prst="straightConnector1">
              <a:avLst/>
            </a:prstGeom>
            <a:ln w="28575">
              <a:solidFill>
                <a:srgbClr val="0070c0"/>
              </a:solidFill>
              <a:round/>
            </a:ln>
          </p:spPr>
        </p:cxnSp>
        <p:cxnSp>
          <p:nvCxnSpPr>
            <p:cNvPr id="593" name="Straight Arrow Connector 101"/>
            <p:cNvCxnSpPr/>
            <p:nvPr/>
          </p:nvCxnSpPr>
          <p:spPr>
            <a:xfrm>
              <a:off x="2918880" y="4018680"/>
              <a:ext cx="488520" cy="3960"/>
            </a:xfrm>
            <a:prstGeom prst="straightConnector1">
              <a:avLst/>
            </a:prstGeom>
            <a:ln w="28575">
              <a:solidFill>
                <a:srgbClr val="0070c0"/>
              </a:solidFill>
              <a:round/>
              <a:tailEnd len="med" type="arrow" w="med"/>
            </a:ln>
          </p:spPr>
        </p:cxnSp>
      </p:grpSp>
      <p:sp>
        <p:nvSpPr>
          <p:cNvPr id="594" name="Google Shape;318;p38"/>
          <p:cNvSpPr/>
          <p:nvPr/>
        </p:nvSpPr>
        <p:spPr>
          <a:xfrm>
            <a:off x="2673720" y="3399480"/>
            <a:ext cx="767160" cy="3078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595" name="Google Shape;310;p 1"/>
          <p:cNvSpPr/>
          <p:nvPr/>
        </p:nvSpPr>
        <p:spPr>
          <a:xfrm>
            <a:off x="7043400" y="2135880"/>
            <a:ext cx="1108440" cy="6156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RemoveInvitedUser</a:t>
            </a:r>
            <a:endParaRPr b="0" lang="en-US" sz="1200" spc="-1" strike="noStrike">
              <a:solidFill>
                <a:srgbClr val="000000"/>
              </a:solidFill>
              <a:latin typeface="Arial"/>
            </a:endParaRPr>
          </a:p>
        </p:txBody>
      </p:sp>
      <p:cxnSp>
        <p:nvCxnSpPr>
          <p:cNvPr id="596" name="Google Shape;311;p 1"/>
          <p:cNvCxnSpPr/>
          <p:nvPr/>
        </p:nvCxnSpPr>
        <p:spPr>
          <a:xfrm flipH="1">
            <a:off x="7499160" y="2814120"/>
            <a:ext cx="5040" cy="4068000"/>
          </a:xfrm>
          <a:prstGeom prst="straightConnector1">
            <a:avLst/>
          </a:prstGeom>
          <a:ln w="38100">
            <a:solidFill>
              <a:srgbClr val="4f81bd"/>
            </a:solidFill>
            <a:prstDash val="dot"/>
            <a:round/>
          </a:ln>
        </p:spPr>
      </p:cxnSp>
      <p:sp>
        <p:nvSpPr>
          <p:cNvPr id="597" name="Google Shape;314;p 1"/>
          <p:cNvSpPr/>
          <p:nvPr/>
        </p:nvSpPr>
        <p:spPr>
          <a:xfrm>
            <a:off x="7278120" y="4387320"/>
            <a:ext cx="348120" cy="10807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nSpc>
                <a:spcPct val="100000"/>
              </a:lnSpc>
            </a:pPr>
            <a:endParaRPr b="0" lang="en-US" sz="2000" spc="-1" strike="noStrike">
              <a:solidFill>
                <a:schemeClr val="dk1"/>
              </a:solidFill>
              <a:latin typeface="Calibri"/>
              <a:ea typeface="Calibri"/>
            </a:endParaRPr>
          </a:p>
        </p:txBody>
      </p:sp>
      <p:sp>
        <p:nvSpPr>
          <p:cNvPr id="598" name="Google Shape;315;p 1"/>
          <p:cNvSpPr/>
          <p:nvPr/>
        </p:nvSpPr>
        <p:spPr>
          <a:xfrm>
            <a:off x="8823960" y="2135880"/>
            <a:ext cx="883080" cy="5806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User</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99" name="Google Shape;316;p 1"/>
          <p:cNvCxnSpPr/>
          <p:nvPr/>
        </p:nvCxnSpPr>
        <p:spPr>
          <a:xfrm flipH="1">
            <a:off x="9238320" y="2814120"/>
            <a:ext cx="32760" cy="4068000"/>
          </a:xfrm>
          <a:prstGeom prst="straightConnector1">
            <a:avLst/>
          </a:prstGeom>
          <a:ln w="38100">
            <a:solidFill>
              <a:srgbClr val="4f81bd"/>
            </a:solidFill>
            <a:prstDash val="dot"/>
            <a:round/>
          </a:ln>
        </p:spPr>
      </p:cxnSp>
      <p:cxnSp>
        <p:nvCxnSpPr>
          <p:cNvPr id="600" name="Google Shape;317;p 1"/>
          <p:cNvCxnSpPr/>
          <p:nvPr/>
        </p:nvCxnSpPr>
        <p:spPr>
          <a:xfrm flipH="1">
            <a:off x="7655040" y="5026680"/>
            <a:ext cx="1465200" cy="9360"/>
          </a:xfrm>
          <a:prstGeom prst="straightConnector1">
            <a:avLst/>
          </a:prstGeom>
          <a:ln w="25400">
            <a:solidFill>
              <a:srgbClr val="4f81bd"/>
            </a:solidFill>
            <a:round/>
            <a:tailEnd len="med" type="stealth" w="med"/>
          </a:ln>
        </p:spPr>
      </p:cxnSp>
      <p:sp>
        <p:nvSpPr>
          <p:cNvPr id="601" name="Google Shape;318;p 1"/>
          <p:cNvSpPr/>
          <p:nvPr/>
        </p:nvSpPr>
        <p:spPr>
          <a:xfrm>
            <a:off x="8024400" y="4958640"/>
            <a:ext cx="987840" cy="284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success</a:t>
            </a:r>
            <a:endParaRPr b="0" lang="en-US" sz="1400" spc="-1" strike="noStrike">
              <a:solidFill>
                <a:srgbClr val="000000"/>
              </a:solidFill>
              <a:latin typeface="Arial"/>
            </a:endParaRPr>
          </a:p>
        </p:txBody>
      </p:sp>
      <p:sp>
        <p:nvSpPr>
          <p:cNvPr id="602" name="Google Shape;319;p 1"/>
          <p:cNvSpPr/>
          <p:nvPr/>
        </p:nvSpPr>
        <p:spPr>
          <a:xfrm>
            <a:off x="9034200" y="4358520"/>
            <a:ext cx="326160" cy="9151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nSpc>
                <a:spcPct val="100000"/>
              </a:lnSpc>
            </a:pPr>
            <a:endParaRPr b="0" lang="en-US" sz="2000" spc="-1" strike="noStrike">
              <a:solidFill>
                <a:schemeClr val="dk1"/>
              </a:solidFill>
              <a:latin typeface="Calibri"/>
              <a:ea typeface="Calibri"/>
            </a:endParaRPr>
          </a:p>
        </p:txBody>
      </p:sp>
      <p:cxnSp>
        <p:nvCxnSpPr>
          <p:cNvPr id="603" name="Google Shape;320;p 2"/>
          <p:cNvCxnSpPr/>
          <p:nvPr/>
        </p:nvCxnSpPr>
        <p:spPr>
          <a:xfrm flipV="1">
            <a:off x="7588800" y="4513320"/>
            <a:ext cx="1558800" cy="8280"/>
          </a:xfrm>
          <a:prstGeom prst="straightConnector1">
            <a:avLst/>
          </a:prstGeom>
          <a:ln w="25400">
            <a:solidFill>
              <a:srgbClr val="4f81bd"/>
            </a:solidFill>
            <a:round/>
            <a:tailEnd len="med" type="stealth" w="med"/>
          </a:ln>
        </p:spPr>
      </p:cxnSp>
      <p:sp>
        <p:nvSpPr>
          <p:cNvPr id="604" name="Google Shape;333;p 1"/>
          <p:cNvSpPr/>
          <p:nvPr/>
        </p:nvSpPr>
        <p:spPr>
          <a:xfrm>
            <a:off x="7547040" y="3966840"/>
            <a:ext cx="1801800" cy="5486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100" spc="-1" strike="noStrike">
                <a:solidFill>
                  <a:srgbClr val="000000"/>
                </a:solidFill>
                <a:latin typeface="Arial"/>
                <a:ea typeface="DejaVu Sans"/>
              </a:rPr>
              <a:t>RemoveUserFromGroup</a:t>
            </a:r>
            <a:endParaRPr b="0" lang="en-US" sz="1100" spc="-1" strike="noStrike">
              <a:solidFill>
                <a:srgbClr val="000000"/>
              </a:solidFill>
              <a:latin typeface="Arial"/>
            </a:endParaRPr>
          </a:p>
          <a:p>
            <a:pPr>
              <a:lnSpc>
                <a:spcPct val="100000"/>
              </a:lnSpc>
            </a:pPr>
            <a:r>
              <a:rPr b="0" lang="es-419" sz="1100" spc="-1" strike="noStrike">
                <a:solidFill>
                  <a:srgbClr val="000000"/>
                </a:solidFill>
                <a:latin typeface="Arial"/>
                <a:ea typeface="DejaVu Sans"/>
              </a:rPr>
              <a:t>(username, groupID)</a:t>
            </a:r>
            <a:endParaRPr b="0" lang="en-US" sz="1100" spc="-1" strike="noStrike">
              <a:solidFill>
                <a:srgbClr val="000000"/>
              </a:solidFill>
              <a:latin typeface="Arial"/>
            </a:endParaRPr>
          </a:p>
        </p:txBody>
      </p:sp>
      <p:grpSp>
        <p:nvGrpSpPr>
          <p:cNvPr id="605" name="Group 4"/>
          <p:cNvGrpSpPr/>
          <p:nvPr/>
        </p:nvGrpSpPr>
        <p:grpSpPr>
          <a:xfrm>
            <a:off x="2918880" y="5938200"/>
            <a:ext cx="488160" cy="268920"/>
            <a:chOff x="2918880" y="5938200"/>
            <a:chExt cx="488160" cy="268920"/>
          </a:xfrm>
        </p:grpSpPr>
        <p:cxnSp>
          <p:nvCxnSpPr>
            <p:cNvPr id="606" name="Straight Connector 2"/>
            <p:cNvCxnSpPr/>
            <p:nvPr/>
          </p:nvCxnSpPr>
          <p:spPr>
            <a:xfrm flipH="1">
              <a:off x="2918880" y="5938200"/>
              <a:ext cx="488520" cy="3960"/>
            </a:xfrm>
            <a:prstGeom prst="straightConnector1">
              <a:avLst/>
            </a:prstGeom>
            <a:ln w="28575">
              <a:solidFill>
                <a:srgbClr val="0070c0"/>
              </a:solidFill>
              <a:round/>
            </a:ln>
          </p:spPr>
        </p:cxnSp>
        <p:cxnSp>
          <p:nvCxnSpPr>
            <p:cNvPr id="607" name="Straight Connector 9"/>
            <p:cNvCxnSpPr/>
            <p:nvPr/>
          </p:nvCxnSpPr>
          <p:spPr>
            <a:xfrm>
              <a:off x="2918880" y="5938200"/>
              <a:ext cx="3960" cy="268560"/>
            </a:xfrm>
            <a:prstGeom prst="straightConnector1">
              <a:avLst/>
            </a:prstGeom>
            <a:ln w="28575">
              <a:solidFill>
                <a:srgbClr val="0070c0"/>
              </a:solidFill>
              <a:round/>
            </a:ln>
          </p:spPr>
        </p:cxnSp>
        <p:cxnSp>
          <p:nvCxnSpPr>
            <p:cNvPr id="608" name="Straight Arrow Connector 5"/>
            <p:cNvCxnSpPr/>
            <p:nvPr/>
          </p:nvCxnSpPr>
          <p:spPr>
            <a:xfrm>
              <a:off x="2918880" y="6203520"/>
              <a:ext cx="488520" cy="3960"/>
            </a:xfrm>
            <a:prstGeom prst="straightConnector1">
              <a:avLst/>
            </a:prstGeom>
            <a:ln w="28575">
              <a:solidFill>
                <a:srgbClr val="0070c0"/>
              </a:solidFill>
              <a:round/>
              <a:tailEnd len="med" type="arrow" w="med"/>
            </a:ln>
          </p:spPr>
        </p:cxnSp>
      </p:grpSp>
      <p:sp>
        <p:nvSpPr>
          <p:cNvPr id="609" name="Google Shape;318;p 2"/>
          <p:cNvSpPr/>
          <p:nvPr/>
        </p:nvSpPr>
        <p:spPr>
          <a:xfrm>
            <a:off x="2673720" y="5584320"/>
            <a:ext cx="767160" cy="3078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610" name="Google Shape;313;p 1"/>
          <p:cNvSpPr/>
          <p:nvPr/>
        </p:nvSpPr>
        <p:spPr>
          <a:xfrm>
            <a:off x="3748320" y="4079520"/>
            <a:ext cx="1966320" cy="9554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[session.user == creatore] </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/RemoveInvitedUser</a:t>
            </a:r>
            <a:endParaRPr b="0" lang="en-US" sz="1200" spc="-1" strike="noStrike">
              <a:solidFill>
                <a:srgbClr val="000000"/>
              </a:solidFill>
              <a:latin typeface="Arial"/>
            </a:endParaRPr>
          </a:p>
        </p:txBody>
      </p:sp>
      <p:cxnSp>
        <p:nvCxnSpPr>
          <p:cNvPr id="611" name="Google Shape;312;p 1"/>
          <p:cNvCxnSpPr/>
          <p:nvPr/>
        </p:nvCxnSpPr>
        <p:spPr>
          <a:xfrm>
            <a:off x="3807360" y="4483080"/>
            <a:ext cx="3398040" cy="6120"/>
          </a:xfrm>
          <a:prstGeom prst="straightConnector1">
            <a:avLst/>
          </a:prstGeom>
          <a:ln w="25400">
            <a:solidFill>
              <a:srgbClr val="4f81bd"/>
            </a:solidFill>
            <a:round/>
            <a:tailEnd len="med" type="stealth" w="med"/>
          </a:ln>
        </p:spPr>
      </p:cxnSp>
      <p:cxnSp>
        <p:nvCxnSpPr>
          <p:cNvPr id="612" name="Google Shape;317;p 2"/>
          <p:cNvCxnSpPr/>
          <p:nvPr/>
        </p:nvCxnSpPr>
        <p:spPr>
          <a:xfrm flipH="1">
            <a:off x="3807360" y="5369040"/>
            <a:ext cx="3362040" cy="31680"/>
          </a:xfrm>
          <a:prstGeom prst="straightConnector1">
            <a:avLst/>
          </a:prstGeom>
          <a:ln w="25400">
            <a:solidFill>
              <a:srgbClr val="4f81bd"/>
            </a:solidFill>
            <a:prstDash val="dash"/>
            <a:round/>
            <a:tailEnd len="med" type="stealth" w="med"/>
          </a:ln>
        </p:spPr>
      </p:cxnSp>
      <p:sp>
        <p:nvSpPr>
          <p:cNvPr id="613" name="Google Shape;318;p 3"/>
          <p:cNvSpPr/>
          <p:nvPr/>
        </p:nvSpPr>
        <p:spPr>
          <a:xfrm>
            <a:off x="3959640" y="5075640"/>
            <a:ext cx="953280" cy="712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400" spc="-1" strike="noStrike">
                <a:solidFill>
                  <a:schemeClr val="dk1"/>
                </a:solidFill>
                <a:latin typeface="Calibri"/>
                <a:ea typeface="Calibri"/>
              </a:rPr>
              <a:t>success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title"/>
          </p:nvPr>
        </p:nvSpPr>
        <p:spPr>
          <a:xfrm>
            <a:off x="495360" y="397800"/>
            <a:ext cx="8911440" cy="7279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creazione di un Gruppo</a:t>
            </a:r>
            <a:endParaRPr b="0" lang="en-US" sz="4400" spc="-1" strike="noStrike">
              <a:solidFill>
                <a:srgbClr val="000000"/>
              </a:solidFill>
              <a:latin typeface="Arial"/>
            </a:endParaRPr>
          </a:p>
        </p:txBody>
      </p:sp>
      <p:sp>
        <p:nvSpPr>
          <p:cNvPr id="615" name="Google Shape;339;p39"/>
          <p:cNvSpPr/>
          <p:nvPr/>
        </p:nvSpPr>
        <p:spPr>
          <a:xfrm>
            <a:off x="4150440" y="1411920"/>
            <a:ext cx="1420200" cy="37692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CreateGroup</a:t>
            </a:r>
            <a:endParaRPr b="0" lang="en-US" sz="1200" spc="-1" strike="noStrike">
              <a:solidFill>
                <a:srgbClr val="000000"/>
              </a:solidFill>
              <a:latin typeface="Arial"/>
            </a:endParaRPr>
          </a:p>
        </p:txBody>
      </p:sp>
      <p:cxnSp>
        <p:nvCxnSpPr>
          <p:cNvPr id="616" name="Google Shape;340;p39"/>
          <p:cNvCxnSpPr>
            <a:stCxn id="615" idx="2"/>
          </p:cNvCxnSpPr>
          <p:nvPr/>
        </p:nvCxnSpPr>
        <p:spPr>
          <a:xfrm>
            <a:off x="4860360" y="1788840"/>
            <a:ext cx="5760" cy="4351320"/>
          </a:xfrm>
          <a:prstGeom prst="straightConnector1">
            <a:avLst/>
          </a:prstGeom>
          <a:ln w="38100">
            <a:solidFill>
              <a:srgbClr val="4f81bd"/>
            </a:solidFill>
            <a:prstDash val="dot"/>
            <a:round/>
          </a:ln>
        </p:spPr>
      </p:cxnSp>
      <p:sp>
        <p:nvSpPr>
          <p:cNvPr id="617" name="Google Shape;344;p39"/>
          <p:cNvSpPr/>
          <p:nvPr/>
        </p:nvSpPr>
        <p:spPr>
          <a:xfrm>
            <a:off x="6165360" y="1411920"/>
            <a:ext cx="1033200" cy="37728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GroupDAO</a:t>
            </a:r>
            <a:endParaRPr b="0" lang="en-US" sz="1200" spc="-1" strike="noStrike">
              <a:solidFill>
                <a:srgbClr val="000000"/>
              </a:solidFill>
              <a:latin typeface="Arial"/>
            </a:endParaRPr>
          </a:p>
        </p:txBody>
      </p:sp>
      <p:cxnSp>
        <p:nvCxnSpPr>
          <p:cNvPr id="618" name="Google Shape;345;p39"/>
          <p:cNvCxnSpPr>
            <a:stCxn id="617" idx="2"/>
          </p:cNvCxnSpPr>
          <p:nvPr/>
        </p:nvCxnSpPr>
        <p:spPr>
          <a:xfrm flipH="1">
            <a:off x="6667560" y="1789200"/>
            <a:ext cx="14760" cy="4351320"/>
          </a:xfrm>
          <a:prstGeom prst="straightConnector1">
            <a:avLst/>
          </a:prstGeom>
          <a:ln w="38100">
            <a:solidFill>
              <a:srgbClr val="4f81bd"/>
            </a:solidFill>
            <a:prstDash val="dot"/>
            <a:round/>
          </a:ln>
        </p:spPr>
      </p:cxnSp>
      <p:cxnSp>
        <p:nvCxnSpPr>
          <p:cNvPr id="619" name="Google Shape;346;p39"/>
          <p:cNvCxnSpPr/>
          <p:nvPr/>
        </p:nvCxnSpPr>
        <p:spPr>
          <a:xfrm flipV="1">
            <a:off x="4964760" y="3491640"/>
            <a:ext cx="1676160" cy="14400"/>
          </a:xfrm>
          <a:prstGeom prst="straightConnector1">
            <a:avLst/>
          </a:prstGeom>
          <a:ln w="25400">
            <a:solidFill>
              <a:srgbClr val="4f81bd"/>
            </a:solidFill>
            <a:round/>
            <a:tailEnd len="med" type="stealth" w="med"/>
          </a:ln>
        </p:spPr>
      </p:cxnSp>
      <p:sp>
        <p:nvSpPr>
          <p:cNvPr id="620" name="Google Shape;347;p39"/>
          <p:cNvSpPr/>
          <p:nvPr/>
        </p:nvSpPr>
        <p:spPr>
          <a:xfrm>
            <a:off x="4995000" y="3066840"/>
            <a:ext cx="1620000" cy="5407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createGroup</a:t>
            </a:r>
            <a:br>
              <a:rPr sz="1200"/>
            </a:br>
            <a:r>
              <a:rPr b="0" lang="es-419" sz="1200" spc="-1" strike="noStrike">
                <a:solidFill>
                  <a:schemeClr val="dk1"/>
                </a:solidFill>
                <a:latin typeface="Calibri"/>
                <a:ea typeface="Calibri"/>
              </a:rPr>
              <a:t>(title, date, days, …,</a:t>
            </a:r>
            <a:br>
              <a:rPr sz="1200"/>
            </a:br>
            <a:r>
              <a:rPr b="0" lang="es-419" sz="1200" spc="-1" strike="noStrike">
                <a:solidFill>
                  <a:schemeClr val="dk1"/>
                </a:solidFill>
                <a:latin typeface="Calibri"/>
                <a:ea typeface="Calibri"/>
              </a:rPr>
              <a:t>invitedUsers)</a:t>
            </a:r>
            <a:endParaRPr b="0" lang="en-US" sz="1200" spc="-1" strike="noStrike">
              <a:solidFill>
                <a:srgbClr val="000000"/>
              </a:solidFill>
              <a:latin typeface="Arial"/>
            </a:endParaRPr>
          </a:p>
        </p:txBody>
      </p:sp>
      <p:sp>
        <p:nvSpPr>
          <p:cNvPr id="621" name="Google Shape;348;p39"/>
          <p:cNvSpPr/>
          <p:nvPr/>
        </p:nvSpPr>
        <p:spPr>
          <a:xfrm>
            <a:off x="6502680" y="2910600"/>
            <a:ext cx="326160" cy="139140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622" name="Google Shape;353;p39"/>
          <p:cNvSpPr/>
          <p:nvPr/>
        </p:nvSpPr>
        <p:spPr>
          <a:xfrm>
            <a:off x="5355000" y="3963240"/>
            <a:ext cx="903960" cy="3344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success</a:t>
            </a:r>
            <a:endParaRPr b="0" lang="en-US" sz="1400" spc="-1" strike="noStrike">
              <a:solidFill>
                <a:srgbClr val="000000"/>
              </a:solidFill>
              <a:latin typeface="Arial"/>
            </a:endParaRPr>
          </a:p>
        </p:txBody>
      </p:sp>
      <p:sp>
        <p:nvSpPr>
          <p:cNvPr id="623" name="Google Shape;354;p39"/>
          <p:cNvSpPr/>
          <p:nvPr/>
        </p:nvSpPr>
        <p:spPr>
          <a:xfrm>
            <a:off x="1686600" y="3213720"/>
            <a:ext cx="3114000" cy="623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AJAX POST</a:t>
            </a:r>
            <a:endParaRPr b="0" lang="en-US" sz="16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/CreateGroup title</a:t>
            </a:r>
            <a:r>
              <a:rPr b="0" lang="es-419" sz="1200" spc="-1" strike="noStrike">
                <a:solidFill>
                  <a:schemeClr val="dk1"/>
                </a:solidFill>
                <a:latin typeface="Calibri"/>
                <a:ea typeface="Calibri"/>
              </a:rPr>
              <a:t>, date, days… invitedUsers</a:t>
            </a:r>
            <a:endParaRPr b="0" lang="en-US" sz="1200" spc="-1" strike="noStrike">
              <a:solidFill>
                <a:srgbClr val="000000"/>
              </a:solidFill>
              <a:latin typeface="Arial"/>
            </a:endParaRPr>
          </a:p>
        </p:txBody>
      </p:sp>
      <p:cxnSp>
        <p:nvCxnSpPr>
          <p:cNvPr id="624" name="Google Shape;357;p39"/>
          <p:cNvCxnSpPr/>
          <p:nvPr/>
        </p:nvCxnSpPr>
        <p:spPr>
          <a:xfrm>
            <a:off x="1540440" y="5123520"/>
            <a:ext cx="7767000" cy="20520"/>
          </a:xfrm>
          <a:prstGeom prst="straightConnector1">
            <a:avLst/>
          </a:prstGeom>
          <a:ln w="25400">
            <a:solidFill>
              <a:srgbClr val="4f81bd"/>
            </a:solidFill>
            <a:round/>
            <a:tailEnd len="med" type="stealth" w="med"/>
          </a:ln>
        </p:spPr>
      </p:cxnSp>
      <p:cxnSp>
        <p:nvCxnSpPr>
          <p:cNvPr id="625" name="Google Shape;312;p38"/>
          <p:cNvCxnSpPr/>
          <p:nvPr/>
        </p:nvCxnSpPr>
        <p:spPr>
          <a:xfrm flipV="1">
            <a:off x="1401480" y="3191760"/>
            <a:ext cx="3569760" cy="13680"/>
          </a:xfrm>
          <a:prstGeom prst="straightConnector1">
            <a:avLst/>
          </a:prstGeom>
          <a:ln w="25400">
            <a:solidFill>
              <a:srgbClr val="4f81bd"/>
            </a:solidFill>
            <a:round/>
            <a:tailEnd len="med" type="stealth" w="med"/>
          </a:ln>
        </p:spPr>
      </p:cxnSp>
      <p:cxnSp>
        <p:nvCxnSpPr>
          <p:cNvPr id="626" name="Straight Connector 24"/>
          <p:cNvCxnSpPr/>
          <p:nvPr/>
        </p:nvCxnSpPr>
        <p:spPr>
          <a:xfrm>
            <a:off x="1331280" y="2003400"/>
            <a:ext cx="3960" cy="4430160"/>
          </a:xfrm>
          <a:prstGeom prst="straightConnector1">
            <a:avLst/>
          </a:prstGeom>
          <a:ln w="38100">
            <a:solidFill>
              <a:srgbClr val="4f81bd"/>
            </a:solidFill>
            <a:prstDash val="dot"/>
            <a:round/>
          </a:ln>
        </p:spPr>
      </p:cxnSp>
      <p:sp>
        <p:nvSpPr>
          <p:cNvPr id="627" name="Google Shape;290;p37"/>
          <p:cNvSpPr/>
          <p:nvPr/>
        </p:nvSpPr>
        <p:spPr>
          <a:xfrm>
            <a:off x="909360" y="1337760"/>
            <a:ext cx="81504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628" name="Google Shape;292;p37"/>
          <p:cNvSpPr/>
          <p:nvPr/>
        </p:nvSpPr>
        <p:spPr>
          <a:xfrm>
            <a:off x="1160640" y="2110680"/>
            <a:ext cx="338040" cy="38134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29" name="Google Shape;317;p38"/>
          <p:cNvCxnSpPr/>
          <p:nvPr/>
        </p:nvCxnSpPr>
        <p:spPr>
          <a:xfrm flipH="1" flipV="1">
            <a:off x="1543320" y="4439520"/>
            <a:ext cx="3427560" cy="2160"/>
          </a:xfrm>
          <a:prstGeom prst="straightConnector1">
            <a:avLst/>
          </a:prstGeom>
          <a:ln w="25400">
            <a:solidFill>
              <a:srgbClr val="4f81bd"/>
            </a:solidFill>
            <a:prstDash val="sysDash"/>
            <a:round/>
            <a:tailEnd len="med" type="stealth" w="med"/>
          </a:ln>
        </p:spPr>
      </p:cxnSp>
      <p:grpSp>
        <p:nvGrpSpPr>
          <p:cNvPr id="630" name="Group 28"/>
          <p:cNvGrpSpPr/>
          <p:nvPr/>
        </p:nvGrpSpPr>
        <p:grpSpPr>
          <a:xfrm>
            <a:off x="1523160" y="2236680"/>
            <a:ext cx="385920" cy="366120"/>
            <a:chOff x="1523160" y="2236680"/>
            <a:chExt cx="385920" cy="366120"/>
          </a:xfrm>
        </p:grpSpPr>
        <p:cxnSp>
          <p:nvCxnSpPr>
            <p:cNvPr id="631" name="Straight Connector 29"/>
            <p:cNvCxnSpPr/>
            <p:nvPr/>
          </p:nvCxnSpPr>
          <p:spPr>
            <a:xfrm>
              <a:off x="1523160" y="2236680"/>
              <a:ext cx="386280" cy="3960"/>
            </a:xfrm>
            <a:prstGeom prst="straightConnector1">
              <a:avLst/>
            </a:prstGeom>
            <a:ln w="28575">
              <a:solidFill>
                <a:srgbClr val="0070c0"/>
              </a:solidFill>
              <a:round/>
            </a:ln>
          </p:spPr>
        </p:cxnSp>
        <p:cxnSp>
          <p:nvCxnSpPr>
            <p:cNvPr id="632" name="Straight Connector 30"/>
            <p:cNvCxnSpPr/>
            <p:nvPr/>
          </p:nvCxnSpPr>
          <p:spPr>
            <a:xfrm>
              <a:off x="1905480" y="2236680"/>
              <a:ext cx="3960" cy="365400"/>
            </a:xfrm>
            <a:prstGeom prst="straightConnector1">
              <a:avLst/>
            </a:prstGeom>
            <a:ln w="28575">
              <a:solidFill>
                <a:srgbClr val="0070c0"/>
              </a:solidFill>
              <a:round/>
            </a:ln>
          </p:spPr>
        </p:cxnSp>
        <p:cxnSp>
          <p:nvCxnSpPr>
            <p:cNvPr id="633" name="Straight Arrow Connector 31"/>
            <p:cNvCxnSpPr/>
            <p:nvPr/>
          </p:nvCxnSpPr>
          <p:spPr>
            <a:xfrm flipH="1">
              <a:off x="1523160" y="2599200"/>
              <a:ext cx="386280" cy="3960"/>
            </a:xfrm>
            <a:prstGeom prst="straightConnector1">
              <a:avLst/>
            </a:prstGeom>
            <a:ln w="28575">
              <a:solidFill>
                <a:srgbClr val="0070c0"/>
              </a:solidFill>
              <a:round/>
              <a:tailEnd len="med" type="arrow" w="med"/>
            </a:ln>
          </p:spPr>
        </p:cxnSp>
      </p:grpSp>
      <p:sp>
        <p:nvSpPr>
          <p:cNvPr id="634" name="TextBox 1"/>
          <p:cNvSpPr/>
          <p:nvPr/>
        </p:nvSpPr>
        <p:spPr>
          <a:xfrm>
            <a:off x="1909080" y="1828800"/>
            <a:ext cx="2480760" cy="8197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[cancella.clicked OR submit.click</a:t>
            </a:r>
            <a:r>
              <a:rPr b="0" lang="en-US" sz="1200" spc="-1" strike="noStrike">
                <a:solidFill>
                  <a:srgbClr val="000000"/>
                </a:solidFill>
                <a:latin typeface="Arial"/>
                <a:ea typeface="Arial"/>
              </a:rPr>
              <a:t>] </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changeWizView</a:t>
            </a:r>
            <a:endParaRPr b="0" lang="en-US" sz="1200" spc="-1" strike="noStrike">
              <a:solidFill>
                <a:srgbClr val="000000"/>
              </a:solidFill>
              <a:latin typeface="Arial"/>
            </a:endParaRPr>
          </a:p>
          <a:p>
            <a:pPr>
              <a:lnSpc>
                <a:spcPct val="100000"/>
              </a:lnSpc>
            </a:pPr>
            <a:br>
              <a:rPr sz="1200"/>
            </a:br>
            <a:r>
              <a:rPr b="0" lang="en-US" sz="1200" spc="-1" strike="noStrike">
                <a:solidFill>
                  <a:srgbClr val="000000"/>
                </a:solidFill>
                <a:latin typeface="Arial"/>
                <a:ea typeface="Arial"/>
              </a:rPr>
              <a:t>[cancella.clicked]  reset()</a:t>
            </a:r>
            <a:endParaRPr b="0" lang="en-US" sz="1200" spc="-1" strike="noStrike">
              <a:solidFill>
                <a:srgbClr val="000000"/>
              </a:solidFill>
              <a:latin typeface="Arial"/>
            </a:endParaRPr>
          </a:p>
        </p:txBody>
      </p:sp>
      <p:sp>
        <p:nvSpPr>
          <p:cNvPr id="635" name="Google Shape;353;p39"/>
          <p:cNvSpPr/>
          <p:nvPr/>
        </p:nvSpPr>
        <p:spPr>
          <a:xfrm>
            <a:off x="1605240" y="4789080"/>
            <a:ext cx="1823760" cy="3344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n-US" sz="1400" spc="-1" strike="noStrike">
                <a:solidFill>
                  <a:schemeClr val="dk1"/>
                </a:solidFill>
                <a:latin typeface="Calibri"/>
                <a:ea typeface="Calibri"/>
              </a:rPr>
              <a:t>r</a:t>
            </a:r>
            <a:r>
              <a:rPr b="0" lang="es-419" sz="1400" spc="-1" strike="noStrike">
                <a:solidFill>
                  <a:schemeClr val="dk1"/>
                </a:solidFill>
                <a:latin typeface="Calibri"/>
                <a:ea typeface="Calibri"/>
              </a:rPr>
              <a:t>efresh()</a:t>
            </a:r>
            <a:endParaRPr b="0" lang="en-US" sz="1400" spc="-1" strike="noStrike">
              <a:solidFill>
                <a:srgbClr val="000000"/>
              </a:solidFill>
              <a:latin typeface="Arial"/>
            </a:endParaRPr>
          </a:p>
        </p:txBody>
      </p:sp>
      <p:cxnSp>
        <p:nvCxnSpPr>
          <p:cNvPr id="636" name="Straight Arrow Connector 11"/>
          <p:cNvCxnSpPr/>
          <p:nvPr/>
        </p:nvCxnSpPr>
        <p:spPr>
          <a:xfrm>
            <a:off x="450720" y="2251440"/>
            <a:ext cx="713520" cy="3960"/>
          </a:xfrm>
          <a:prstGeom prst="straightConnector1">
            <a:avLst/>
          </a:prstGeom>
          <a:ln w="25400">
            <a:solidFill>
              <a:srgbClr val="4f81bd"/>
            </a:solidFill>
            <a:round/>
            <a:tailEnd len="med" type="stealth" w="med"/>
          </a:ln>
        </p:spPr>
      </p:cxnSp>
      <p:sp>
        <p:nvSpPr>
          <p:cNvPr id="637" name="TextBox 45"/>
          <p:cNvSpPr/>
          <p:nvPr/>
        </p:nvSpPr>
        <p:spPr>
          <a:xfrm>
            <a:off x="138960" y="2266200"/>
            <a:ext cx="1080360" cy="8204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invia.click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cancella.click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submit.click</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cxnSp>
        <p:nvCxnSpPr>
          <p:cNvPr id="638" name="Google Shape;317;p38"/>
          <p:cNvCxnSpPr/>
          <p:nvPr/>
        </p:nvCxnSpPr>
        <p:spPr>
          <a:xfrm flipH="1">
            <a:off x="5001120" y="3959640"/>
            <a:ext cx="1603440" cy="3960"/>
          </a:xfrm>
          <a:prstGeom prst="straightConnector1">
            <a:avLst/>
          </a:prstGeom>
          <a:ln w="25400">
            <a:solidFill>
              <a:srgbClr val="4f81bd"/>
            </a:solidFill>
            <a:prstDash val="sysDash"/>
            <a:round/>
            <a:tailEnd len="med" type="stealth" w="med"/>
          </a:ln>
        </p:spPr>
      </p:cxnSp>
      <p:sp>
        <p:nvSpPr>
          <p:cNvPr id="639" name="Google Shape;343;p39"/>
          <p:cNvSpPr/>
          <p:nvPr/>
        </p:nvSpPr>
        <p:spPr>
          <a:xfrm>
            <a:off x="4705560" y="2188800"/>
            <a:ext cx="314640" cy="256320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640" name="Rectangle 2"/>
          <p:cNvSpPr/>
          <p:nvPr/>
        </p:nvSpPr>
        <p:spPr>
          <a:xfrm>
            <a:off x="2633400" y="2941560"/>
            <a:ext cx="113076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[invia.clicked] </a:t>
            </a:r>
            <a:endParaRPr b="0" lang="en-US" sz="1200" spc="-1" strike="noStrike">
              <a:solidFill>
                <a:srgbClr val="000000"/>
              </a:solidFill>
              <a:latin typeface="Arial"/>
            </a:endParaRPr>
          </a:p>
        </p:txBody>
      </p:sp>
      <p:cxnSp>
        <p:nvCxnSpPr>
          <p:cNvPr id="641" name="Straight Connector 11"/>
          <p:cNvCxnSpPr/>
          <p:nvPr/>
        </p:nvCxnSpPr>
        <p:spPr>
          <a:xfrm>
            <a:off x="7957800" y="1868760"/>
            <a:ext cx="3960" cy="4430160"/>
          </a:xfrm>
          <a:prstGeom prst="straightConnector1">
            <a:avLst/>
          </a:prstGeom>
          <a:ln w="38100">
            <a:solidFill>
              <a:srgbClr val="4f81bd"/>
            </a:solidFill>
            <a:prstDash val="dot"/>
            <a:round/>
          </a:ln>
        </p:spPr>
      </p:cxnSp>
      <p:sp>
        <p:nvSpPr>
          <p:cNvPr id="642" name="Google Shape;290;p 2"/>
          <p:cNvSpPr/>
          <p:nvPr/>
        </p:nvSpPr>
        <p:spPr>
          <a:xfrm>
            <a:off x="7381440" y="1203120"/>
            <a:ext cx="1123920" cy="64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Page</a:t>
            </a:r>
            <a:br>
              <a:rPr sz="14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sp>
        <p:nvSpPr>
          <p:cNvPr id="643" name="Google Shape;292;p 2"/>
          <p:cNvSpPr/>
          <p:nvPr/>
        </p:nvSpPr>
        <p:spPr>
          <a:xfrm>
            <a:off x="7787160" y="4440600"/>
            <a:ext cx="364680" cy="13716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endParaRPr b="0" lang="en-US" sz="2100" spc="-1" strike="noStrike">
              <a:solidFill>
                <a:schemeClr val="dk1"/>
              </a:solidFill>
              <a:latin typeface="Calibri"/>
              <a:ea typeface="Calibri"/>
            </a:endParaRPr>
          </a:p>
        </p:txBody>
      </p:sp>
      <p:sp>
        <p:nvSpPr>
          <p:cNvPr id="644" name="Google Shape;353;p 1"/>
          <p:cNvSpPr/>
          <p:nvPr/>
        </p:nvSpPr>
        <p:spPr>
          <a:xfrm>
            <a:off x="2763000" y="4143240"/>
            <a:ext cx="903960" cy="3344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success</a:t>
            </a:r>
            <a:endParaRPr b="0" lang="en-US" sz="1400" spc="-1" strike="noStrike">
              <a:solidFill>
                <a:srgbClr val="000000"/>
              </a:solidFill>
              <a:latin typeface="Arial"/>
            </a:endParaRPr>
          </a:p>
        </p:txBody>
      </p:sp>
      <p:sp>
        <p:nvSpPr>
          <p:cNvPr id="645" name="Google Shape;290;p 3"/>
          <p:cNvSpPr/>
          <p:nvPr/>
        </p:nvSpPr>
        <p:spPr>
          <a:xfrm>
            <a:off x="8759160" y="1196640"/>
            <a:ext cx="818640" cy="6508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grpSp>
        <p:nvGrpSpPr>
          <p:cNvPr id="646" name="Group 39"/>
          <p:cNvGrpSpPr/>
          <p:nvPr/>
        </p:nvGrpSpPr>
        <p:grpSpPr>
          <a:xfrm>
            <a:off x="8598240" y="5468040"/>
            <a:ext cx="484560" cy="265320"/>
            <a:chOff x="8598240" y="5468040"/>
            <a:chExt cx="484560" cy="265320"/>
          </a:xfrm>
        </p:grpSpPr>
        <p:cxnSp>
          <p:nvCxnSpPr>
            <p:cNvPr id="647" name="Straight Connector 40"/>
            <p:cNvCxnSpPr/>
            <p:nvPr/>
          </p:nvCxnSpPr>
          <p:spPr>
            <a:xfrm flipH="1">
              <a:off x="8598240" y="5468040"/>
              <a:ext cx="484920" cy="360"/>
            </a:xfrm>
            <a:prstGeom prst="straightConnector1">
              <a:avLst/>
            </a:prstGeom>
            <a:ln w="28575">
              <a:solidFill>
                <a:srgbClr val="0070c0"/>
              </a:solidFill>
              <a:round/>
            </a:ln>
          </p:spPr>
        </p:cxnSp>
        <p:cxnSp>
          <p:nvCxnSpPr>
            <p:cNvPr id="648" name="Straight Connector 41"/>
            <p:cNvCxnSpPr/>
            <p:nvPr/>
          </p:nvCxnSpPr>
          <p:spPr>
            <a:xfrm>
              <a:off x="8598240" y="5468040"/>
              <a:ext cx="360" cy="264960"/>
            </a:xfrm>
            <a:prstGeom prst="straightConnector1">
              <a:avLst/>
            </a:prstGeom>
            <a:ln w="28575">
              <a:solidFill>
                <a:srgbClr val="0070c0"/>
              </a:solidFill>
              <a:round/>
            </a:ln>
          </p:spPr>
        </p:cxnSp>
        <p:cxnSp>
          <p:nvCxnSpPr>
            <p:cNvPr id="649" name="Straight Arrow Connector 42"/>
            <p:cNvCxnSpPr/>
            <p:nvPr/>
          </p:nvCxnSpPr>
          <p:spPr>
            <a:xfrm>
              <a:off x="8598240" y="5733360"/>
              <a:ext cx="484920" cy="360"/>
            </a:xfrm>
            <a:prstGeom prst="straightConnector1">
              <a:avLst/>
            </a:prstGeom>
            <a:ln w="28575">
              <a:solidFill>
                <a:srgbClr val="0070c0"/>
              </a:solidFill>
              <a:round/>
              <a:tailEnd len="med" type="arrow" w="med"/>
            </a:ln>
          </p:spPr>
        </p:cxnSp>
      </p:grpSp>
      <p:cxnSp>
        <p:nvCxnSpPr>
          <p:cNvPr id="650" name="Google Shape;350;p39"/>
          <p:cNvCxnSpPr>
            <a:stCxn id="645" idx="2"/>
          </p:cNvCxnSpPr>
          <p:nvPr/>
        </p:nvCxnSpPr>
        <p:spPr>
          <a:xfrm flipH="1">
            <a:off x="9154800" y="1847520"/>
            <a:ext cx="14040" cy="4314240"/>
          </a:xfrm>
          <a:prstGeom prst="straightConnector1">
            <a:avLst/>
          </a:prstGeom>
          <a:ln w="38100">
            <a:solidFill>
              <a:srgbClr val="4f81bd"/>
            </a:solidFill>
            <a:prstDash val="dot"/>
            <a:round/>
          </a:ln>
        </p:spPr>
      </p:cxnSp>
      <p:sp>
        <p:nvSpPr>
          <p:cNvPr id="651" name="Google Shape;292;p 3"/>
          <p:cNvSpPr/>
          <p:nvPr/>
        </p:nvSpPr>
        <p:spPr>
          <a:xfrm>
            <a:off x="9078840" y="4161960"/>
            <a:ext cx="341640" cy="247464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endParaRPr b="0" lang="en-US" sz="2100" spc="-1" strike="noStrike">
              <a:solidFill>
                <a:schemeClr val="dk1"/>
              </a:solidFill>
              <a:latin typeface="Calibri"/>
              <a:ea typeface="Calibri"/>
            </a:endParaRPr>
          </a:p>
        </p:txBody>
      </p:sp>
      <p:sp>
        <p:nvSpPr>
          <p:cNvPr id="652" name="Google Shape;353;p 2"/>
          <p:cNvSpPr/>
          <p:nvPr/>
        </p:nvSpPr>
        <p:spPr>
          <a:xfrm>
            <a:off x="7689240" y="5833080"/>
            <a:ext cx="1823760" cy="3344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653" name="Google Shape;353;p 3"/>
          <p:cNvSpPr/>
          <p:nvPr/>
        </p:nvSpPr>
        <p:spPr>
          <a:xfrm>
            <a:off x="7689240" y="4753080"/>
            <a:ext cx="1823760" cy="3344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show()</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
          <p:cNvSpPr/>
          <p:nvPr/>
        </p:nvSpPr>
        <p:spPr>
          <a:xfrm>
            <a:off x="247320" y="914040"/>
            <a:ext cx="9352800" cy="5714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it-IT" sz="1500" spc="-1" strike="noStrike">
                <a:solidFill>
                  <a:schemeClr val="dk1"/>
                </a:solidFill>
                <a:latin typeface="Calibri"/>
                <a:ea typeface="Calibri"/>
              </a:rPr>
              <a:t>Un’applicazione web consente la gestione di </a:t>
            </a:r>
            <a:r>
              <a:rPr b="0" lang="it-IT" sz="1500" spc="-1" strike="noStrike">
                <a:solidFill>
                  <a:srgbClr val="c9211e"/>
                </a:solidFill>
                <a:latin typeface="Calibri"/>
                <a:ea typeface="Calibri"/>
              </a:rPr>
              <a:t>gruppi di lavoro</a:t>
            </a:r>
            <a:r>
              <a:rPr b="0" lang="it-IT" sz="1500" spc="-1" strike="noStrike">
                <a:solidFill>
                  <a:schemeClr val="dk1"/>
                </a:solidFill>
                <a:latin typeface="Calibri"/>
                <a:ea typeface="Calibri"/>
              </a:rPr>
              <a:t>. L’applicazione supporta registrazione e login mediante una pagina pubblica con opportune form. La registrazione controlla la validità sintattica dell’indirizzo di </a:t>
            </a:r>
            <a:r>
              <a:rPr b="0" lang="it-IT" sz="1500" spc="-1" strike="noStrike">
                <a:solidFill>
                  <a:srgbClr val="00a933"/>
                </a:solidFill>
                <a:latin typeface="Calibri"/>
                <a:ea typeface="Calibri"/>
              </a:rPr>
              <a:t>email</a:t>
            </a:r>
            <a:r>
              <a:rPr b="0" lang="it-IT" sz="1500" spc="-1" strike="noStrike">
                <a:solidFill>
                  <a:schemeClr val="dk1"/>
                </a:solidFill>
                <a:latin typeface="Calibri"/>
                <a:ea typeface="Calibri"/>
              </a:rPr>
              <a:t> e l’uguaglianza tra i campi “</a:t>
            </a:r>
            <a:r>
              <a:rPr b="0" lang="it-IT" sz="1500" spc="-1" strike="noStrike">
                <a:solidFill>
                  <a:srgbClr val="00a933"/>
                </a:solidFill>
                <a:latin typeface="Calibri"/>
                <a:ea typeface="Calibri"/>
              </a:rPr>
              <a:t>password</a:t>
            </a:r>
            <a:r>
              <a:rPr b="0" lang="it-IT" sz="1500" spc="-1" strike="noStrike">
                <a:solidFill>
                  <a:schemeClr val="dk1"/>
                </a:solidFill>
                <a:latin typeface="Calibri"/>
                <a:ea typeface="Calibri"/>
              </a:rPr>
              <a:t>” e “</a:t>
            </a:r>
            <a:r>
              <a:rPr b="0" lang="it-IT" sz="1500" spc="-1" strike="noStrike">
                <a:solidFill>
                  <a:srgbClr val="00a933"/>
                </a:solidFill>
                <a:latin typeface="Calibri"/>
                <a:ea typeface="Calibri"/>
              </a:rPr>
              <a:t>ripeti password</a:t>
            </a:r>
            <a:r>
              <a:rPr b="0" lang="it-IT" sz="1500" spc="-1" strike="noStrike">
                <a:solidFill>
                  <a:schemeClr val="dk1"/>
                </a:solidFill>
                <a:latin typeface="Calibri"/>
                <a:ea typeface="Calibri"/>
              </a:rPr>
              <a:t>”. La registrazione controlla l’unicità dello </a:t>
            </a:r>
            <a:r>
              <a:rPr b="0" lang="it-IT" sz="1500" spc="-1" strike="noStrike">
                <a:solidFill>
                  <a:srgbClr val="00a933"/>
                </a:solidFill>
                <a:latin typeface="Calibri"/>
                <a:ea typeface="Calibri"/>
              </a:rPr>
              <a:t>username</a:t>
            </a:r>
            <a:r>
              <a:rPr b="0" lang="it-IT" sz="1500" spc="-1" strike="noStrike">
                <a:solidFill>
                  <a:schemeClr val="dk1"/>
                </a:solidFill>
                <a:latin typeface="Calibri"/>
                <a:ea typeface="Calibri"/>
              </a:rPr>
              <a:t>. </a:t>
            </a:r>
            <a:endParaRPr b="0" lang="en-US" sz="1500" spc="-1" strike="noStrike">
              <a:solidFill>
                <a:srgbClr val="000000"/>
              </a:solidFill>
              <a:latin typeface="Arial"/>
            </a:endParaRPr>
          </a:p>
          <a:p>
            <a:pPr>
              <a:lnSpc>
                <a:spcPct val="100000"/>
              </a:lnSpc>
              <a:tabLst>
                <a:tab algn="l" pos="0"/>
              </a:tabLst>
            </a:pPr>
            <a:r>
              <a:rPr b="0" lang="it-IT" sz="1500" spc="-1" strike="noStrike">
                <a:solidFill>
                  <a:schemeClr val="dk1"/>
                </a:solidFill>
                <a:latin typeface="Calibri"/>
                <a:ea typeface="Calibri"/>
              </a:rPr>
              <a:t>Un </a:t>
            </a:r>
            <a:r>
              <a:rPr b="0" lang="it-IT" sz="1500" spc="-1" strike="noStrike">
                <a:solidFill>
                  <a:srgbClr val="c9211e"/>
                </a:solidFill>
                <a:latin typeface="Calibri"/>
                <a:ea typeface="Calibri"/>
              </a:rPr>
              <a:t>gruppo</a:t>
            </a:r>
            <a:r>
              <a:rPr b="0" lang="it-IT" sz="1500" spc="-1" strike="noStrike">
                <a:solidFill>
                  <a:schemeClr val="dk1"/>
                </a:solidFill>
                <a:latin typeface="Calibri"/>
                <a:ea typeface="Calibri"/>
              </a:rPr>
              <a:t> ha un </a:t>
            </a:r>
            <a:r>
              <a:rPr b="0" lang="it-IT" sz="1500" spc="-1" strike="noStrike">
                <a:solidFill>
                  <a:srgbClr val="00a933"/>
                </a:solidFill>
                <a:latin typeface="Calibri"/>
                <a:ea typeface="Calibri"/>
              </a:rPr>
              <a:t>titolo</a:t>
            </a:r>
            <a:r>
              <a:rPr b="0" lang="it-IT" sz="1500" spc="-1" strike="noStrike">
                <a:solidFill>
                  <a:schemeClr val="dk1"/>
                </a:solidFill>
                <a:latin typeface="Calibri"/>
                <a:ea typeface="Calibri"/>
              </a:rPr>
              <a:t>, una </a:t>
            </a:r>
            <a:r>
              <a:rPr b="0" lang="it-IT" sz="1500" spc="-1" strike="noStrike">
                <a:solidFill>
                  <a:srgbClr val="00a933"/>
                </a:solidFill>
                <a:latin typeface="Calibri"/>
                <a:ea typeface="Calibri"/>
              </a:rPr>
              <a:t>data di creazione</a:t>
            </a:r>
            <a:r>
              <a:rPr b="0" lang="it-IT" sz="1500" spc="-1" strike="noStrike">
                <a:solidFill>
                  <a:schemeClr val="dk1"/>
                </a:solidFill>
                <a:latin typeface="Calibri"/>
                <a:ea typeface="Calibri"/>
              </a:rPr>
              <a:t>, una </a:t>
            </a:r>
            <a:r>
              <a:rPr b="0" lang="it-IT" sz="1500" spc="-1" strike="noStrike">
                <a:solidFill>
                  <a:srgbClr val="00a933"/>
                </a:solidFill>
                <a:latin typeface="Calibri"/>
                <a:ea typeface="Calibri"/>
              </a:rPr>
              <a:t>durata</a:t>
            </a:r>
            <a:r>
              <a:rPr b="0" lang="it-IT" sz="1500" spc="-1" strike="noStrike">
                <a:solidFill>
                  <a:schemeClr val="dk1"/>
                </a:solidFill>
                <a:latin typeface="Calibri"/>
                <a:ea typeface="Calibri"/>
              </a:rPr>
              <a:t> dell’attività in giorni e un numero </a:t>
            </a:r>
            <a:r>
              <a:rPr b="0" lang="it-IT" sz="1500" spc="-1" strike="noStrike">
                <a:solidFill>
                  <a:srgbClr val="00a933"/>
                </a:solidFill>
                <a:latin typeface="Calibri"/>
                <a:ea typeface="Calibri"/>
              </a:rPr>
              <a:t>minimo</a:t>
            </a:r>
            <a:r>
              <a:rPr b="0" lang="it-IT" sz="1500" spc="-1" strike="noStrike">
                <a:solidFill>
                  <a:schemeClr val="dk1"/>
                </a:solidFill>
                <a:latin typeface="Calibri"/>
                <a:ea typeface="Calibri"/>
              </a:rPr>
              <a:t> e </a:t>
            </a:r>
            <a:r>
              <a:rPr b="0" lang="it-IT" sz="1500" spc="-1" strike="noStrike">
                <a:solidFill>
                  <a:srgbClr val="00a933"/>
                </a:solidFill>
                <a:latin typeface="Calibri"/>
                <a:ea typeface="Calibri"/>
              </a:rPr>
              <a:t>massimo di partecipanti</a:t>
            </a:r>
            <a:r>
              <a:rPr b="0" lang="it-IT" sz="1500" spc="-1" strike="noStrike">
                <a:solidFill>
                  <a:schemeClr val="dk1"/>
                </a:solidFill>
                <a:latin typeface="Calibri"/>
                <a:ea typeface="Calibri"/>
              </a:rPr>
              <a:t>. </a:t>
            </a:r>
            <a:r>
              <a:rPr b="0" lang="it-IT" sz="1500" spc="-1" strike="noStrike">
                <a:solidFill>
                  <a:srgbClr val="000000"/>
                </a:solidFill>
                <a:latin typeface="Calibri"/>
                <a:ea typeface="Calibri"/>
              </a:rPr>
              <a:t>L’utente fa il login e, se autenticato, accede all’HOME page che mostra l’elenco dei </a:t>
            </a:r>
            <a:r>
              <a:rPr b="0" lang="it-IT" sz="1500" spc="-1" strike="noStrike">
                <a:solidFill>
                  <a:srgbClr val="c9211e"/>
                </a:solidFill>
                <a:latin typeface="Calibri"/>
                <a:ea typeface="Calibri"/>
              </a:rPr>
              <a:t>gruppi</a:t>
            </a:r>
            <a:r>
              <a:rPr b="0" lang="it-IT" sz="1500" spc="-1" strike="noStrike">
                <a:solidFill>
                  <a:srgbClr val="000000"/>
                </a:solidFill>
                <a:latin typeface="Calibri"/>
                <a:ea typeface="Calibri"/>
              </a:rPr>
              <a:t> </a:t>
            </a:r>
            <a:r>
              <a:rPr b="0" lang="it-IT" sz="1500" spc="-1" strike="noStrike">
                <a:solidFill>
                  <a:srgbClr val="00a933"/>
                </a:solidFill>
                <a:latin typeface="Calibri"/>
                <a:ea typeface="Calibri"/>
              </a:rPr>
              <a:t>creati da lui </a:t>
            </a:r>
            <a:r>
              <a:rPr b="0" lang="it-IT" sz="1500" spc="-1" strike="noStrike">
                <a:solidFill>
                  <a:srgbClr val="000000"/>
                </a:solidFill>
                <a:latin typeface="Calibri"/>
                <a:ea typeface="Calibri"/>
              </a:rPr>
              <a:t>e ancora attivi, l’elenco delle </a:t>
            </a:r>
            <a:r>
              <a:rPr b="0" lang="it-IT" sz="1500" spc="-1" strike="noStrike">
                <a:solidFill>
                  <a:srgbClr val="c9211e"/>
                </a:solidFill>
                <a:latin typeface="Calibri"/>
                <a:ea typeface="Calibri"/>
              </a:rPr>
              <a:t>gruppi</a:t>
            </a:r>
            <a:r>
              <a:rPr b="0" lang="it-IT" sz="1500" spc="-1" strike="noStrike">
                <a:solidFill>
                  <a:srgbClr val="000000"/>
                </a:solidFill>
                <a:latin typeface="Calibri"/>
                <a:ea typeface="Calibri"/>
              </a:rPr>
              <a:t> </a:t>
            </a:r>
            <a:r>
              <a:rPr b="0" lang="it-IT" sz="1500" spc="-1" strike="noStrike">
                <a:solidFill>
                  <a:srgbClr val="c9211e"/>
                </a:solidFill>
                <a:latin typeface="Calibri"/>
                <a:ea typeface="Calibri"/>
              </a:rPr>
              <a:t>cui (l’utente)</a:t>
            </a:r>
            <a:r>
              <a:rPr b="0" lang="it-IT" sz="1500" spc="-1" strike="noStrike">
                <a:solidFill>
                  <a:srgbClr val="366092"/>
                </a:solidFill>
                <a:latin typeface="Calibri"/>
                <a:ea typeface="Calibri"/>
              </a:rPr>
              <a:t> è stato invitato</a:t>
            </a:r>
            <a:r>
              <a:rPr b="0" lang="it-IT" sz="1500" spc="-1" strike="noStrike">
                <a:solidFill>
                  <a:srgbClr val="000000"/>
                </a:solidFill>
                <a:latin typeface="Calibri"/>
                <a:ea typeface="Calibri"/>
              </a:rPr>
              <a:t> e ancora attivi, e una form </a:t>
            </a:r>
            <a:r>
              <a:rPr b="0" lang="it-IT" sz="1500" spc="-1" strike="noStrike">
                <a:solidFill>
                  <a:srgbClr val="366092"/>
                </a:solidFill>
                <a:latin typeface="Calibri"/>
                <a:ea typeface="Calibri"/>
              </a:rPr>
              <a:t>per creare</a:t>
            </a:r>
            <a:r>
              <a:rPr b="0" lang="it-IT" sz="1500" spc="-1" strike="noStrike">
                <a:solidFill>
                  <a:srgbClr val="000000"/>
                </a:solidFill>
                <a:latin typeface="Calibri"/>
                <a:ea typeface="Calibri"/>
              </a:rPr>
              <a:t> un nuovo </a:t>
            </a:r>
            <a:r>
              <a:rPr b="0" lang="it-IT" sz="1500" spc="-1" strike="noStrike">
                <a:solidFill>
                  <a:srgbClr val="c9211e"/>
                </a:solidFill>
                <a:latin typeface="Calibri"/>
                <a:ea typeface="Calibri"/>
              </a:rPr>
              <a:t>gruppo</a:t>
            </a:r>
            <a:r>
              <a:rPr b="0" lang="it-IT" sz="1500" spc="-1" strike="noStrike">
                <a:solidFill>
                  <a:srgbClr val="000000"/>
                </a:solidFill>
                <a:latin typeface="Calibri"/>
                <a:ea typeface="Calibri"/>
              </a:rPr>
              <a:t>. Quando l’utente seleziona un gruppo compare una pagina DETTAGLI GRUPPO che mostra i dati del gruppo e la lista degli utenti partecipanti identificati da </a:t>
            </a:r>
            <a:r>
              <a:rPr b="0" lang="it-IT" sz="1500" spc="-1" strike="noStrike">
                <a:solidFill>
                  <a:srgbClr val="00a933"/>
                </a:solidFill>
                <a:latin typeface="Calibri"/>
                <a:ea typeface="Calibri"/>
              </a:rPr>
              <a:t>nome</a:t>
            </a:r>
            <a:r>
              <a:rPr b="0" lang="it-IT" sz="1500" spc="-1" strike="noStrike">
                <a:solidFill>
                  <a:srgbClr val="000000"/>
                </a:solidFill>
                <a:latin typeface="Calibri"/>
                <a:ea typeface="Calibri"/>
              </a:rPr>
              <a:t> e </a:t>
            </a:r>
            <a:r>
              <a:rPr b="0" lang="it-IT" sz="1500" spc="-1" strike="noStrike">
                <a:solidFill>
                  <a:srgbClr val="00a933"/>
                </a:solidFill>
                <a:latin typeface="Calibri"/>
                <a:ea typeface="Calibri"/>
              </a:rPr>
              <a:t>cognome</a:t>
            </a:r>
            <a:r>
              <a:rPr b="0" lang="it-IT" sz="1500" spc="-1" strike="noStrike">
                <a:solidFill>
                  <a:schemeClr val="dk1"/>
                </a:solidFill>
                <a:latin typeface="Calibri"/>
                <a:ea typeface="Calibri"/>
              </a:rPr>
              <a:t>. Quando l’utente inoltra la form di creazione di un nuovo gruppo con il bottone INVIA, appare una pagina ANAGRAFICA con l’elenco degli utenti registrati identificati da nome e cognome e ordinata alfabeticamente per cognome crescente. </a:t>
            </a:r>
            <a:r>
              <a:rPr b="0" lang="it-IT" sz="1500" spc="-1" strike="noStrike">
                <a:solidFill>
                  <a:srgbClr val="c9211e"/>
                </a:solidFill>
                <a:latin typeface="Calibri"/>
                <a:ea typeface="Calibri"/>
              </a:rPr>
              <a:t>L’utente</a:t>
            </a:r>
            <a:r>
              <a:rPr b="0" lang="it-IT" sz="1500" spc="-1" strike="noStrike">
                <a:solidFill>
                  <a:schemeClr val="dk1"/>
                </a:solidFill>
                <a:latin typeface="Calibri"/>
                <a:ea typeface="Calibri"/>
              </a:rPr>
              <a:t> può scegliere uno o più partecipanti dall’elenco e premere il bottone </a:t>
            </a:r>
            <a:r>
              <a:rPr b="0" lang="it-IT" sz="1500" spc="-1" strike="noStrike">
                <a:solidFill>
                  <a:srgbClr val="366092"/>
                </a:solidFill>
                <a:latin typeface="Calibri"/>
                <a:ea typeface="Calibri"/>
              </a:rPr>
              <a:t>INVITA</a:t>
            </a:r>
            <a:r>
              <a:rPr b="0" lang="it-IT" sz="1500" spc="-1" strike="noStrike">
                <a:solidFill>
                  <a:schemeClr val="dk1"/>
                </a:solidFill>
                <a:latin typeface="Calibri"/>
                <a:ea typeface="Calibri"/>
              </a:rPr>
              <a:t> per invitarli al </a:t>
            </a:r>
            <a:r>
              <a:rPr b="0" lang="it-IT" sz="1500" spc="-1" strike="noStrike">
                <a:solidFill>
                  <a:srgbClr val="c9211e"/>
                </a:solidFill>
                <a:latin typeface="Calibri"/>
                <a:ea typeface="Calibri"/>
              </a:rPr>
              <a:t>gruppo</a:t>
            </a:r>
            <a:r>
              <a:rPr b="0" lang="it-IT" sz="1500" spc="-1" strike="noStrike">
                <a:solidFill>
                  <a:schemeClr val="dk1"/>
                </a:solidFill>
                <a:latin typeface="Calibri"/>
                <a:ea typeface="Calibri"/>
              </a:rPr>
              <a:t>. Se il numero d’invitati è inferiore di X unità rispetto al minimo ammissibile, appare di nuovo la pagina ANAGRAFICA con un messaggio “Troppo pochi utenti selezionati, aggiungerne almeno X”. Gli utenti precedentemente selezionati devono rimanere selezionati, ma possono essere sostituiti, in tutto o in parte, da altri utenti.</a:t>
            </a:r>
            <a:endParaRPr b="0" lang="en-US" sz="1500" spc="-1" strike="noStrike">
              <a:solidFill>
                <a:srgbClr val="000000"/>
              </a:solidFill>
              <a:latin typeface="Arial"/>
            </a:endParaRPr>
          </a:p>
          <a:p>
            <a:pPr>
              <a:lnSpc>
                <a:spcPct val="100000"/>
              </a:lnSpc>
              <a:tabLst>
                <a:tab algn="l" pos="0"/>
              </a:tabLst>
            </a:pPr>
            <a:r>
              <a:rPr b="0" lang="it-IT" sz="1500" spc="-1" strike="noStrike">
                <a:solidFill>
                  <a:schemeClr val="dk1"/>
                </a:solidFill>
                <a:latin typeface="Calibri"/>
                <a:ea typeface="Calibri"/>
              </a:rPr>
              <a:t>Se il numero d’invitati è superiore di X unità rispetto al massimo ammissibile, appare di nuovo la pagina ANAGRAFICA con un messaggio “Troppi utenti selezionati, eliminarne almeno X”. In questo caso, la pagina evidenzia nell’elenco gli utenti scelti in precedenza come preselezionati, in modo che l’utente possa deselezionarne alcuni. Se alla pressione del bottone INVITA il numero d’invitati rispetta i vincoli, il gruppo è memorizzato nella base di dati e associato agli utenti invitati e l’utente è rimandato alla HOME PAGE. Al terzo tentativo scorretto di assegnare un numero errato di invitati a un gruppo appare una pagina CANCELLAZIONE con un messaggio “Tre tentativi di definire un gruppo con un numero di partecipanti errato, il gruppo non sarà creato” e un link per tornare all’HOME PAGE. In questo caso il gruppo NON è memorizzato nella base di dati. L’applicazione non deve registrare nella base di dati gruppi con numero errato di partecipanti. L’applicazione consente il logout dell’utente.</a:t>
            </a:r>
            <a:endParaRPr b="0" lang="en-US" sz="1500" spc="-1" strike="noStrike">
              <a:solidFill>
                <a:srgbClr val="000000"/>
              </a:solidFill>
              <a:latin typeface="Arial"/>
            </a:endParaRPr>
          </a:p>
        </p:txBody>
      </p:sp>
      <p:sp>
        <p:nvSpPr>
          <p:cNvPr id="292" name=""/>
          <p:cNvSpPr/>
          <p:nvPr/>
        </p:nvSpPr>
        <p:spPr>
          <a:xfrm>
            <a:off x="495000" y="452160"/>
            <a:ext cx="3958560" cy="457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I. Specifica &amp; analisi dei dati</a:t>
            </a:r>
            <a:endParaRPr b="0" lang="en-US" sz="1800" spc="-1" strike="noStrike">
              <a:solidFill>
                <a:srgbClr val="000000"/>
              </a:solidFill>
              <a:latin typeface="Arial"/>
            </a:endParaRPr>
          </a:p>
        </p:txBody>
      </p:sp>
      <p:sp>
        <p:nvSpPr>
          <p:cNvPr id="293" name=""/>
          <p:cNvSpPr/>
          <p:nvPr/>
        </p:nvSpPr>
        <p:spPr>
          <a:xfrm>
            <a:off x="5136480" y="487440"/>
            <a:ext cx="4271760" cy="42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 sz="1800" spc="-1" strike="noStrike">
                <a:solidFill>
                  <a:srgbClr val="ff0000"/>
                </a:solidFill>
                <a:latin typeface="Calibri"/>
                <a:ea typeface="Calibri"/>
              </a:rPr>
              <a:t>Entities</a:t>
            </a:r>
            <a:r>
              <a:rPr b="1" lang="es" sz="1800" spc="-1" strike="noStrike">
                <a:solidFill>
                  <a:schemeClr val="dk1"/>
                </a:solidFill>
                <a:latin typeface="Calibri"/>
                <a:ea typeface="Calibri"/>
              </a:rPr>
              <a:t>, </a:t>
            </a:r>
            <a:r>
              <a:rPr b="1" lang="es" sz="1800" spc="-1" strike="noStrike">
                <a:solidFill>
                  <a:srgbClr val="00b050"/>
                </a:solidFill>
                <a:latin typeface="Calibri"/>
                <a:ea typeface="Calibri"/>
              </a:rPr>
              <a:t>attributes</a:t>
            </a:r>
            <a:r>
              <a:rPr b="1" lang="es" sz="1800" spc="-1" strike="noStrike">
                <a:solidFill>
                  <a:schemeClr val="dk1"/>
                </a:solidFill>
                <a:latin typeface="Calibri"/>
                <a:ea typeface="Calibri"/>
              </a:rPr>
              <a:t>, </a:t>
            </a:r>
            <a:r>
              <a:rPr b="1" lang="es" sz="1800" spc="-1" strike="noStrike">
                <a:solidFill>
                  <a:srgbClr val="366092"/>
                </a:solidFill>
                <a:latin typeface="Calibri"/>
                <a:ea typeface="Calibri"/>
              </a:rPr>
              <a:t>relationships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title"/>
          </p:nvPr>
        </p:nvSpPr>
        <p:spPr>
          <a:xfrm>
            <a:off x="495360" y="274680"/>
            <a:ext cx="8911440" cy="100404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logout</a:t>
            </a:r>
            <a:endParaRPr b="0" lang="en-US" sz="4400" spc="-1" strike="noStrike">
              <a:solidFill>
                <a:srgbClr val="000000"/>
              </a:solidFill>
              <a:latin typeface="Arial"/>
            </a:endParaRPr>
          </a:p>
        </p:txBody>
      </p:sp>
      <p:sp>
        <p:nvSpPr>
          <p:cNvPr id="655" name="Google Shape;460;p43"/>
          <p:cNvSpPr/>
          <p:nvPr/>
        </p:nvSpPr>
        <p:spPr>
          <a:xfrm>
            <a:off x="3588840" y="1428120"/>
            <a:ext cx="1420200" cy="377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p:txBody>
      </p:sp>
      <p:cxnSp>
        <p:nvCxnSpPr>
          <p:cNvPr id="656" name="Google Shape;461;p43"/>
          <p:cNvCxnSpPr>
            <a:stCxn id="655" idx="2"/>
          </p:cNvCxnSpPr>
          <p:nvPr/>
        </p:nvCxnSpPr>
        <p:spPr>
          <a:xfrm flipH="1">
            <a:off x="4274280" y="1805400"/>
            <a:ext cx="24840" cy="4494960"/>
          </a:xfrm>
          <a:prstGeom prst="straightConnector1">
            <a:avLst/>
          </a:prstGeom>
          <a:ln w="38100">
            <a:solidFill>
              <a:srgbClr val="4f81bd"/>
            </a:solidFill>
            <a:prstDash val="dot"/>
            <a:round/>
          </a:ln>
        </p:spPr>
      </p:cxnSp>
      <p:sp>
        <p:nvSpPr>
          <p:cNvPr id="657" name="Google Shape;463;p43"/>
          <p:cNvSpPr/>
          <p:nvPr/>
        </p:nvSpPr>
        <p:spPr>
          <a:xfrm>
            <a:off x="2924280" y="2738160"/>
            <a:ext cx="112644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doPOST</a:t>
            </a:r>
            <a:endParaRPr b="0" lang="en-US" sz="1600" spc="-1" strike="noStrike">
              <a:solidFill>
                <a:srgbClr val="000000"/>
              </a:solidFill>
              <a:latin typeface="Arial"/>
            </a:endParaRPr>
          </a:p>
        </p:txBody>
      </p:sp>
      <p:sp>
        <p:nvSpPr>
          <p:cNvPr id="658" name="Google Shape;464;p43"/>
          <p:cNvSpPr/>
          <p:nvPr/>
        </p:nvSpPr>
        <p:spPr>
          <a:xfrm>
            <a:off x="4102920" y="2025000"/>
            <a:ext cx="351360" cy="28159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59" name="Google Shape;465;p43"/>
          <p:cNvSpPr/>
          <p:nvPr/>
        </p:nvSpPr>
        <p:spPr>
          <a:xfrm>
            <a:off x="5662440" y="1428120"/>
            <a:ext cx="1062000" cy="377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Session</a:t>
            </a:r>
            <a:endParaRPr b="0" lang="en-US" sz="1600" spc="-1" strike="noStrike">
              <a:solidFill>
                <a:srgbClr val="000000"/>
              </a:solidFill>
              <a:latin typeface="Arial"/>
            </a:endParaRPr>
          </a:p>
        </p:txBody>
      </p:sp>
      <p:cxnSp>
        <p:nvCxnSpPr>
          <p:cNvPr id="660" name="Google Shape;466;p43"/>
          <p:cNvCxnSpPr/>
          <p:nvPr/>
        </p:nvCxnSpPr>
        <p:spPr>
          <a:xfrm flipH="1">
            <a:off x="6222240" y="1809000"/>
            <a:ext cx="36720" cy="4347360"/>
          </a:xfrm>
          <a:prstGeom prst="straightConnector1">
            <a:avLst/>
          </a:prstGeom>
          <a:ln w="38100">
            <a:solidFill>
              <a:srgbClr val="4f81bd"/>
            </a:solidFill>
            <a:prstDash val="dot"/>
            <a:round/>
          </a:ln>
        </p:spPr>
      </p:cxnSp>
      <p:cxnSp>
        <p:nvCxnSpPr>
          <p:cNvPr id="661" name="Google Shape;467;p43"/>
          <p:cNvCxnSpPr/>
          <p:nvPr/>
        </p:nvCxnSpPr>
        <p:spPr>
          <a:xfrm>
            <a:off x="4434840" y="2494800"/>
            <a:ext cx="1732680" cy="3960"/>
          </a:xfrm>
          <a:prstGeom prst="straightConnector1">
            <a:avLst/>
          </a:prstGeom>
          <a:ln w="25400">
            <a:solidFill>
              <a:srgbClr val="4f81bd"/>
            </a:solidFill>
            <a:round/>
            <a:tailEnd len="med" type="stealth" w="med"/>
          </a:ln>
        </p:spPr>
      </p:cxnSp>
      <p:sp>
        <p:nvSpPr>
          <p:cNvPr id="662" name="Google Shape;468;p43"/>
          <p:cNvSpPr/>
          <p:nvPr/>
        </p:nvSpPr>
        <p:spPr>
          <a:xfrm>
            <a:off x="6088680" y="2041920"/>
            <a:ext cx="326160" cy="765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63" name="Google Shape;469;p43"/>
          <p:cNvSpPr/>
          <p:nvPr/>
        </p:nvSpPr>
        <p:spPr>
          <a:xfrm>
            <a:off x="6975000" y="1279440"/>
            <a:ext cx="1374480" cy="5259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LandingPage.html</a:t>
            </a:r>
            <a:endParaRPr b="0" lang="en-US" sz="1600" spc="-1" strike="noStrike">
              <a:solidFill>
                <a:srgbClr val="000000"/>
              </a:solidFill>
              <a:latin typeface="Arial"/>
            </a:endParaRPr>
          </a:p>
        </p:txBody>
      </p:sp>
      <p:cxnSp>
        <p:nvCxnSpPr>
          <p:cNvPr id="664" name="Google Shape;470;p43"/>
          <p:cNvCxnSpPr>
            <a:stCxn id="663" idx="2"/>
          </p:cNvCxnSpPr>
          <p:nvPr/>
        </p:nvCxnSpPr>
        <p:spPr>
          <a:xfrm>
            <a:off x="7662240" y="1805400"/>
            <a:ext cx="23040" cy="4364280"/>
          </a:xfrm>
          <a:prstGeom prst="straightConnector1">
            <a:avLst/>
          </a:prstGeom>
          <a:ln w="38100">
            <a:solidFill>
              <a:srgbClr val="4f81bd"/>
            </a:solidFill>
            <a:prstDash val="dot"/>
            <a:round/>
          </a:ln>
        </p:spPr>
      </p:cxnSp>
      <p:sp>
        <p:nvSpPr>
          <p:cNvPr id="665" name="Google Shape;471;p43"/>
          <p:cNvSpPr/>
          <p:nvPr/>
        </p:nvSpPr>
        <p:spPr>
          <a:xfrm>
            <a:off x="7521120" y="3331800"/>
            <a:ext cx="326160" cy="8827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66" name="Google Shape;472;p43"/>
          <p:cNvCxnSpPr/>
          <p:nvPr/>
        </p:nvCxnSpPr>
        <p:spPr>
          <a:xfrm>
            <a:off x="4458240" y="3868920"/>
            <a:ext cx="3010320" cy="7560"/>
          </a:xfrm>
          <a:prstGeom prst="straightConnector1">
            <a:avLst/>
          </a:prstGeom>
          <a:ln w="25400">
            <a:solidFill>
              <a:srgbClr val="4f81bd"/>
            </a:solidFill>
            <a:round/>
            <a:tailEnd len="med" type="stealth" w="med"/>
          </a:ln>
        </p:spPr>
      </p:cxnSp>
      <p:sp>
        <p:nvSpPr>
          <p:cNvPr id="667" name="Google Shape;473;p43"/>
          <p:cNvSpPr/>
          <p:nvPr/>
        </p:nvSpPr>
        <p:spPr>
          <a:xfrm>
            <a:off x="2939400" y="3139560"/>
            <a:ext cx="1251720" cy="6786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
        <p:nvSpPr>
          <p:cNvPr id="668" name="Google Shape;474;p43"/>
          <p:cNvSpPr/>
          <p:nvPr/>
        </p:nvSpPr>
        <p:spPr>
          <a:xfrm>
            <a:off x="4627440" y="3483720"/>
            <a:ext cx="2289960" cy="3344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669" name="Google Shape;475;p43"/>
          <p:cNvSpPr/>
          <p:nvPr/>
        </p:nvSpPr>
        <p:spPr>
          <a:xfrm>
            <a:off x="4627440" y="2083680"/>
            <a:ext cx="1735920" cy="303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invalidate()</a:t>
            </a:r>
            <a:endParaRPr b="0" lang="en-US" sz="1600" spc="-1" strike="noStrike">
              <a:solidFill>
                <a:srgbClr val="000000"/>
              </a:solidFill>
              <a:latin typeface="Arial"/>
            </a:endParaRPr>
          </a:p>
        </p:txBody>
      </p:sp>
      <p:sp>
        <p:nvSpPr>
          <p:cNvPr id="670" name="Google Shape;469;p43"/>
          <p:cNvSpPr/>
          <p:nvPr/>
        </p:nvSpPr>
        <p:spPr>
          <a:xfrm>
            <a:off x="404280" y="1430280"/>
            <a:ext cx="1140120" cy="377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Home.html</a:t>
            </a:r>
            <a:endParaRPr b="0" lang="en-US" sz="1400" spc="-1" strike="noStrike">
              <a:solidFill>
                <a:srgbClr val="000000"/>
              </a:solidFill>
              <a:latin typeface="Arial"/>
            </a:endParaRPr>
          </a:p>
        </p:txBody>
      </p:sp>
      <p:cxnSp>
        <p:nvCxnSpPr>
          <p:cNvPr id="671" name="Google Shape;470;p43"/>
          <p:cNvCxnSpPr>
            <a:stCxn id="670" idx="2"/>
          </p:cNvCxnSpPr>
          <p:nvPr/>
        </p:nvCxnSpPr>
        <p:spPr>
          <a:xfrm flipH="1">
            <a:off x="943200" y="1807560"/>
            <a:ext cx="31320" cy="4351320"/>
          </a:xfrm>
          <a:prstGeom prst="straightConnector1">
            <a:avLst/>
          </a:prstGeom>
          <a:ln w="38100">
            <a:solidFill>
              <a:srgbClr val="4f81bd"/>
            </a:solidFill>
            <a:prstDash val="dot"/>
            <a:round/>
          </a:ln>
        </p:spPr>
      </p:cxnSp>
      <p:sp>
        <p:nvSpPr>
          <p:cNvPr id="672" name="Google Shape;471;p43"/>
          <p:cNvSpPr/>
          <p:nvPr/>
        </p:nvSpPr>
        <p:spPr>
          <a:xfrm>
            <a:off x="806400" y="2083680"/>
            <a:ext cx="331560" cy="16434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73" name="Google Shape;295;p37"/>
          <p:cNvCxnSpPr/>
          <p:nvPr/>
        </p:nvCxnSpPr>
        <p:spPr>
          <a:xfrm>
            <a:off x="2575440" y="1920600"/>
            <a:ext cx="13680" cy="4235760"/>
          </a:xfrm>
          <a:prstGeom prst="straightConnector1">
            <a:avLst/>
          </a:prstGeom>
          <a:ln w="38100">
            <a:solidFill>
              <a:srgbClr val="4f81bd"/>
            </a:solidFill>
            <a:prstDash val="dot"/>
            <a:round/>
          </a:ln>
        </p:spPr>
      </p:cxnSp>
      <p:sp>
        <p:nvSpPr>
          <p:cNvPr id="674" name="Google Shape;296;p37"/>
          <p:cNvSpPr/>
          <p:nvPr/>
        </p:nvSpPr>
        <p:spPr>
          <a:xfrm>
            <a:off x="2429640" y="2275200"/>
            <a:ext cx="330120" cy="6818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675" name="Google Shape;302;p37"/>
          <p:cNvSpPr/>
          <p:nvPr/>
        </p:nvSpPr>
        <p:spPr>
          <a:xfrm>
            <a:off x="2018160" y="1318680"/>
            <a:ext cx="1089720" cy="5119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676" name="Google Shape;467;p43"/>
          <p:cNvCxnSpPr/>
          <p:nvPr/>
        </p:nvCxnSpPr>
        <p:spPr>
          <a:xfrm>
            <a:off x="1097640" y="2381760"/>
            <a:ext cx="1335960" cy="3960"/>
          </a:xfrm>
          <a:prstGeom prst="straightConnector1">
            <a:avLst/>
          </a:prstGeom>
          <a:ln w="25400">
            <a:solidFill>
              <a:srgbClr val="4f81bd"/>
            </a:solidFill>
            <a:round/>
            <a:tailEnd len="med" type="stealth" w="med"/>
          </a:ln>
        </p:spPr>
      </p:cxnSp>
      <p:cxnSp>
        <p:nvCxnSpPr>
          <p:cNvPr id="677" name="Google Shape;467;p43"/>
          <p:cNvCxnSpPr/>
          <p:nvPr/>
        </p:nvCxnSpPr>
        <p:spPr>
          <a:xfrm>
            <a:off x="1197360" y="3138480"/>
            <a:ext cx="2909520" cy="4680"/>
          </a:xfrm>
          <a:prstGeom prst="straightConnector1">
            <a:avLst/>
          </a:prstGeom>
          <a:ln w="25400">
            <a:solidFill>
              <a:srgbClr val="4f81bd"/>
            </a:solidFill>
            <a:round/>
            <a:tailEnd len="med" type="stealth" w="med"/>
          </a:ln>
        </p:spPr>
      </p:cxnSp>
      <p:sp>
        <p:nvSpPr>
          <p:cNvPr id="678" name="Rectangle 4"/>
          <p:cNvSpPr/>
          <p:nvPr/>
        </p:nvSpPr>
        <p:spPr>
          <a:xfrm>
            <a:off x="1123200" y="1959480"/>
            <a:ext cx="1060560" cy="45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removeItem</a:t>
            </a:r>
            <a:br>
              <a:rPr sz="1200"/>
            </a:br>
            <a:r>
              <a:rPr b="0" lang="it-IT" sz="1200" spc="-1" strike="noStrike">
                <a:solidFill>
                  <a:srgbClr val="000000"/>
                </a:solidFill>
                <a:latin typeface="Arial"/>
                <a:ea typeface="Arial"/>
              </a:rPr>
              <a:t>('username');</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95000" y="274320"/>
            <a:ext cx="8912160" cy="113940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Database design</a:t>
            </a:r>
            <a:endParaRPr b="0" lang="en-US" sz="4400" spc="-1" strike="noStrike">
              <a:solidFill>
                <a:srgbClr val="000000"/>
              </a:solidFill>
              <a:latin typeface="Arial"/>
            </a:endParaRPr>
          </a:p>
        </p:txBody>
      </p:sp>
      <p:sp>
        <p:nvSpPr>
          <p:cNvPr id="295" name="Google Shape;149;p 2"/>
          <p:cNvSpPr/>
          <p:nvPr/>
        </p:nvSpPr>
        <p:spPr>
          <a:xfrm>
            <a:off x="152640" y="2780280"/>
            <a:ext cx="1452600" cy="1731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1" lang="es-419" sz="1600" spc="-1" strike="noStrike">
                <a:solidFill>
                  <a:schemeClr val="dk1"/>
                </a:solidFill>
                <a:latin typeface="Calibri"/>
                <a:ea typeface="Calibri"/>
              </a:rPr>
              <a:t>Username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Surname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Email</a:t>
            </a:r>
            <a:endParaRPr b="0" lang="en-US" sz="1600" spc="-1" strike="noStrike">
              <a:solidFill>
                <a:srgbClr val="000000"/>
              </a:solidFill>
              <a:latin typeface="Arial"/>
            </a:endParaRPr>
          </a:p>
          <a:p>
            <a:pPr algn="r">
              <a:lnSpc>
                <a:spcPct val="100000"/>
              </a:lnSpc>
              <a:tabLst>
                <a:tab algn="l" pos="0"/>
              </a:tabLst>
            </a:pPr>
            <a:r>
              <a:rPr b="0" lang="es-419" sz="1600" spc="-1" strike="noStrike">
                <a:solidFill>
                  <a:schemeClr val="dk1"/>
                </a:solidFill>
                <a:latin typeface="Calibri"/>
                <a:ea typeface="Calibri"/>
              </a:rPr>
              <a:t>Password</a:t>
            </a:r>
            <a:endParaRPr b="0" lang="en-US" sz="1600" spc="-1" strike="noStrike">
              <a:solidFill>
                <a:srgbClr val="000000"/>
              </a:solidFill>
              <a:latin typeface="Arial"/>
            </a:endParaRPr>
          </a:p>
        </p:txBody>
      </p:sp>
      <p:sp>
        <p:nvSpPr>
          <p:cNvPr id="296" name="Google Shape;150;p 2"/>
          <p:cNvSpPr/>
          <p:nvPr/>
        </p:nvSpPr>
        <p:spPr>
          <a:xfrm>
            <a:off x="1676520" y="2828520"/>
            <a:ext cx="1154160" cy="52308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User</a:t>
            </a:r>
            <a:endParaRPr b="0" lang="en-US" sz="1800" spc="-1" strike="noStrike">
              <a:solidFill>
                <a:srgbClr val="000000"/>
              </a:solidFill>
              <a:latin typeface="Arial"/>
            </a:endParaRPr>
          </a:p>
        </p:txBody>
      </p:sp>
      <p:sp>
        <p:nvSpPr>
          <p:cNvPr id="297" name="Google Shape;152;p 2"/>
          <p:cNvSpPr/>
          <p:nvPr/>
        </p:nvSpPr>
        <p:spPr>
          <a:xfrm>
            <a:off x="8006400" y="2695320"/>
            <a:ext cx="1819080" cy="2271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s-419" sz="1800" spc="-1" strike="noStrike">
                <a:solidFill>
                  <a:schemeClr val="dk1"/>
                </a:solidFill>
                <a:latin typeface="Calibri"/>
                <a:ea typeface="Calibri"/>
              </a:rPr>
              <a:t>ID</a:t>
            </a:r>
            <a:endParaRPr b="0" lang="en-US" sz="18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Title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CreationDate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Duration</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MinParticipants</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MaxParticipants</a:t>
            </a:r>
            <a:endParaRPr b="0" lang="en-US" sz="1600" spc="-1" strike="noStrike">
              <a:solidFill>
                <a:srgbClr val="000000"/>
              </a:solidFill>
              <a:latin typeface="Arial"/>
            </a:endParaRPr>
          </a:p>
        </p:txBody>
      </p:sp>
      <p:sp>
        <p:nvSpPr>
          <p:cNvPr id="298" name="Google Shape;153;p 2"/>
          <p:cNvSpPr/>
          <p:nvPr/>
        </p:nvSpPr>
        <p:spPr>
          <a:xfrm>
            <a:off x="6360840" y="2762280"/>
            <a:ext cx="1544400" cy="6332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Group</a:t>
            </a:r>
            <a:endParaRPr b="0" lang="en-US" sz="1800" spc="-1" strike="noStrike">
              <a:solidFill>
                <a:srgbClr val="000000"/>
              </a:solidFill>
              <a:latin typeface="Arial"/>
            </a:endParaRPr>
          </a:p>
        </p:txBody>
      </p:sp>
      <p:sp>
        <p:nvSpPr>
          <p:cNvPr id="299" name="Google Shape;154;p 2"/>
          <p:cNvSpPr/>
          <p:nvPr/>
        </p:nvSpPr>
        <p:spPr>
          <a:xfrm>
            <a:off x="2902320" y="2628720"/>
            <a:ext cx="610920" cy="3045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0:N</a:t>
            </a:r>
            <a:endParaRPr b="0" lang="en-US" sz="1400" spc="-1" strike="noStrike">
              <a:solidFill>
                <a:srgbClr val="000000"/>
              </a:solidFill>
              <a:latin typeface="Arial"/>
            </a:endParaRPr>
          </a:p>
        </p:txBody>
      </p:sp>
      <p:sp>
        <p:nvSpPr>
          <p:cNvPr id="300" name="Google Shape;155;p 2"/>
          <p:cNvSpPr/>
          <p:nvPr/>
        </p:nvSpPr>
        <p:spPr>
          <a:xfrm>
            <a:off x="3767040" y="2424240"/>
            <a:ext cx="1614960" cy="3348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participating</a:t>
            </a:r>
            <a:endParaRPr b="0" lang="en-US" sz="1600" spc="-1" strike="noStrike">
              <a:solidFill>
                <a:srgbClr val="000000"/>
              </a:solidFill>
              <a:latin typeface="Arial"/>
            </a:endParaRPr>
          </a:p>
        </p:txBody>
      </p:sp>
      <p:sp>
        <p:nvSpPr>
          <p:cNvPr id="301" name="Google Shape;156;p 2"/>
          <p:cNvSpPr/>
          <p:nvPr/>
        </p:nvSpPr>
        <p:spPr>
          <a:xfrm>
            <a:off x="4326480" y="2807640"/>
            <a:ext cx="643320" cy="523080"/>
          </a:xfrm>
          <a:prstGeom prst="diamond">
            <a:avLst/>
          </a:prstGeom>
          <a:solidFill>
            <a:schemeClr val="lt1"/>
          </a:solidFill>
          <a:ln w="25400">
            <a:solidFill>
              <a:srgbClr val="f79646"/>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302" name="Google Shape;157;p 2"/>
          <p:cNvCxnSpPr>
            <a:stCxn id="296" idx="3"/>
            <a:endCxn id="301" idx="1"/>
          </p:cNvCxnSpPr>
          <p:nvPr/>
        </p:nvCxnSpPr>
        <p:spPr>
          <a:xfrm flipV="1">
            <a:off x="2830680" y="3069360"/>
            <a:ext cx="1496160" cy="20880"/>
          </a:xfrm>
          <a:prstGeom prst="straightConnector1">
            <a:avLst/>
          </a:prstGeom>
          <a:ln w="9525">
            <a:solidFill>
              <a:srgbClr val="4a7dba"/>
            </a:solidFill>
            <a:round/>
          </a:ln>
        </p:spPr>
      </p:cxnSp>
      <p:cxnSp>
        <p:nvCxnSpPr>
          <p:cNvPr id="303" name="Google Shape;158;p 2"/>
          <p:cNvCxnSpPr>
            <a:stCxn id="301" idx="3"/>
            <a:endCxn id="298" idx="1"/>
          </p:cNvCxnSpPr>
          <p:nvPr/>
        </p:nvCxnSpPr>
        <p:spPr>
          <a:xfrm>
            <a:off x="4969800" y="3069360"/>
            <a:ext cx="1391400" cy="9720"/>
          </a:xfrm>
          <a:prstGeom prst="straightConnector1">
            <a:avLst/>
          </a:prstGeom>
          <a:ln w="9525">
            <a:solidFill>
              <a:srgbClr val="4a7dba"/>
            </a:solidFill>
            <a:round/>
          </a:ln>
        </p:spPr>
      </p:cxnSp>
      <p:sp>
        <p:nvSpPr>
          <p:cNvPr id="304" name="Google Shape;159;p 2"/>
          <p:cNvSpPr/>
          <p:nvPr/>
        </p:nvSpPr>
        <p:spPr>
          <a:xfrm>
            <a:off x="8073360" y="4992480"/>
            <a:ext cx="196920" cy="9201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305" name="Google Shape;162;p 2"/>
          <p:cNvSpPr/>
          <p:nvPr/>
        </p:nvSpPr>
        <p:spPr>
          <a:xfrm>
            <a:off x="7103880" y="3588120"/>
            <a:ext cx="446760" cy="465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0:1</a:t>
            </a:r>
            <a:endParaRPr b="0" lang="en-US" sz="1400" spc="-1" strike="noStrike">
              <a:solidFill>
                <a:srgbClr val="000000"/>
              </a:solidFill>
              <a:latin typeface="Arial"/>
            </a:endParaRPr>
          </a:p>
        </p:txBody>
      </p:sp>
      <p:sp>
        <p:nvSpPr>
          <p:cNvPr id="306" name="Google Shape;164;p 2"/>
          <p:cNvSpPr/>
          <p:nvPr/>
        </p:nvSpPr>
        <p:spPr>
          <a:xfrm>
            <a:off x="5418000" y="5728320"/>
            <a:ext cx="1182600" cy="3348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	</a:t>
            </a:r>
            <a:endParaRPr b="0" lang="en-US" sz="1600" spc="-1" strike="noStrike">
              <a:solidFill>
                <a:srgbClr val="000000"/>
              </a:solidFill>
              <a:latin typeface="Arial"/>
            </a:endParaRPr>
          </a:p>
        </p:txBody>
      </p:sp>
      <p:sp>
        <p:nvSpPr>
          <p:cNvPr id="307" name="Google Shape;165;p 2"/>
          <p:cNvSpPr/>
          <p:nvPr/>
        </p:nvSpPr>
        <p:spPr>
          <a:xfrm>
            <a:off x="5851800" y="2675880"/>
            <a:ext cx="493200" cy="3042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1:N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496080" y="-66600"/>
            <a:ext cx="8911080" cy="113760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Logical database schema</a:t>
            </a:r>
            <a:endParaRPr b="0" lang="en-US" sz="4400" spc="-1" strike="noStrike">
              <a:solidFill>
                <a:srgbClr val="000000"/>
              </a:solidFill>
              <a:latin typeface="Arial"/>
            </a:endParaRPr>
          </a:p>
        </p:txBody>
      </p:sp>
      <p:sp>
        <p:nvSpPr>
          <p:cNvPr id="309" name="PlaceHolder 2"/>
          <p:cNvSpPr>
            <a:spLocks noGrp="1"/>
          </p:cNvSpPr>
          <p:nvPr>
            <p:ph/>
          </p:nvPr>
        </p:nvSpPr>
        <p:spPr>
          <a:xfrm>
            <a:off x="288720" y="1264680"/>
            <a:ext cx="5441040" cy="274248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rPr>
              <a:t>CREATE TABLE `user`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`username`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`surname`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`email`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`password`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PRIMARY KEY (`username`),</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UNIQUE KEY `username_UNIQUE` (`username`)</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a:t>
            </a:r>
            <a:endParaRPr b="0" lang="en-US" sz="1400" spc="-1" strike="noStrike">
              <a:solidFill>
                <a:srgbClr val="000000"/>
              </a:solidFill>
              <a:latin typeface="Arial"/>
            </a:endParaRPr>
          </a:p>
        </p:txBody>
      </p:sp>
      <p:sp>
        <p:nvSpPr>
          <p:cNvPr id="310" name="PlaceHolder 3"/>
          <p:cNvSpPr>
            <a:spLocks noGrp="1"/>
          </p:cNvSpPr>
          <p:nvPr>
            <p:ph/>
          </p:nvPr>
        </p:nvSpPr>
        <p:spPr>
          <a:xfrm>
            <a:off x="5409360" y="1116720"/>
            <a:ext cx="4950720" cy="338040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ea typeface="Courier New"/>
              </a:rPr>
              <a:t>CREATE TABLE `groupTable`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`ID` int NOT NULL AUTO_INCREMENT,</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`title`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`creationDate` date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`howManyDays`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`minParts`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`maxParts`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`creator`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PRIMARY KEY (`ID`),</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UNIQUE KEY `ID_UNIQUE` (`ID`)</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a:t>
            </a:r>
            <a:endParaRPr b="0" lang="en-US" sz="1400" spc="-1" strike="noStrike">
              <a:solidFill>
                <a:srgbClr val="000000"/>
              </a:solidFill>
              <a:latin typeface="Arial"/>
            </a:endParaRPr>
          </a:p>
        </p:txBody>
      </p:sp>
      <p:sp>
        <p:nvSpPr>
          <p:cNvPr id="311" name=""/>
          <p:cNvSpPr/>
          <p:nvPr/>
        </p:nvSpPr>
        <p:spPr>
          <a:xfrm>
            <a:off x="203400" y="4041000"/>
            <a:ext cx="9947880" cy="353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chemeClr val="dk1"/>
                </a:solidFill>
                <a:latin typeface="Courier New"/>
                <a:ea typeface="Courier New"/>
              </a:rPr>
              <a:t>CREATE TABLE `user2group` (</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`IDgroup` int NOT NULL,</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`username` varchar(45) NOT NULL,</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PRIMARY KEY (`IDgroup`,`username`),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KEY `username_idx` (`username`),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CONSTRAINT `IDgroup` FOREIGN KEY (`IDgroup`) REFERENCES `groupTable` (`ID`) ON DELETE CASCADE ON UPDATE CASCADE,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CONSTRAINT `username` FOREIGN KEY (`username`) REFERENCES `user` (`username`) ON DELETE CASCADE ON UPDATE CASCADE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745200" y="-129960"/>
            <a:ext cx="8663400" cy="11379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419" sz="4000" spc="-1" strike="noStrike">
                <a:solidFill>
                  <a:schemeClr val="dk1"/>
                </a:solidFill>
                <a:latin typeface="Calibri"/>
                <a:ea typeface="Calibri"/>
              </a:rPr>
              <a:t>Application requirements analysis</a:t>
            </a:r>
            <a:endParaRPr b="0" lang="en-US" sz="4000" spc="-1" strike="noStrike">
              <a:solidFill>
                <a:srgbClr val="000000"/>
              </a:solidFill>
              <a:latin typeface="Arial"/>
            </a:endParaRPr>
          </a:p>
        </p:txBody>
      </p:sp>
      <p:sp>
        <p:nvSpPr>
          <p:cNvPr id="313" name="PlaceHolder 2"/>
          <p:cNvSpPr>
            <a:spLocks noGrp="1"/>
          </p:cNvSpPr>
          <p:nvPr>
            <p:ph/>
          </p:nvPr>
        </p:nvSpPr>
        <p:spPr>
          <a:xfrm>
            <a:off x="4457520" y="657360"/>
            <a:ext cx="5693760" cy="797040"/>
          </a:xfrm>
          <a:prstGeom prst="rect">
            <a:avLst/>
          </a:prstGeom>
          <a:noFill/>
          <a:ln w="0">
            <a:noFill/>
          </a:ln>
        </p:spPr>
        <p:txBody>
          <a:bodyPr lIns="90000" rIns="90000" tIns="45000" bIns="45000" anchor="t">
            <a:noAutofit/>
          </a:bodyPr>
          <a:p>
            <a:pPr indent="0">
              <a:lnSpc>
                <a:spcPct val="115000"/>
              </a:lnSpc>
              <a:spcAft>
                <a:spcPts val="1001"/>
              </a:spcAft>
              <a:buNone/>
              <a:tabLst>
                <a:tab algn="l" pos="0"/>
              </a:tabLst>
            </a:pPr>
            <a:r>
              <a:rPr b="1" lang="es-419" sz="1400" spc="-1" strike="noStrike">
                <a:solidFill>
                  <a:schemeClr val="dk1"/>
                </a:solidFill>
                <a:latin typeface="Calibri"/>
                <a:ea typeface="Calibri"/>
              </a:rPr>
              <a:t> </a:t>
            </a:r>
            <a:r>
              <a:rPr b="1" lang="es-419" sz="1800" spc="-1" strike="noStrike">
                <a:solidFill>
                  <a:srgbClr val="ff0000"/>
                </a:solidFill>
                <a:latin typeface="Calibri"/>
                <a:ea typeface="Calibri"/>
              </a:rPr>
              <a:t>Pages (views)</a:t>
            </a:r>
            <a:r>
              <a:rPr b="1" lang="es-419" sz="1800" spc="-1" strike="noStrike">
                <a:solidFill>
                  <a:schemeClr val="dk1"/>
                </a:solidFill>
                <a:latin typeface="Calibri"/>
                <a:ea typeface="Calibri"/>
              </a:rPr>
              <a:t>, </a:t>
            </a:r>
            <a:r>
              <a:rPr b="1" lang="es-419" sz="1800" spc="-1" strike="noStrike">
                <a:solidFill>
                  <a:srgbClr val="00b050"/>
                </a:solidFill>
                <a:latin typeface="Calibri"/>
                <a:ea typeface="Calibri"/>
              </a:rPr>
              <a:t>view components</a:t>
            </a:r>
            <a:r>
              <a:rPr b="1" lang="es-419" sz="1800" spc="-1" strike="noStrike">
                <a:solidFill>
                  <a:schemeClr val="dk1"/>
                </a:solidFill>
                <a:latin typeface="Calibri"/>
                <a:ea typeface="Calibri"/>
              </a:rPr>
              <a:t>, </a:t>
            </a:r>
            <a:r>
              <a:rPr b="1" lang="es-419" sz="1800" spc="-1" strike="noStrike">
                <a:solidFill>
                  <a:srgbClr val="0070c0"/>
                </a:solidFill>
                <a:latin typeface="Calibri"/>
                <a:ea typeface="Calibri"/>
              </a:rPr>
              <a:t>events</a:t>
            </a:r>
            <a:r>
              <a:rPr b="1" lang="es-419" sz="1800" spc="-1" strike="noStrike">
                <a:solidFill>
                  <a:schemeClr val="dk1"/>
                </a:solidFill>
                <a:latin typeface="Calibri"/>
                <a:ea typeface="Calibri"/>
              </a:rPr>
              <a:t>, </a:t>
            </a:r>
            <a:r>
              <a:rPr b="1" lang="es-419" sz="1800" spc="-1" strike="noStrike">
                <a:solidFill>
                  <a:srgbClr val="974806"/>
                </a:solidFill>
                <a:latin typeface="Calibri"/>
                <a:ea typeface="Calibri"/>
              </a:rPr>
              <a:t>actions</a:t>
            </a:r>
            <a:endParaRPr b="0" lang="en-US" sz="1800" spc="-1" strike="noStrike">
              <a:solidFill>
                <a:srgbClr val="000000"/>
              </a:solidFill>
              <a:latin typeface="Arial"/>
            </a:endParaRPr>
          </a:p>
        </p:txBody>
      </p:sp>
      <p:sp>
        <p:nvSpPr>
          <p:cNvPr id="314" name=""/>
          <p:cNvSpPr/>
          <p:nvPr/>
        </p:nvSpPr>
        <p:spPr>
          <a:xfrm>
            <a:off x="116280" y="1086480"/>
            <a:ext cx="9539640" cy="55512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it-IT" sz="1500" spc="-1" strike="noStrike">
                <a:solidFill>
                  <a:srgbClr val="000000"/>
                </a:solidFill>
                <a:latin typeface="Calibri"/>
                <a:ea typeface="Calibri"/>
              </a:rPr>
              <a:t>Un’applicazione web consente la gestione di gruppi di lavoro. L’applicazione supporta </a:t>
            </a:r>
            <a:r>
              <a:rPr b="0" lang="it-IT" sz="1500" spc="-1" strike="noStrike">
                <a:solidFill>
                  <a:srgbClr val="7b3d00"/>
                </a:solidFill>
                <a:latin typeface="Calibri"/>
                <a:ea typeface="Calibri"/>
              </a:rPr>
              <a:t>registrazione e login</a:t>
            </a:r>
            <a:r>
              <a:rPr b="0" lang="it-IT" sz="1500" spc="-1" strike="noStrike">
                <a:solidFill>
                  <a:srgbClr val="000000"/>
                </a:solidFill>
                <a:latin typeface="Calibri"/>
                <a:ea typeface="Calibri"/>
              </a:rPr>
              <a:t> mediante una </a:t>
            </a:r>
            <a:r>
              <a:rPr b="0" lang="it-IT" sz="1500" spc="-1" strike="noStrike">
                <a:solidFill>
                  <a:srgbClr val="c9211e"/>
                </a:solidFill>
                <a:latin typeface="Calibri"/>
                <a:ea typeface="Calibri"/>
              </a:rPr>
              <a:t>pagina pubblica</a:t>
            </a:r>
            <a:r>
              <a:rPr b="0" lang="it-IT" sz="1500" spc="-1" strike="noStrike">
                <a:solidFill>
                  <a:srgbClr val="000000"/>
                </a:solidFill>
                <a:latin typeface="Calibri"/>
                <a:ea typeface="Calibri"/>
              </a:rPr>
              <a:t> con opportune </a:t>
            </a:r>
            <a:r>
              <a:rPr b="0" lang="it-IT" sz="1500" spc="-1" strike="noStrike">
                <a:solidFill>
                  <a:srgbClr val="00a933"/>
                </a:solidFill>
                <a:latin typeface="Calibri"/>
                <a:ea typeface="Calibri"/>
              </a:rPr>
              <a:t>form</a:t>
            </a:r>
            <a:r>
              <a:rPr b="0" lang="it-IT" sz="1500" spc="-1" strike="noStrike">
                <a:solidFill>
                  <a:srgbClr val="000000"/>
                </a:solidFill>
                <a:latin typeface="Calibri"/>
                <a:ea typeface="Calibri"/>
              </a:rPr>
              <a:t>. La </a:t>
            </a:r>
            <a:r>
              <a:rPr b="0" lang="it-IT" sz="1500" spc="-1" strike="noStrike">
                <a:solidFill>
                  <a:srgbClr val="7b3d00"/>
                </a:solidFill>
                <a:latin typeface="Calibri"/>
                <a:ea typeface="Calibri"/>
              </a:rPr>
              <a:t>registrazione</a:t>
            </a:r>
            <a:r>
              <a:rPr b="0" lang="it-IT" sz="1500" spc="-1" strike="noStrike">
                <a:solidFill>
                  <a:srgbClr val="000000"/>
                </a:solidFill>
                <a:latin typeface="Calibri"/>
                <a:ea typeface="Calibri"/>
              </a:rPr>
              <a:t> </a:t>
            </a:r>
            <a:r>
              <a:rPr b="0" lang="it-IT" sz="1500" spc="-1" strike="noStrike">
                <a:solidFill>
                  <a:srgbClr val="3465a4"/>
                </a:solidFill>
                <a:latin typeface="Calibri"/>
                <a:ea typeface="Calibri"/>
              </a:rPr>
              <a:t>controlla</a:t>
            </a:r>
            <a:r>
              <a:rPr b="0" lang="it-IT" sz="1500" spc="-1" strike="noStrike">
                <a:solidFill>
                  <a:srgbClr val="000000"/>
                </a:solidFill>
                <a:latin typeface="Calibri"/>
                <a:ea typeface="Calibri"/>
              </a:rPr>
              <a:t> la validità sintattica dell’</a:t>
            </a:r>
            <a:r>
              <a:rPr b="0" lang="it-IT" sz="1500" spc="-1" strike="noStrike">
                <a:solidFill>
                  <a:srgbClr val="00a933"/>
                </a:solidFill>
                <a:latin typeface="Calibri"/>
                <a:ea typeface="Calibri"/>
              </a:rPr>
              <a:t>indirizzo di emai</a:t>
            </a:r>
            <a:r>
              <a:rPr b="0" lang="it-IT" sz="1500" spc="-1" strike="noStrike">
                <a:solidFill>
                  <a:srgbClr val="000000"/>
                </a:solidFill>
                <a:latin typeface="Calibri"/>
                <a:ea typeface="Calibri"/>
              </a:rPr>
              <a:t>l e l’uguaglianza tra i campi </a:t>
            </a:r>
            <a:r>
              <a:rPr b="0" lang="it-IT" sz="1500" spc="-1" strike="noStrike">
                <a:solidFill>
                  <a:srgbClr val="00a933"/>
                </a:solidFill>
                <a:latin typeface="Calibri"/>
                <a:ea typeface="Calibri"/>
              </a:rPr>
              <a:t>“password” e “ripeti password”</a:t>
            </a:r>
            <a:r>
              <a:rPr b="0" lang="it-IT" sz="1500" spc="-1" strike="noStrike">
                <a:solidFill>
                  <a:srgbClr val="000000"/>
                </a:solidFill>
                <a:latin typeface="Calibri"/>
                <a:ea typeface="Calibri"/>
              </a:rPr>
              <a:t>. La </a:t>
            </a:r>
            <a:r>
              <a:rPr b="0" lang="it-IT" sz="1500" spc="-1" strike="noStrike">
                <a:solidFill>
                  <a:srgbClr val="7b3d00"/>
                </a:solidFill>
                <a:latin typeface="Calibri"/>
                <a:ea typeface="Calibri"/>
              </a:rPr>
              <a:t>registrazione</a:t>
            </a:r>
            <a:r>
              <a:rPr b="0" lang="it-IT" sz="1500" spc="-1" strike="noStrike">
                <a:solidFill>
                  <a:srgbClr val="000000"/>
                </a:solidFill>
                <a:latin typeface="Calibri"/>
                <a:ea typeface="Calibri"/>
              </a:rPr>
              <a:t> </a:t>
            </a:r>
            <a:r>
              <a:rPr b="0" lang="it-IT" sz="1500" spc="-1" strike="noStrike">
                <a:solidFill>
                  <a:srgbClr val="3465a4"/>
                </a:solidFill>
                <a:latin typeface="Calibri"/>
                <a:ea typeface="Calibri"/>
              </a:rPr>
              <a:t>controlla</a:t>
            </a:r>
            <a:r>
              <a:rPr b="0" lang="it-IT" sz="1500" spc="-1" strike="noStrike">
                <a:solidFill>
                  <a:srgbClr val="000000"/>
                </a:solidFill>
                <a:latin typeface="Calibri"/>
                <a:ea typeface="Calibri"/>
              </a:rPr>
              <a:t> l’unicità dello </a:t>
            </a:r>
            <a:r>
              <a:rPr b="0" lang="it-IT" sz="1500" spc="-1" strike="noStrike">
                <a:solidFill>
                  <a:srgbClr val="00a933"/>
                </a:solidFill>
                <a:latin typeface="Calibri"/>
                <a:ea typeface="Calibri"/>
              </a:rPr>
              <a:t>username</a:t>
            </a:r>
            <a:r>
              <a:rPr b="0" lang="it-IT" sz="1500" spc="-1" strike="noStrike">
                <a:solidFill>
                  <a:srgbClr val="000000"/>
                </a:solidFill>
                <a:latin typeface="Calibri"/>
                <a:ea typeface="Calibri"/>
              </a:rPr>
              <a:t>. </a:t>
            </a:r>
            <a:endParaRPr b="0" lang="en-US" sz="1500" spc="-1" strike="noStrike">
              <a:solidFill>
                <a:srgbClr val="000000"/>
              </a:solidFill>
              <a:latin typeface="Arial"/>
            </a:endParaRPr>
          </a:p>
          <a:p>
            <a:pPr>
              <a:lnSpc>
                <a:spcPct val="100000"/>
              </a:lnSpc>
              <a:tabLst>
                <a:tab algn="l" pos="0"/>
              </a:tabLst>
            </a:pPr>
            <a:r>
              <a:rPr b="0" lang="it-IT" sz="1500" spc="-1" strike="noStrike">
                <a:solidFill>
                  <a:srgbClr val="000000"/>
                </a:solidFill>
                <a:latin typeface="Calibri"/>
                <a:ea typeface="Calibri"/>
              </a:rPr>
              <a:t>Un gruppo ha un titolo, una data di creazione, una durata dell’attività in giorni e un numero minimo e massimo di partecipanti. L’utente fa il </a:t>
            </a:r>
            <a:r>
              <a:rPr b="0" lang="it-IT" sz="1500" spc="-1" strike="noStrike">
                <a:solidFill>
                  <a:srgbClr val="7b3d00"/>
                </a:solidFill>
                <a:latin typeface="Calibri"/>
                <a:ea typeface="Calibri"/>
              </a:rPr>
              <a:t>login</a:t>
            </a:r>
            <a:r>
              <a:rPr b="0" lang="it-IT" sz="1500" spc="-1" strike="noStrike">
                <a:solidFill>
                  <a:srgbClr val="000000"/>
                </a:solidFill>
                <a:latin typeface="Calibri"/>
                <a:ea typeface="Calibri"/>
              </a:rPr>
              <a:t> e, se autenticato, </a:t>
            </a:r>
            <a:r>
              <a:rPr b="0" lang="it-IT" sz="1500" spc="-1" strike="noStrike">
                <a:solidFill>
                  <a:srgbClr val="3465a4"/>
                </a:solidFill>
                <a:latin typeface="Calibri"/>
                <a:ea typeface="Calibri"/>
              </a:rPr>
              <a:t>accede</a:t>
            </a:r>
            <a:r>
              <a:rPr b="0" lang="it-IT" sz="1500" spc="-1" strike="noStrike">
                <a:solidFill>
                  <a:srgbClr val="000000"/>
                </a:solidFill>
                <a:latin typeface="Calibri"/>
                <a:ea typeface="Calibri"/>
              </a:rPr>
              <a:t> all’</a:t>
            </a:r>
            <a:r>
              <a:rPr b="0" lang="it-IT" sz="1500" spc="-1" strike="noStrike">
                <a:solidFill>
                  <a:srgbClr val="c9211e"/>
                </a:solidFill>
                <a:latin typeface="Calibri"/>
                <a:ea typeface="Calibri"/>
              </a:rPr>
              <a:t>HOME page</a:t>
            </a:r>
            <a:r>
              <a:rPr b="0" lang="it-IT" sz="1500" spc="-1" strike="noStrike">
                <a:solidFill>
                  <a:srgbClr val="000000"/>
                </a:solidFill>
                <a:latin typeface="Calibri"/>
                <a:ea typeface="Calibri"/>
              </a:rPr>
              <a:t> che mostra l’</a:t>
            </a:r>
            <a:r>
              <a:rPr b="0" lang="it-IT" sz="1500" spc="-1" strike="noStrike">
                <a:solidFill>
                  <a:srgbClr val="00a933"/>
                </a:solidFill>
                <a:latin typeface="Calibri"/>
                <a:ea typeface="Calibri"/>
              </a:rPr>
              <a:t>elenco dei gruppi creati</a:t>
            </a:r>
            <a:r>
              <a:rPr b="0" lang="it-IT" sz="1500" spc="-1" strike="noStrike">
                <a:solidFill>
                  <a:srgbClr val="000000"/>
                </a:solidFill>
                <a:latin typeface="Calibri"/>
                <a:ea typeface="Calibri"/>
              </a:rPr>
              <a:t> da lui e ancora attivi, l’</a:t>
            </a:r>
            <a:r>
              <a:rPr b="0" lang="it-IT" sz="1500" spc="-1" strike="noStrike">
                <a:solidFill>
                  <a:srgbClr val="00a933"/>
                </a:solidFill>
                <a:latin typeface="Calibri"/>
                <a:ea typeface="Calibri"/>
              </a:rPr>
              <a:t>elenco delle gruppi cui (l’utente) è stato invitato</a:t>
            </a:r>
            <a:r>
              <a:rPr b="0" lang="it-IT" sz="1500" spc="-1" strike="noStrike">
                <a:solidFill>
                  <a:srgbClr val="000000"/>
                </a:solidFill>
                <a:latin typeface="Calibri"/>
                <a:ea typeface="Calibri"/>
              </a:rPr>
              <a:t> e ancora attivi, e una </a:t>
            </a:r>
            <a:r>
              <a:rPr b="0" lang="it-IT" sz="1500" spc="-1" strike="noStrike">
                <a:solidFill>
                  <a:srgbClr val="00a933"/>
                </a:solidFill>
                <a:latin typeface="Calibri"/>
                <a:ea typeface="Calibri"/>
              </a:rPr>
              <a:t>form</a:t>
            </a:r>
            <a:r>
              <a:rPr b="0" lang="it-IT" sz="1500" spc="-1" strike="noStrike">
                <a:solidFill>
                  <a:srgbClr val="000000"/>
                </a:solidFill>
                <a:latin typeface="Calibri"/>
                <a:ea typeface="Calibri"/>
              </a:rPr>
              <a:t> per </a:t>
            </a:r>
            <a:r>
              <a:rPr b="0" lang="it-IT" sz="1500" spc="-1" strike="noStrike">
                <a:solidFill>
                  <a:srgbClr val="7b3d00"/>
                </a:solidFill>
                <a:latin typeface="Calibri"/>
                <a:ea typeface="Calibri"/>
              </a:rPr>
              <a:t>creare</a:t>
            </a:r>
            <a:r>
              <a:rPr b="0" lang="it-IT" sz="1500" spc="-1" strike="noStrike">
                <a:solidFill>
                  <a:srgbClr val="000000"/>
                </a:solidFill>
                <a:latin typeface="Calibri"/>
                <a:ea typeface="Calibri"/>
              </a:rPr>
              <a:t> un nuovo gruppo. Quando l’utente </a:t>
            </a:r>
            <a:r>
              <a:rPr b="0" lang="it-IT" sz="1500" spc="-1" strike="noStrike">
                <a:solidFill>
                  <a:srgbClr val="3465a4"/>
                </a:solidFill>
                <a:latin typeface="Calibri"/>
                <a:ea typeface="Calibri"/>
              </a:rPr>
              <a:t>seleziona un gruppo</a:t>
            </a:r>
            <a:r>
              <a:rPr b="0" lang="it-IT" sz="1500" spc="-1" strike="noStrike">
                <a:solidFill>
                  <a:srgbClr val="000000"/>
                </a:solidFill>
                <a:latin typeface="Calibri"/>
                <a:ea typeface="Calibri"/>
              </a:rPr>
              <a:t> compare una </a:t>
            </a:r>
            <a:r>
              <a:rPr b="0" lang="it-IT" sz="1500" spc="-1" strike="noStrike">
                <a:solidFill>
                  <a:srgbClr val="c9211e"/>
                </a:solidFill>
                <a:latin typeface="Calibri"/>
                <a:ea typeface="Calibri"/>
              </a:rPr>
              <a:t>pagina DETTAGLI GRUPPO</a:t>
            </a:r>
            <a:r>
              <a:rPr b="0" lang="it-IT" sz="1500" spc="-1" strike="noStrike">
                <a:solidFill>
                  <a:srgbClr val="000000"/>
                </a:solidFill>
                <a:latin typeface="Calibri"/>
                <a:ea typeface="Calibri"/>
              </a:rPr>
              <a:t> che mostra </a:t>
            </a:r>
            <a:r>
              <a:rPr b="0" lang="it-IT" sz="1500" spc="-1" strike="noStrike">
                <a:solidFill>
                  <a:srgbClr val="00a933"/>
                </a:solidFill>
                <a:latin typeface="Calibri"/>
                <a:ea typeface="Calibri"/>
              </a:rPr>
              <a:t>i dati del gruppo e la lista degli utenti partecipanti</a:t>
            </a:r>
            <a:r>
              <a:rPr b="0" lang="it-IT" sz="1500" spc="-1" strike="noStrike">
                <a:solidFill>
                  <a:srgbClr val="000000"/>
                </a:solidFill>
                <a:latin typeface="Calibri"/>
                <a:ea typeface="Calibri"/>
              </a:rPr>
              <a:t> identificati da nome e cognome. Quando l’utente </a:t>
            </a:r>
            <a:r>
              <a:rPr b="0" lang="it-IT" sz="1500" spc="-1" strike="noStrike">
                <a:solidFill>
                  <a:srgbClr val="3465a4"/>
                </a:solidFill>
                <a:latin typeface="Calibri"/>
                <a:ea typeface="Calibri"/>
              </a:rPr>
              <a:t>inoltra</a:t>
            </a:r>
            <a:r>
              <a:rPr b="0" lang="it-IT" sz="1500" spc="-1" strike="noStrike">
                <a:solidFill>
                  <a:srgbClr val="000000"/>
                </a:solidFill>
                <a:latin typeface="Calibri"/>
                <a:ea typeface="Calibri"/>
              </a:rPr>
              <a:t> la </a:t>
            </a:r>
            <a:r>
              <a:rPr b="0" lang="it-IT" sz="1500" spc="-1" strike="noStrike">
                <a:solidFill>
                  <a:srgbClr val="00a933"/>
                </a:solidFill>
                <a:latin typeface="Calibri"/>
                <a:ea typeface="Calibri"/>
              </a:rPr>
              <a:t>form di creazione</a:t>
            </a:r>
            <a:r>
              <a:rPr b="0" lang="it-IT" sz="1500" spc="-1" strike="noStrike">
                <a:solidFill>
                  <a:srgbClr val="000000"/>
                </a:solidFill>
                <a:latin typeface="Calibri"/>
                <a:ea typeface="Calibri"/>
              </a:rPr>
              <a:t> di un nuovo gruppo con il bottone INVIA, appare una </a:t>
            </a:r>
            <a:r>
              <a:rPr b="0" lang="it-IT" sz="1500" spc="-1" strike="noStrike">
                <a:solidFill>
                  <a:srgbClr val="c9211e"/>
                </a:solidFill>
                <a:latin typeface="Calibri"/>
                <a:ea typeface="Calibri"/>
              </a:rPr>
              <a:t>pagina ANAGRAFICA</a:t>
            </a:r>
            <a:r>
              <a:rPr b="0" lang="it-IT" sz="1500" spc="-1" strike="noStrike">
                <a:solidFill>
                  <a:srgbClr val="000000"/>
                </a:solidFill>
                <a:latin typeface="Calibri"/>
                <a:ea typeface="Calibri"/>
              </a:rPr>
              <a:t> con l’</a:t>
            </a:r>
            <a:r>
              <a:rPr b="0" lang="it-IT" sz="1500" spc="-1" strike="noStrike">
                <a:solidFill>
                  <a:srgbClr val="00a933"/>
                </a:solidFill>
                <a:latin typeface="Calibri"/>
                <a:ea typeface="Calibri"/>
              </a:rPr>
              <a:t>elenco degli utenti registrati</a:t>
            </a:r>
            <a:r>
              <a:rPr b="0" lang="it-IT" sz="1500" spc="-1" strike="noStrike">
                <a:solidFill>
                  <a:srgbClr val="000000"/>
                </a:solidFill>
                <a:latin typeface="Calibri"/>
                <a:ea typeface="Calibri"/>
              </a:rPr>
              <a:t> identificati da nome e cognome e ordinata alfabeticamente per cognome crescente. L’utente può </a:t>
            </a:r>
            <a:r>
              <a:rPr b="0" lang="it-IT" sz="1500" spc="-1" strike="noStrike">
                <a:solidFill>
                  <a:srgbClr val="3465a4"/>
                </a:solidFill>
                <a:latin typeface="Calibri"/>
                <a:ea typeface="Calibri"/>
              </a:rPr>
              <a:t>scegliere</a:t>
            </a:r>
            <a:r>
              <a:rPr b="0" lang="it-IT" sz="1500" spc="-1" strike="noStrike">
                <a:solidFill>
                  <a:srgbClr val="000000"/>
                </a:solidFill>
                <a:latin typeface="Calibri"/>
                <a:ea typeface="Calibri"/>
              </a:rPr>
              <a:t> uno o più partecipanti dall’elenco e </a:t>
            </a:r>
            <a:r>
              <a:rPr b="0" lang="it-IT" sz="1500" spc="-1" strike="noStrike">
                <a:solidFill>
                  <a:srgbClr val="3465a4"/>
                </a:solidFill>
                <a:latin typeface="Calibri"/>
                <a:ea typeface="Calibri"/>
              </a:rPr>
              <a:t>premere</a:t>
            </a:r>
            <a:r>
              <a:rPr b="0" lang="it-IT" sz="1500" spc="-1" strike="noStrike">
                <a:solidFill>
                  <a:srgbClr val="000000"/>
                </a:solidFill>
                <a:latin typeface="Calibri"/>
                <a:ea typeface="Calibri"/>
              </a:rPr>
              <a:t> il bottone INVITA per </a:t>
            </a:r>
            <a:r>
              <a:rPr b="0" lang="it-IT" sz="1500" spc="-1" strike="noStrike">
                <a:solidFill>
                  <a:srgbClr val="7b3d00"/>
                </a:solidFill>
                <a:latin typeface="Calibri"/>
                <a:ea typeface="Calibri"/>
              </a:rPr>
              <a:t>invitarli al gruppo</a:t>
            </a:r>
            <a:r>
              <a:rPr b="0" lang="it-IT" sz="1500" spc="-1" strike="noStrike">
                <a:solidFill>
                  <a:srgbClr val="000000"/>
                </a:solidFill>
                <a:latin typeface="Calibri"/>
                <a:ea typeface="Calibri"/>
              </a:rPr>
              <a:t>. Se il numero d’invitati è inferiore di X unità rispetto al minimo ammissibile, appare di nuovo la </a:t>
            </a:r>
            <a:r>
              <a:rPr b="0" lang="it-IT" sz="1500" spc="-1" strike="noStrike">
                <a:solidFill>
                  <a:srgbClr val="c9211e"/>
                </a:solidFill>
                <a:latin typeface="Calibri"/>
                <a:ea typeface="Calibri"/>
              </a:rPr>
              <a:t>pagina ANAGRAFICA</a:t>
            </a:r>
            <a:r>
              <a:rPr b="0" lang="it-IT" sz="1500" spc="-1" strike="noStrike">
                <a:solidFill>
                  <a:srgbClr val="000000"/>
                </a:solidFill>
                <a:latin typeface="Calibri"/>
                <a:ea typeface="Calibri"/>
              </a:rPr>
              <a:t> con un </a:t>
            </a:r>
            <a:r>
              <a:rPr b="0" lang="it-IT" sz="1500" spc="-1" strike="noStrike">
                <a:solidFill>
                  <a:srgbClr val="00a933"/>
                </a:solidFill>
                <a:latin typeface="Calibri"/>
                <a:ea typeface="Calibri"/>
              </a:rPr>
              <a:t>messaggio</a:t>
            </a:r>
            <a:r>
              <a:rPr b="0" lang="it-IT" sz="1500" spc="-1" strike="noStrike">
                <a:solidFill>
                  <a:srgbClr val="000000"/>
                </a:solidFill>
                <a:latin typeface="Calibri"/>
                <a:ea typeface="Calibri"/>
              </a:rPr>
              <a:t> “Troppo pochi utenti selezionati, aggiungerne almeno X”. Gli </a:t>
            </a:r>
            <a:r>
              <a:rPr b="0" lang="it-IT" sz="1500" spc="-1" strike="noStrike">
                <a:solidFill>
                  <a:srgbClr val="00a933"/>
                </a:solidFill>
                <a:latin typeface="Calibri"/>
                <a:ea typeface="Calibri"/>
              </a:rPr>
              <a:t>utenti precedentemente selezionati </a:t>
            </a:r>
            <a:r>
              <a:rPr b="0" lang="it-IT" sz="1500" spc="-1" strike="noStrike">
                <a:solidFill>
                  <a:srgbClr val="000000"/>
                </a:solidFill>
                <a:latin typeface="Calibri"/>
                <a:ea typeface="Calibri"/>
              </a:rPr>
              <a:t>devono </a:t>
            </a:r>
            <a:r>
              <a:rPr b="0" lang="it-IT" sz="1500" spc="-1" strike="noStrike">
                <a:solidFill>
                  <a:srgbClr val="7b3d00"/>
                </a:solidFill>
                <a:latin typeface="Calibri"/>
                <a:ea typeface="Calibri"/>
              </a:rPr>
              <a:t>rimanere selezionati</a:t>
            </a:r>
            <a:r>
              <a:rPr b="0" lang="it-IT" sz="1500" spc="-1" strike="noStrike">
                <a:solidFill>
                  <a:srgbClr val="000000"/>
                </a:solidFill>
                <a:latin typeface="Calibri"/>
                <a:ea typeface="Calibri"/>
              </a:rPr>
              <a:t>, ma possono essere </a:t>
            </a:r>
            <a:r>
              <a:rPr b="0" lang="it-IT" sz="1500" spc="-1" strike="noStrike">
                <a:solidFill>
                  <a:srgbClr val="3465a4"/>
                </a:solidFill>
                <a:latin typeface="Calibri"/>
                <a:ea typeface="Calibri"/>
              </a:rPr>
              <a:t>sostituiti</a:t>
            </a:r>
            <a:r>
              <a:rPr b="0" lang="it-IT" sz="1500" spc="-1" strike="noStrike">
                <a:solidFill>
                  <a:srgbClr val="000000"/>
                </a:solidFill>
                <a:latin typeface="Calibri"/>
                <a:ea typeface="Calibri"/>
              </a:rPr>
              <a:t>, in tutto o in parte, da altri utenti.</a:t>
            </a:r>
            <a:endParaRPr b="0" lang="en-US" sz="1500" spc="-1" strike="noStrike">
              <a:solidFill>
                <a:srgbClr val="000000"/>
              </a:solidFill>
              <a:latin typeface="Arial"/>
            </a:endParaRPr>
          </a:p>
          <a:p>
            <a:pPr>
              <a:lnSpc>
                <a:spcPct val="100000"/>
              </a:lnSpc>
              <a:tabLst>
                <a:tab algn="l" pos="0"/>
              </a:tabLst>
            </a:pPr>
            <a:r>
              <a:rPr b="0" lang="it-IT" sz="1500" spc="-1" strike="noStrike">
                <a:solidFill>
                  <a:srgbClr val="000000"/>
                </a:solidFill>
                <a:latin typeface="Calibri"/>
                <a:ea typeface="Calibri"/>
              </a:rPr>
              <a:t>Se il numero d’invitati è superiore di X unità rispetto al massimo ammissibile, appare di nuovo la </a:t>
            </a:r>
            <a:r>
              <a:rPr b="0" lang="it-IT" sz="1500" spc="-1" strike="noStrike">
                <a:solidFill>
                  <a:srgbClr val="c9211e"/>
                </a:solidFill>
                <a:latin typeface="Calibri"/>
                <a:ea typeface="Calibri"/>
              </a:rPr>
              <a:t>pagina ANAGRAFICA</a:t>
            </a:r>
            <a:r>
              <a:rPr b="0" lang="it-IT" sz="1500" spc="-1" strike="noStrike">
                <a:solidFill>
                  <a:srgbClr val="000000"/>
                </a:solidFill>
                <a:latin typeface="Calibri"/>
                <a:ea typeface="Calibri"/>
              </a:rPr>
              <a:t> con un </a:t>
            </a:r>
            <a:r>
              <a:rPr b="0" lang="it-IT" sz="1500" spc="-1" strike="noStrike">
                <a:solidFill>
                  <a:srgbClr val="00a933"/>
                </a:solidFill>
                <a:latin typeface="Calibri"/>
                <a:ea typeface="Calibri"/>
              </a:rPr>
              <a:t>messaggio</a:t>
            </a:r>
            <a:r>
              <a:rPr b="0" lang="it-IT" sz="1500" spc="-1" strike="noStrike">
                <a:solidFill>
                  <a:srgbClr val="000000"/>
                </a:solidFill>
                <a:latin typeface="Calibri"/>
                <a:ea typeface="Calibri"/>
              </a:rPr>
              <a:t> “Troppi utenti selezionati, eliminarne almeno X”. In questo caso, la pagina </a:t>
            </a:r>
            <a:r>
              <a:rPr b="0" lang="it-IT" sz="1500" spc="-1" strike="noStrike">
                <a:solidFill>
                  <a:srgbClr val="7b3d00"/>
                </a:solidFill>
                <a:latin typeface="Calibri"/>
                <a:ea typeface="Calibri"/>
              </a:rPr>
              <a:t>evidenzia</a:t>
            </a:r>
            <a:r>
              <a:rPr b="0" lang="it-IT" sz="1500" spc="-1" strike="noStrike">
                <a:solidFill>
                  <a:srgbClr val="000000"/>
                </a:solidFill>
                <a:latin typeface="Calibri"/>
                <a:ea typeface="Calibri"/>
              </a:rPr>
              <a:t> nell’elenco gli </a:t>
            </a:r>
            <a:r>
              <a:rPr b="0" lang="it-IT" sz="1500" spc="-1" strike="noStrike">
                <a:solidFill>
                  <a:srgbClr val="00a933"/>
                </a:solidFill>
                <a:latin typeface="Calibri"/>
                <a:ea typeface="Calibri"/>
              </a:rPr>
              <a:t>utenti scelti</a:t>
            </a:r>
            <a:r>
              <a:rPr b="0" lang="it-IT" sz="1500" spc="-1" strike="noStrike">
                <a:solidFill>
                  <a:srgbClr val="000000"/>
                </a:solidFill>
                <a:latin typeface="Calibri"/>
                <a:ea typeface="Calibri"/>
              </a:rPr>
              <a:t> in precedenza come preselezionati, in modo che l’utente possa </a:t>
            </a:r>
            <a:r>
              <a:rPr b="0" lang="it-IT" sz="1500" spc="-1" strike="noStrike">
                <a:solidFill>
                  <a:srgbClr val="3465a4"/>
                </a:solidFill>
                <a:latin typeface="Calibri"/>
                <a:ea typeface="Calibri"/>
              </a:rPr>
              <a:t>deselezionarne</a:t>
            </a:r>
            <a:r>
              <a:rPr b="0" lang="it-IT" sz="1500" spc="-1" strike="noStrike">
                <a:solidFill>
                  <a:srgbClr val="000000"/>
                </a:solidFill>
                <a:latin typeface="Calibri"/>
                <a:ea typeface="Calibri"/>
              </a:rPr>
              <a:t> alcuni. Se alla </a:t>
            </a:r>
            <a:r>
              <a:rPr b="0" lang="it-IT" sz="1500" spc="-1" strike="noStrike">
                <a:solidFill>
                  <a:srgbClr val="3465a4"/>
                </a:solidFill>
                <a:latin typeface="Calibri"/>
                <a:ea typeface="Calibri"/>
              </a:rPr>
              <a:t>pressione del </a:t>
            </a:r>
            <a:r>
              <a:rPr b="0" lang="it-IT" sz="1500" spc="-1" strike="noStrike">
                <a:solidFill>
                  <a:srgbClr val="00a933"/>
                </a:solidFill>
                <a:latin typeface="Calibri"/>
                <a:ea typeface="Calibri"/>
              </a:rPr>
              <a:t>bottone</a:t>
            </a:r>
            <a:r>
              <a:rPr b="0" lang="it-IT" sz="1500" spc="-1" strike="noStrike">
                <a:solidFill>
                  <a:srgbClr val="3465a4"/>
                </a:solidFill>
                <a:latin typeface="Calibri"/>
                <a:ea typeface="Calibri"/>
              </a:rPr>
              <a:t> INVITA</a:t>
            </a:r>
            <a:r>
              <a:rPr b="0" lang="it-IT" sz="1500" spc="-1" strike="noStrike">
                <a:solidFill>
                  <a:srgbClr val="000000"/>
                </a:solidFill>
                <a:latin typeface="Calibri"/>
                <a:ea typeface="Calibri"/>
              </a:rPr>
              <a:t> il numero d’invitati rispetta i vincoli, il gruppo </a:t>
            </a:r>
            <a:r>
              <a:rPr b="0" lang="it-IT" sz="1500" spc="-1" strike="noStrike">
                <a:solidFill>
                  <a:srgbClr val="7b3d00"/>
                </a:solidFill>
                <a:latin typeface="Calibri"/>
                <a:ea typeface="Calibri"/>
              </a:rPr>
              <a:t>è memorizzato nella base</a:t>
            </a:r>
            <a:r>
              <a:rPr b="0" lang="it-IT" sz="1500" spc="-1" strike="noStrike">
                <a:solidFill>
                  <a:srgbClr val="000000"/>
                </a:solidFill>
                <a:latin typeface="Calibri"/>
                <a:ea typeface="Calibri"/>
              </a:rPr>
              <a:t> di dati e </a:t>
            </a:r>
            <a:r>
              <a:rPr b="0" lang="it-IT" sz="1500" spc="-1" strike="noStrike">
                <a:solidFill>
                  <a:srgbClr val="7b3d00"/>
                </a:solidFill>
                <a:latin typeface="Calibri"/>
                <a:ea typeface="Calibri"/>
              </a:rPr>
              <a:t>associato</a:t>
            </a:r>
            <a:r>
              <a:rPr b="0" lang="it-IT" sz="1500" spc="-1" strike="noStrike">
                <a:solidFill>
                  <a:srgbClr val="000000"/>
                </a:solidFill>
                <a:latin typeface="Calibri"/>
                <a:ea typeface="Calibri"/>
              </a:rPr>
              <a:t> agli utenti invitati e l’utente </a:t>
            </a:r>
            <a:r>
              <a:rPr b="0" lang="it-IT" sz="1500" spc="-1" strike="noStrike">
                <a:solidFill>
                  <a:srgbClr val="7b3d00"/>
                </a:solidFill>
                <a:latin typeface="Calibri"/>
                <a:ea typeface="Calibri"/>
              </a:rPr>
              <a:t>è rimandato</a:t>
            </a:r>
            <a:r>
              <a:rPr b="0" lang="it-IT" sz="1500" spc="-1" strike="noStrike">
                <a:solidFill>
                  <a:srgbClr val="000000"/>
                </a:solidFill>
                <a:latin typeface="Calibri"/>
                <a:ea typeface="Calibri"/>
              </a:rPr>
              <a:t> alla</a:t>
            </a:r>
            <a:r>
              <a:rPr b="0" lang="it-IT" sz="1500" spc="-1" strike="noStrike">
                <a:solidFill>
                  <a:srgbClr val="c9211e"/>
                </a:solidFill>
                <a:latin typeface="Calibri"/>
                <a:ea typeface="Calibri"/>
              </a:rPr>
              <a:t> HOME PAGE</a:t>
            </a:r>
            <a:r>
              <a:rPr b="0" lang="it-IT" sz="1500" spc="-1" strike="noStrike">
                <a:solidFill>
                  <a:srgbClr val="000000"/>
                </a:solidFill>
                <a:latin typeface="Calibri"/>
                <a:ea typeface="Calibri"/>
              </a:rPr>
              <a:t>. Al terzo tentativo scorretto di assegnare un numero errato di invitati a un gruppo </a:t>
            </a:r>
            <a:r>
              <a:rPr b="0" lang="it-IT" sz="1500" spc="-1" strike="noStrike">
                <a:solidFill>
                  <a:srgbClr val="7b3d00"/>
                </a:solidFill>
                <a:latin typeface="Calibri"/>
                <a:ea typeface="Calibri"/>
              </a:rPr>
              <a:t>appare</a:t>
            </a:r>
            <a:r>
              <a:rPr b="0" lang="it-IT" sz="1500" spc="-1" strike="noStrike">
                <a:solidFill>
                  <a:srgbClr val="000000"/>
                </a:solidFill>
                <a:latin typeface="Calibri"/>
                <a:ea typeface="Calibri"/>
              </a:rPr>
              <a:t> una pagina </a:t>
            </a:r>
            <a:r>
              <a:rPr b="0" lang="it-IT" sz="1500" spc="-1" strike="noStrike">
                <a:solidFill>
                  <a:srgbClr val="c9211e"/>
                </a:solidFill>
                <a:latin typeface="Calibri"/>
                <a:ea typeface="Calibri"/>
              </a:rPr>
              <a:t>CANCELLAZIONE</a:t>
            </a:r>
            <a:r>
              <a:rPr b="0" lang="it-IT" sz="1500" spc="-1" strike="noStrike">
                <a:solidFill>
                  <a:srgbClr val="000000"/>
                </a:solidFill>
                <a:latin typeface="Calibri"/>
                <a:ea typeface="Calibri"/>
              </a:rPr>
              <a:t> con un </a:t>
            </a:r>
            <a:r>
              <a:rPr b="0" lang="it-IT" sz="1500" spc="-1" strike="noStrike">
                <a:solidFill>
                  <a:srgbClr val="00a933"/>
                </a:solidFill>
                <a:latin typeface="Calibri"/>
                <a:ea typeface="Calibri"/>
              </a:rPr>
              <a:t>messaggio</a:t>
            </a:r>
            <a:r>
              <a:rPr b="0" lang="it-IT" sz="1500" spc="-1" strike="noStrike">
                <a:solidFill>
                  <a:srgbClr val="000000"/>
                </a:solidFill>
                <a:latin typeface="Calibri"/>
                <a:ea typeface="Calibri"/>
              </a:rPr>
              <a:t> “Tre tentativi di definire un gruppo con un numero di partecipanti errato, il gruppo non sarà creato” e un </a:t>
            </a:r>
            <a:r>
              <a:rPr b="0" lang="it-IT" sz="1500" spc="-1" strike="noStrike">
                <a:solidFill>
                  <a:srgbClr val="00a933"/>
                </a:solidFill>
                <a:latin typeface="Calibri"/>
                <a:ea typeface="Calibri"/>
              </a:rPr>
              <a:t>link</a:t>
            </a:r>
            <a:r>
              <a:rPr b="0" lang="it-IT" sz="1500" spc="-1" strike="noStrike">
                <a:solidFill>
                  <a:srgbClr val="000000"/>
                </a:solidFill>
                <a:latin typeface="Calibri"/>
                <a:ea typeface="Calibri"/>
              </a:rPr>
              <a:t> per tornare all’</a:t>
            </a:r>
            <a:r>
              <a:rPr b="0" lang="it-IT" sz="1500" spc="-1" strike="noStrike">
                <a:solidFill>
                  <a:srgbClr val="c9211e"/>
                </a:solidFill>
                <a:latin typeface="Calibri"/>
                <a:ea typeface="Calibri"/>
              </a:rPr>
              <a:t>HOME PAGE</a:t>
            </a:r>
            <a:r>
              <a:rPr b="0" lang="it-IT" sz="1500" spc="-1" strike="noStrike">
                <a:solidFill>
                  <a:srgbClr val="000000"/>
                </a:solidFill>
                <a:latin typeface="Calibri"/>
                <a:ea typeface="Calibri"/>
              </a:rPr>
              <a:t>. In questo caso il gruppo NON è memorizzato nella base di dati. L’applicazione non deve registrare nella base di dati gruppi con numero errato di partecipanti. L’applicazione consente il </a:t>
            </a:r>
            <a:r>
              <a:rPr b="0" lang="it-IT" sz="1500" spc="-1" strike="noStrike">
                <a:solidFill>
                  <a:srgbClr val="7b3d00"/>
                </a:solidFill>
                <a:latin typeface="Calibri"/>
                <a:ea typeface="Calibri"/>
              </a:rPr>
              <a:t>logout</a:t>
            </a:r>
            <a:r>
              <a:rPr b="0" lang="it-IT" sz="1500" spc="-1" strike="noStrike">
                <a:solidFill>
                  <a:srgbClr val="000000"/>
                </a:solidFill>
                <a:latin typeface="Calibri"/>
                <a:ea typeface="Calibri"/>
              </a:rPr>
              <a:t> dell’utente.</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495360" y="274680"/>
            <a:ext cx="8911440" cy="113904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Completamento e aggiunta delle specifiche</a:t>
            </a:r>
            <a:endParaRPr b="0" lang="en-US" sz="4400" spc="-1" strike="noStrike">
              <a:solidFill>
                <a:srgbClr val="000000"/>
              </a:solidFill>
              <a:latin typeface="Arial"/>
            </a:endParaRPr>
          </a:p>
        </p:txBody>
      </p:sp>
      <p:sp>
        <p:nvSpPr>
          <p:cNvPr id="316" name="PlaceHolder 2"/>
          <p:cNvSpPr>
            <a:spLocks noGrp="1"/>
          </p:cNvSpPr>
          <p:nvPr>
            <p:ph/>
          </p:nvPr>
        </p:nvSpPr>
        <p:spPr>
          <a:xfrm>
            <a:off x="495360" y="1600200"/>
            <a:ext cx="9134280" cy="4921200"/>
          </a:xfrm>
          <a:prstGeom prst="rect">
            <a:avLst/>
          </a:prstGeom>
          <a:noFill/>
          <a:ln w="0">
            <a:noFill/>
          </a:ln>
        </p:spPr>
        <p:txBody>
          <a:bodyPr lIns="107280" rIns="107280" tIns="53640" bIns="53640" anchor="t">
            <a:noAutofit/>
          </a:bodyPr>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Controlli anche clientside per eguaglianza password alla registrazione</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Interazione asincrona con AJAX</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In DETTAGLI GRUPPO, il creatore puo’ eliminare la partecipazione degli invitati solo se conforme con il numero minimo di partecipanti; viene fatto tramite drag-n-drop, con controlli clientside e rimozione della partecipazione dal DB</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ANAGRAFICA e’ una pagina modale</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 controlli di minimum e maximum participants sono fatti anche clientside</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Il numero di tentativi e’ memorizzato clientside</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495360" y="274680"/>
            <a:ext cx="8911440" cy="113904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Sommario</a:t>
            </a:r>
            <a:endParaRPr b="0" lang="en-US" sz="4400" spc="-1" strike="noStrike">
              <a:solidFill>
                <a:srgbClr val="000000"/>
              </a:solidFill>
              <a:latin typeface="Arial"/>
            </a:endParaRPr>
          </a:p>
        </p:txBody>
      </p:sp>
      <p:sp>
        <p:nvSpPr>
          <p:cNvPr id="318" name="PlaceHolder 2"/>
          <p:cNvSpPr>
            <a:spLocks noGrp="1"/>
          </p:cNvSpPr>
          <p:nvPr>
            <p:ph/>
          </p:nvPr>
        </p:nvSpPr>
        <p:spPr>
          <a:xfrm>
            <a:off x="198000" y="1456200"/>
            <a:ext cx="5056920" cy="4988520"/>
          </a:xfrm>
          <a:prstGeom prst="rect">
            <a:avLst/>
          </a:prstGeom>
          <a:noFill/>
          <a:ln w="0">
            <a:noFill/>
          </a:ln>
        </p:spPr>
        <p:txBody>
          <a:bodyPr lIns="107280" rIns="107280" tIns="53640" bIns="53640" anchor="t">
            <a:normAutofit/>
          </a:bodyPr>
          <a:p>
            <a:pPr marL="578880" indent="-514800">
              <a:lnSpc>
                <a:spcPct val="100000"/>
              </a:lnSpc>
              <a:spcBef>
                <a:spcPts val="658"/>
              </a:spcBef>
              <a:buClr>
                <a:srgbClr val="000000"/>
              </a:buClr>
              <a:buFont typeface="Arial"/>
              <a:buChar char="•"/>
            </a:pPr>
            <a:r>
              <a:rPr b="0" lang="it-IT" sz="1800" spc="-1" strike="noStrike">
                <a:solidFill>
                  <a:schemeClr val="dk1"/>
                </a:solidFill>
                <a:latin typeface="Calibri"/>
                <a:ea typeface="Calibri"/>
              </a:rPr>
              <a:t>Viste e componenti</a:t>
            </a:r>
            <a:endParaRPr b="0" lang="en-US" sz="1800" spc="-1" strike="noStrike">
              <a:solidFill>
                <a:srgbClr val="000000"/>
              </a:solidFill>
              <a:latin typeface="Arial"/>
            </a:endParaRPr>
          </a:p>
          <a:p>
            <a:pPr lvl="1" marL="1158840" indent="-482400">
              <a:lnSpc>
                <a:spcPct val="100000"/>
              </a:lnSpc>
              <a:spcBef>
                <a:spcPts val="564"/>
              </a:spcBef>
              <a:buClr>
                <a:srgbClr val="000000"/>
              </a:buClr>
              <a:buFont typeface="Arial"/>
              <a:buChar char="–"/>
            </a:pPr>
            <a:r>
              <a:rPr b="0" lang="it-IT" sz="2000" spc="-1" strike="noStrike">
                <a:solidFill>
                  <a:srgbClr val="ff0000"/>
                </a:solidFill>
                <a:latin typeface="Calibri"/>
                <a:ea typeface="Calibri"/>
              </a:rPr>
              <a:t>Home</a:t>
            </a:r>
            <a:r>
              <a:rPr b="0" lang="it-IT" sz="2200" spc="-1" strike="noStrike">
                <a:solidFill>
                  <a:srgbClr val="ff0000"/>
                </a:solidFill>
                <a:latin typeface="Calibri"/>
                <a:ea typeface="Calibri"/>
              </a:rPr>
              <a:t> </a:t>
            </a:r>
            <a:r>
              <a:rPr b="0" lang="it-IT" sz="2000" spc="-1" strike="noStrike">
                <a:solidFill>
                  <a:srgbClr val="000000"/>
                </a:solidFill>
                <a:latin typeface="Calibri"/>
                <a:ea typeface="Calibri"/>
              </a:rPr>
              <a:t>(page unica)</a:t>
            </a:r>
            <a:endParaRPr b="0" lang="en-US" sz="20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Messaggio di benvenuto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miei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inviti a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Dettaglio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Icona Cestino per eliminazione drag-and-drop di Utenti (solo per il creatore del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Form creazione Gruppo: </a:t>
            </a:r>
            <a:br>
              <a:rPr sz="1600"/>
            </a:br>
            <a:r>
              <a:rPr b="0" lang="it-IT" sz="1600" spc="-1" strike="noStrike">
                <a:solidFill>
                  <a:srgbClr val="00b050"/>
                </a:solidFill>
                <a:latin typeface="Calibri"/>
                <a:ea typeface="Calibri"/>
              </a:rPr>
              <a:t>1. </a:t>
            </a:r>
            <a:r>
              <a:rPr b="0" lang="it-IT" sz="1500" spc="-1" strike="noStrike">
                <a:solidFill>
                  <a:srgbClr val="00b050"/>
                </a:solidFill>
                <a:latin typeface="Calibri"/>
                <a:ea typeface="Calibri"/>
              </a:rPr>
              <a:t>Modulo inserimento informazioni Gruppo</a:t>
            </a:r>
            <a:endParaRPr b="0" lang="en-US" sz="1500" spc="-1" strike="noStrike">
              <a:solidFill>
                <a:srgbClr val="000000"/>
              </a:solidFill>
              <a:latin typeface="Arial"/>
            </a:endParaRPr>
          </a:p>
          <a:p>
            <a:pPr marL="1738800" indent="0">
              <a:lnSpc>
                <a:spcPct val="100000"/>
              </a:lnSpc>
              <a:spcBef>
                <a:spcPts val="468"/>
              </a:spcBef>
              <a:buNone/>
              <a:tabLst>
                <a:tab algn="l" pos="0"/>
              </a:tabLst>
            </a:pPr>
            <a:r>
              <a:rPr b="0" lang="it-IT" sz="1500" spc="-1" strike="noStrike">
                <a:solidFill>
                  <a:srgbClr val="00b050"/>
                </a:solidFill>
                <a:latin typeface="Calibri"/>
                <a:ea typeface="Calibri"/>
              </a:rPr>
              <a:t>2. Modulo inserimento inviti Utenti (Anagrafica)</a:t>
            </a:r>
            <a:endParaRPr b="0" lang="en-US" sz="1500" spc="-1" strike="noStrike">
              <a:solidFill>
                <a:srgbClr val="000000"/>
              </a:solidFill>
              <a:latin typeface="Arial"/>
            </a:endParaRPr>
          </a:p>
        </p:txBody>
      </p:sp>
      <p:sp>
        <p:nvSpPr>
          <p:cNvPr id="319" name="PlaceHolder 3"/>
          <p:cNvSpPr>
            <a:spLocks noGrp="1"/>
          </p:cNvSpPr>
          <p:nvPr>
            <p:ph/>
          </p:nvPr>
        </p:nvSpPr>
        <p:spPr>
          <a:xfrm>
            <a:off x="4641120" y="1411560"/>
            <a:ext cx="5292000" cy="4906440"/>
          </a:xfrm>
          <a:prstGeom prst="rect">
            <a:avLst/>
          </a:prstGeom>
          <a:noFill/>
          <a:ln w="0">
            <a:noFill/>
          </a:ln>
        </p:spPr>
        <p:txBody>
          <a:bodyPr lIns="107280" rIns="107280" tIns="53640" bIns="53640" anchor="t">
            <a:normAutofit fontScale="54000"/>
          </a:bodyPr>
          <a:p>
            <a:pPr marL="606600" indent="-539280">
              <a:lnSpc>
                <a:spcPct val="100000"/>
              </a:lnSpc>
              <a:spcBef>
                <a:spcPts val="658"/>
              </a:spcBef>
              <a:buClr>
                <a:srgbClr val="000000"/>
              </a:buClr>
              <a:buFont typeface="Arial"/>
              <a:buChar char="•"/>
            </a:pPr>
            <a:r>
              <a:rPr b="0" lang="it-IT" sz="3300" spc="-1" strike="noStrike">
                <a:solidFill>
                  <a:schemeClr val="dk1"/>
                </a:solidFill>
                <a:latin typeface="Calibri"/>
                <a:ea typeface="Calibri"/>
              </a:rPr>
              <a:t>Eventi e azioni</a:t>
            </a:r>
            <a:endParaRPr b="0" lang="en-US" sz="3300" spc="-1" strike="noStrike">
              <a:solidFill>
                <a:srgbClr val="000000"/>
              </a:solidFill>
              <a:latin typeface="Arial"/>
            </a:endParaRPr>
          </a:p>
          <a:p>
            <a:pPr lvl="1" marL="1216800" indent="-505440">
              <a:lnSpc>
                <a:spcPct val="100000"/>
              </a:lnSpc>
              <a:spcBef>
                <a:spcPts val="564"/>
              </a:spcBef>
              <a:buClr>
                <a:srgbClr val="000000"/>
              </a:buClr>
              <a:buFont typeface="Arial"/>
              <a:buChar char="–"/>
            </a:pPr>
            <a:r>
              <a:rPr b="0" lang="it-IT" sz="2800" spc="-1" strike="noStrike">
                <a:solidFill>
                  <a:srgbClr val="0070c0"/>
                </a:solidFill>
                <a:latin typeface="Calibri"/>
                <a:ea typeface="Calibri"/>
              </a:rPr>
              <a:t>Registrazione</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5" marL="1399680" indent="-116640">
              <a:lnSpc>
                <a:spcPct val="100000"/>
              </a:lnSpc>
              <a:spcBef>
                <a:spcPts val="283"/>
              </a:spcBef>
              <a:buClr>
                <a:srgbClr val="000000"/>
              </a:buClr>
              <a:buSzPct val="45000"/>
              <a:buFont typeface="Wingdings" charset="2"/>
              <a:buChar char=""/>
            </a:pPr>
            <a:r>
              <a:rPr b="0" lang="it-IT" sz="2300" spc="-1" strike="noStrike">
                <a:solidFill>
                  <a:srgbClr val="c00000"/>
                </a:solidFill>
                <a:latin typeface="Calibri"/>
                <a:ea typeface="Calibri"/>
              </a:rPr>
              <a:t>           </a:t>
            </a:r>
            <a:r>
              <a:rPr b="0" lang="it-IT" sz="2300" spc="-1" strike="noStrike">
                <a:solidFill>
                  <a:srgbClr val="c00000"/>
                </a:solidFill>
                <a:latin typeface="Calibri"/>
                <a:ea typeface="Calibri"/>
              </a:rPr>
              <a:t>Verifica dati, registrazione nuovo Utente</a:t>
            </a:r>
            <a:endParaRPr b="0" lang="en-US" sz="2300" spc="-1" strike="noStrike">
              <a:solidFill>
                <a:srgbClr val="000000"/>
              </a:solidFill>
              <a:latin typeface="Arial"/>
            </a:endParaRPr>
          </a:p>
          <a:p>
            <a:pPr lvl="1" marL="1216800" indent="-505440">
              <a:lnSpc>
                <a:spcPct val="100000"/>
              </a:lnSpc>
              <a:spcBef>
                <a:spcPts val="564"/>
              </a:spcBef>
              <a:buClr>
                <a:srgbClr val="000000"/>
              </a:buClr>
              <a:buFont typeface="Arial"/>
              <a:buChar char="–"/>
            </a:pPr>
            <a:r>
              <a:rPr b="0" lang="it-IT" sz="2800" spc="-1" strike="noStrike">
                <a:solidFill>
                  <a:srgbClr val="0070c0"/>
                </a:solidFill>
                <a:latin typeface="Calibri"/>
                <a:ea typeface="Calibri"/>
              </a:rPr>
              <a:t>Login</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23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credenziali, accesso Utente</a:t>
            </a:r>
            <a:endParaRPr b="0" lang="en-US" sz="2300" spc="-1" strike="noStrike">
              <a:solidFill>
                <a:srgbClr val="000000"/>
              </a:solidFill>
              <a:latin typeface="Arial"/>
            </a:endParaRPr>
          </a:p>
          <a:p>
            <a:pPr lvl="1" marL="1216800" indent="-505440">
              <a:lnSpc>
                <a:spcPct val="100000"/>
              </a:lnSpc>
              <a:spcBef>
                <a:spcPts val="564"/>
              </a:spcBef>
              <a:buClr>
                <a:srgbClr val="000000"/>
              </a:buClr>
              <a:buFont typeface="Arial"/>
              <a:buChar char="–"/>
            </a:pPr>
            <a:r>
              <a:rPr b="0" lang="it-IT" sz="2800" spc="-1" strike="noStrike">
                <a:solidFill>
                  <a:srgbClr val="0070c0"/>
                </a:solidFill>
                <a:latin typeface="Calibri"/>
                <a:ea typeface="Calibri"/>
              </a:rPr>
              <a:t>Click su bottone Dettagli</a:t>
            </a:r>
            <a:endParaRPr b="0" lang="en-US" sz="2800" spc="-1" strike="noStrike">
              <a:solidFill>
                <a:srgbClr val="000000"/>
              </a:solidFill>
              <a:latin typeface="Arial"/>
            </a:endParaRPr>
          </a:p>
          <a:p>
            <a:pPr lvl="2" marL="1827360" indent="-472320">
              <a:lnSpc>
                <a:spcPct val="100000"/>
              </a:lnSpc>
              <a:spcBef>
                <a:spcPts val="468"/>
              </a:spcBef>
              <a:buClr>
                <a:srgbClr val="000000"/>
              </a:buClr>
              <a:buFont typeface="Arial"/>
              <a:buChar char="•"/>
            </a:pPr>
            <a:r>
              <a:rPr b="0" lang="it-IT" sz="2300" spc="-1" strike="noStrike">
                <a:solidFill>
                  <a:srgbClr val="c00000"/>
                </a:solidFill>
                <a:latin typeface="Calibri"/>
                <a:ea typeface="Calibri"/>
              </a:rPr>
              <a:t>Compilazione dei dettagli del Gruppo nella sezione Dettagli</a:t>
            </a:r>
            <a:endParaRPr b="0" lang="en-US" sz="2300" spc="-1" strike="noStrike">
              <a:solidFill>
                <a:srgbClr val="000000"/>
              </a:solidFill>
              <a:latin typeface="Arial"/>
            </a:endParaRPr>
          </a:p>
          <a:p>
            <a:pPr lvl="1" marL="1216800" indent="-505440">
              <a:lnSpc>
                <a:spcPct val="100000"/>
              </a:lnSpc>
              <a:spcBef>
                <a:spcPts val="564"/>
              </a:spcBef>
              <a:buClr>
                <a:srgbClr val="000000"/>
              </a:buClr>
              <a:buFont typeface="Arial"/>
              <a:buChar char="–"/>
            </a:pPr>
            <a:r>
              <a:rPr b="0" lang="it-IT" sz="2800" spc="-1" strike="noStrike">
                <a:solidFill>
                  <a:srgbClr val="0070c0"/>
                </a:solidFill>
                <a:latin typeface="Calibri"/>
                <a:ea typeface="Calibri"/>
              </a:rPr>
              <a:t>Invio form Nuovo Gruppo</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23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e compilazione informazioni Gruppo</a:t>
            </a:r>
            <a:endParaRPr b="0" lang="en-US" sz="2300" spc="-1" strike="noStrike">
              <a:solidFill>
                <a:srgbClr val="000000"/>
              </a:solidFill>
              <a:latin typeface="Arial"/>
            </a:endParaRPr>
          </a:p>
          <a:p>
            <a:pPr lvl="2" marL="1827360" indent="-472320">
              <a:lnSpc>
                <a:spcPct val="100000"/>
              </a:lnSpc>
              <a:spcBef>
                <a:spcPts val="468"/>
              </a:spcBef>
              <a:buClr>
                <a:srgbClr val="000000"/>
              </a:buClr>
              <a:buFont typeface="Arial"/>
              <a:buChar char="•"/>
            </a:pPr>
            <a:r>
              <a:rPr b="0" lang="it-IT" sz="2300" spc="-1" strike="noStrike">
                <a:solidFill>
                  <a:srgbClr val="c00000"/>
                </a:solidFill>
                <a:latin typeface="Calibri"/>
                <a:ea typeface="Calibri"/>
              </a:rPr>
              <a:t>Apertura finestra modale Anagrafica</a:t>
            </a:r>
            <a:endParaRPr b="0" lang="en-US" sz="2300" spc="-1" strike="noStrike">
              <a:solidFill>
                <a:srgbClr val="000000"/>
              </a:solidFill>
              <a:latin typeface="Arial"/>
            </a:endParaRPr>
          </a:p>
          <a:p>
            <a:pPr lvl="1" marL="1216800" indent="-505440">
              <a:lnSpc>
                <a:spcPct val="100000"/>
              </a:lnSpc>
              <a:spcBef>
                <a:spcPts val="1134"/>
              </a:spcBef>
              <a:buClr>
                <a:srgbClr val="000000"/>
              </a:buClr>
              <a:buFont typeface="Arial"/>
              <a:buChar char="–"/>
            </a:pPr>
            <a:r>
              <a:rPr b="0" lang="it-IT" sz="2800" spc="-1" strike="noStrike">
                <a:solidFill>
                  <a:srgbClr val="0070c0"/>
                </a:solidFill>
                <a:latin typeface="Calibri"/>
                <a:ea typeface="Calibri"/>
              </a:rPr>
              <a:t>Selezione Utenti con checkbox</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23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numero corretto di inviti</a:t>
            </a:r>
            <a:endParaRPr b="0" lang="en-US" sz="2300" spc="-1" strike="noStrike">
              <a:solidFill>
                <a:srgbClr val="000000"/>
              </a:solidFill>
              <a:latin typeface="Arial"/>
            </a:endParaRPr>
          </a:p>
          <a:p>
            <a:pPr lvl="1" marL="1216800" indent="-50544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Invia</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23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inserimento nuovo Gruppo e inviti</a:t>
            </a:r>
            <a:endParaRPr b="0" lang="en-US" sz="2300" spc="-1" strike="noStrike">
              <a:solidFill>
                <a:srgbClr val="000000"/>
              </a:solidFill>
              <a:latin typeface="Arial"/>
            </a:endParaRPr>
          </a:p>
          <a:p>
            <a:pPr lvl="1" marL="1216800" indent="-50544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Cancella</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2320">
              <a:lnSpc>
                <a:spcPct val="100000"/>
              </a:lnSpc>
              <a:spcBef>
                <a:spcPts val="468"/>
              </a:spcBef>
              <a:buClr>
                <a:srgbClr val="000000"/>
              </a:buClr>
              <a:buFont typeface="Arial"/>
              <a:buChar char="•"/>
            </a:pPr>
            <a:r>
              <a:rPr b="0" lang="it-IT" sz="2300" spc="-1" strike="noStrike">
                <a:solidFill>
                  <a:srgbClr val="c9211e"/>
                </a:solidFill>
                <a:latin typeface="Calibri"/>
                <a:ea typeface="Calibri"/>
              </a:rPr>
              <a:t>Eliminazione informazioni Gruppo e inviti</a:t>
            </a:r>
            <a:endParaRPr b="0" lang="en-US" sz="2300" spc="-1" strike="noStrike">
              <a:solidFill>
                <a:srgbClr val="000000"/>
              </a:solidFill>
              <a:latin typeface="Arial"/>
            </a:endParaRPr>
          </a:p>
          <a:p>
            <a:pPr lvl="1" marL="1216800" indent="-505440">
              <a:lnSpc>
                <a:spcPct val="100000"/>
              </a:lnSpc>
              <a:spcBef>
                <a:spcPts val="564"/>
              </a:spcBef>
              <a:buClr>
                <a:srgbClr val="000000"/>
              </a:buClr>
              <a:buFont typeface="Arial"/>
              <a:buChar char="–"/>
            </a:pPr>
            <a:r>
              <a:rPr b="0" lang="it-IT" sz="2800" spc="-1" strike="noStrike">
                <a:solidFill>
                  <a:srgbClr val="0070c0"/>
                </a:solidFill>
                <a:latin typeface="Calibri"/>
                <a:ea typeface="Calibri"/>
              </a:rPr>
              <a:t>Logout</a:t>
            </a:r>
            <a:endParaRPr b="0" lang="en-US" sz="2800" spc="-1" strike="noStrike">
              <a:solidFill>
                <a:srgbClr val="000000"/>
              </a:solidFill>
              <a:latin typeface="Arial"/>
            </a:endParaRPr>
          </a:p>
          <a:p>
            <a:pPr lvl="2" marL="1827360" indent="-472320">
              <a:lnSpc>
                <a:spcPct val="100000"/>
              </a:lnSpc>
              <a:spcBef>
                <a:spcPts val="468"/>
              </a:spcBef>
              <a:buClr>
                <a:srgbClr val="000000"/>
              </a:buClr>
              <a:buFont typeface="Arial"/>
              <a:buChar char="•"/>
            </a:pPr>
            <a:r>
              <a:rPr b="0" lang="it-IT" sz="2300" spc="-1" strike="noStrike">
                <a:solidFill>
                  <a:srgbClr val="c00000"/>
                </a:solidFill>
                <a:latin typeface="Calibri"/>
                <a:ea typeface="Calibri"/>
              </a:rPr>
              <a:t>Logout Utente</a:t>
            </a:r>
            <a:endParaRPr b="0" lang="en-US" sz="2300" spc="-1" strike="noStrike">
              <a:solidFill>
                <a:srgbClr val="000000"/>
              </a:solidFill>
              <a:latin typeface="Arial"/>
            </a:endParaRPr>
          </a:p>
          <a:p>
            <a:pPr indent="0">
              <a:lnSpc>
                <a:spcPct val="100000"/>
              </a:lnSpc>
              <a:spcBef>
                <a:spcPts val="564"/>
              </a:spcBef>
              <a:buNone/>
              <a:tabLst>
                <a:tab algn="l" pos="0"/>
              </a:tabLst>
            </a:pP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573120" y="-205200"/>
            <a:ext cx="8911080" cy="1137600"/>
          </a:xfrm>
          <a:prstGeom prst="rect">
            <a:avLst/>
          </a:prstGeom>
          <a:noFill/>
          <a:ln w="0">
            <a:noFill/>
          </a:ln>
        </p:spPr>
        <p:txBody>
          <a:bodyPr lIns="0" rIns="0" tIns="0" bIns="0" anchor="ctr">
            <a:noAutofit/>
          </a:bodyPr>
          <a:p>
            <a:pPr indent="0" algn="ctr">
              <a:lnSpc>
                <a:spcPct val="100000"/>
              </a:lnSpc>
              <a:buNone/>
              <a:tabLst>
                <a:tab algn="l" pos="0"/>
              </a:tabLst>
            </a:pPr>
            <a:r>
              <a:rPr b="0" lang="es-419" sz="4000" spc="-1" strike="noStrike">
                <a:solidFill>
                  <a:schemeClr val="dk1"/>
                </a:solidFill>
                <a:latin typeface="Calibri"/>
                <a:ea typeface="Calibri"/>
              </a:rPr>
              <a:t>Application design</a:t>
            </a:r>
            <a:endParaRPr b="0" lang="en-US" sz="4000" spc="-1" strike="noStrike">
              <a:solidFill>
                <a:srgbClr val="000000"/>
              </a:solidFill>
              <a:latin typeface="Arial"/>
            </a:endParaRPr>
          </a:p>
        </p:txBody>
      </p:sp>
      <p:sp>
        <p:nvSpPr>
          <p:cNvPr id="321" name="Google Shape;197;p 2"/>
          <p:cNvSpPr/>
          <p:nvPr/>
        </p:nvSpPr>
        <p:spPr>
          <a:xfrm>
            <a:off x="350280" y="933840"/>
            <a:ext cx="3037680" cy="57693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Landing Page</a:t>
            </a:r>
            <a:endParaRPr b="0" lang="en-US" sz="1800" spc="-1" strike="noStrike">
              <a:solidFill>
                <a:srgbClr val="000000"/>
              </a:solidFill>
              <a:latin typeface="Arial"/>
            </a:endParaRPr>
          </a:p>
        </p:txBody>
      </p:sp>
      <p:sp>
        <p:nvSpPr>
          <p:cNvPr id="322" name="Google Shape;199;p 2"/>
          <p:cNvSpPr/>
          <p:nvPr/>
        </p:nvSpPr>
        <p:spPr>
          <a:xfrm>
            <a:off x="6625440" y="2847240"/>
            <a:ext cx="2886840" cy="14176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	</a:t>
            </a: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cxnSp>
        <p:nvCxnSpPr>
          <p:cNvPr id="323" name="Google Shape;201;p 2"/>
          <p:cNvCxnSpPr>
            <a:stCxn id="324" idx="2"/>
            <a:endCxn id="325" idx="5"/>
          </p:cNvCxnSpPr>
          <p:nvPr/>
        </p:nvCxnSpPr>
        <p:spPr>
          <a:xfrm flipV="1">
            <a:off x="5296320" y="1713600"/>
            <a:ext cx="1806120" cy="618120"/>
          </a:xfrm>
          <a:prstGeom prst="bentConnector3">
            <a:avLst>
              <a:gd name="adj1" fmla="val 50219"/>
            </a:avLst>
          </a:prstGeom>
          <a:ln w="25400">
            <a:solidFill>
              <a:srgbClr val="4f81bd"/>
            </a:solidFill>
            <a:round/>
            <a:tailEnd len="med" type="stealth" w="med"/>
          </a:ln>
        </p:spPr>
      </p:cxnSp>
      <p:cxnSp>
        <p:nvCxnSpPr>
          <p:cNvPr id="326" name="Google Shape;205;p 2"/>
          <p:cNvCxnSpPr>
            <a:stCxn id="327" idx="4"/>
            <a:endCxn id="321" idx="-1"/>
          </p:cNvCxnSpPr>
          <p:nvPr/>
        </p:nvCxnSpPr>
        <p:spPr>
          <a:xfrm rot="5400000">
            <a:off x="3308040" y="2994840"/>
            <a:ext cx="903960" cy="744120"/>
          </a:xfrm>
          <a:prstGeom prst="bentConnector2">
            <a:avLst/>
          </a:prstGeom>
          <a:ln w="25400">
            <a:solidFill>
              <a:srgbClr val="4f81bd"/>
            </a:solidFill>
            <a:round/>
            <a:tailEnd len="med" type="stealth" w="med"/>
          </a:ln>
        </p:spPr>
      </p:cxnSp>
      <p:sp>
        <p:nvSpPr>
          <p:cNvPr id="328" name="Google Shape;207;p 1"/>
          <p:cNvSpPr/>
          <p:nvPr/>
        </p:nvSpPr>
        <p:spPr>
          <a:xfrm>
            <a:off x="4132800" y="2742840"/>
            <a:ext cx="2691360" cy="3636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wrong user + pswd</a:t>
            </a:r>
            <a:endParaRPr b="0" lang="en-US" sz="1600" spc="-1" strike="noStrike">
              <a:solidFill>
                <a:srgbClr val="000000"/>
              </a:solidFill>
              <a:latin typeface="Arial"/>
            </a:endParaRPr>
          </a:p>
        </p:txBody>
      </p:sp>
      <p:sp>
        <p:nvSpPr>
          <p:cNvPr id="329" name="Google Shape;208;p 1"/>
          <p:cNvSpPr/>
          <p:nvPr/>
        </p:nvSpPr>
        <p:spPr>
          <a:xfrm>
            <a:off x="3899880" y="1171080"/>
            <a:ext cx="2364480" cy="40500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username, password</a:t>
            </a:r>
            <a:endParaRPr b="0" lang="en-US" sz="1600" spc="-1" strike="noStrike">
              <a:solidFill>
                <a:srgbClr val="000000"/>
              </a:solidFill>
              <a:latin typeface="Arial"/>
            </a:endParaRPr>
          </a:p>
        </p:txBody>
      </p:sp>
      <p:cxnSp>
        <p:nvCxnSpPr>
          <p:cNvPr id="330" name="Google Shape;209;p 1"/>
          <p:cNvCxnSpPr/>
          <p:nvPr/>
        </p:nvCxnSpPr>
        <p:spPr>
          <a:xfrm flipH="1">
            <a:off x="3430080" y="1612440"/>
            <a:ext cx="477000" cy="562680"/>
          </a:xfrm>
          <a:prstGeom prst="straightConnector1">
            <a:avLst/>
          </a:prstGeom>
          <a:ln w="9525">
            <a:solidFill>
              <a:srgbClr val="4a7dba"/>
            </a:solidFill>
            <a:round/>
          </a:ln>
        </p:spPr>
      </p:cxnSp>
      <p:sp>
        <p:nvSpPr>
          <p:cNvPr id="324" name="Google Shape;202;p 1"/>
          <p:cNvSpPr/>
          <p:nvPr/>
        </p:nvSpPr>
        <p:spPr>
          <a:xfrm>
            <a:off x="3899880" y="2007000"/>
            <a:ext cx="1477440" cy="6487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a:t>
            </a:r>
            <a:endParaRPr b="0" lang="en-US" sz="1800" spc="-1" strike="noStrike">
              <a:solidFill>
                <a:srgbClr val="000000"/>
              </a:solidFill>
              <a:latin typeface="Arial"/>
            </a:endParaRPr>
          </a:p>
        </p:txBody>
      </p:sp>
      <p:cxnSp>
        <p:nvCxnSpPr>
          <p:cNvPr id="331" name="Google Shape;210;p 1"/>
          <p:cNvCxnSpPr>
            <a:stCxn id="332" idx="6"/>
            <a:endCxn id="324" idx="5"/>
          </p:cNvCxnSpPr>
          <p:nvPr/>
        </p:nvCxnSpPr>
        <p:spPr>
          <a:xfrm>
            <a:off x="2724840" y="1997280"/>
            <a:ext cx="1256400" cy="334440"/>
          </a:xfrm>
          <a:prstGeom prst="straightConnector1">
            <a:avLst/>
          </a:prstGeom>
          <a:ln w="25400">
            <a:solidFill>
              <a:srgbClr val="4f81bd"/>
            </a:solidFill>
            <a:round/>
            <a:tailEnd len="med" type="stealth" w="med"/>
          </a:ln>
        </p:spPr>
      </p:cxnSp>
      <p:sp>
        <p:nvSpPr>
          <p:cNvPr id="333" name="Google Shape;211;p 1"/>
          <p:cNvSpPr/>
          <p:nvPr/>
        </p:nvSpPr>
        <p:spPr>
          <a:xfrm>
            <a:off x="5148000" y="2229120"/>
            <a:ext cx="307440" cy="28260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327" name="Google Shape;206;p 2"/>
          <p:cNvSpPr/>
          <p:nvPr/>
        </p:nvSpPr>
        <p:spPr>
          <a:xfrm>
            <a:off x="3978000" y="2632320"/>
            <a:ext cx="307440" cy="28260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334" name="Google Shape;212;p 2"/>
          <p:cNvSpPr/>
          <p:nvPr/>
        </p:nvSpPr>
        <p:spPr>
          <a:xfrm>
            <a:off x="5458320" y="1962000"/>
            <a:ext cx="1676880" cy="3636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user -&gt; session</a:t>
            </a:r>
            <a:endParaRPr b="0" lang="en-US" sz="1800" spc="-1" strike="noStrike">
              <a:solidFill>
                <a:srgbClr val="000000"/>
              </a:solidFill>
              <a:latin typeface="Arial"/>
            </a:endParaRPr>
          </a:p>
        </p:txBody>
      </p:sp>
      <p:cxnSp>
        <p:nvCxnSpPr>
          <p:cNvPr id="335" name="Google Shape;213;p 2"/>
          <p:cNvCxnSpPr>
            <a:stCxn id="325" idx="3"/>
            <a:endCxn id="322" idx="0"/>
          </p:cNvCxnSpPr>
          <p:nvPr/>
        </p:nvCxnSpPr>
        <p:spPr>
          <a:xfrm flipH="1" rot="16200000">
            <a:off x="7660080" y="2438640"/>
            <a:ext cx="809640" cy="7920"/>
          </a:xfrm>
          <a:prstGeom prst="bentConnector3">
            <a:avLst>
              <a:gd name="adj1" fmla="val 50000"/>
            </a:avLst>
          </a:prstGeom>
          <a:ln w="25400">
            <a:solidFill>
              <a:srgbClr val="4f81bd"/>
            </a:solidFill>
            <a:round/>
            <a:tailEnd len="med" type="stealth" w="med"/>
          </a:ln>
        </p:spPr>
      </p:cxnSp>
      <p:sp>
        <p:nvSpPr>
          <p:cNvPr id="325" name="Google Shape;203;p 1"/>
          <p:cNvSpPr/>
          <p:nvPr/>
        </p:nvSpPr>
        <p:spPr>
          <a:xfrm>
            <a:off x="7021080" y="1389240"/>
            <a:ext cx="2242440" cy="6487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GetGroupsData</a:t>
            </a:r>
            <a:endParaRPr b="0" lang="en-US" sz="1800" spc="-1" strike="noStrike">
              <a:solidFill>
                <a:srgbClr val="000000"/>
              </a:solidFill>
              <a:latin typeface="Arial"/>
            </a:endParaRPr>
          </a:p>
        </p:txBody>
      </p:sp>
      <p:sp>
        <p:nvSpPr>
          <p:cNvPr id="336" name="Google Shape;214;p 2"/>
          <p:cNvSpPr/>
          <p:nvPr/>
        </p:nvSpPr>
        <p:spPr>
          <a:xfrm>
            <a:off x="8052840" y="2146320"/>
            <a:ext cx="1751400" cy="8539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MyGroups</a:t>
            </a:r>
            <a:endParaRPr b="0" lang="en-US" sz="1500" spc="-1" strike="noStrike">
              <a:solidFill>
                <a:srgbClr val="000000"/>
              </a:solidFill>
              <a:latin typeface="Arial"/>
            </a:endParaRPr>
          </a:p>
          <a:p>
            <a:pPr>
              <a:lnSpc>
                <a:spcPct val="100000"/>
              </a:lnSpc>
              <a:tabLst>
                <a:tab algn="l" pos="0"/>
              </a:tabLst>
            </a:pPr>
            <a:r>
              <a:rPr b="0" lang="es-419" sz="1500" spc="-1" strike="noStrike">
                <a:solidFill>
                  <a:schemeClr val="dk1"/>
                </a:solidFill>
                <a:latin typeface="Calibri"/>
                <a:ea typeface="Calibri"/>
              </a:rPr>
              <a:t>othersGroups</a:t>
            </a:r>
            <a:endParaRPr b="0" lang="en-US" sz="1500" spc="-1" strike="noStrike">
              <a:solidFill>
                <a:srgbClr val="000000"/>
              </a:solidFill>
              <a:latin typeface="Arial"/>
            </a:endParaRPr>
          </a:p>
        </p:txBody>
      </p:sp>
      <p:sp>
        <p:nvSpPr>
          <p:cNvPr id="337" name="Google Shape;200;p 1"/>
          <p:cNvSpPr/>
          <p:nvPr/>
        </p:nvSpPr>
        <p:spPr>
          <a:xfrm>
            <a:off x="6438600" y="3657240"/>
            <a:ext cx="307440" cy="28260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cxnSp>
        <p:nvCxnSpPr>
          <p:cNvPr id="338" name="Elbow Connector 1"/>
          <p:cNvCxnSpPr>
            <a:stCxn id="337" idx="2"/>
            <a:endCxn id="321" idx="-1"/>
          </p:cNvCxnSpPr>
          <p:nvPr/>
        </p:nvCxnSpPr>
        <p:spPr>
          <a:xfrm flipV="1" rot="10800000">
            <a:off x="3387960" y="3798360"/>
            <a:ext cx="3051000" cy="20160"/>
          </a:xfrm>
          <a:prstGeom prst="bentConnector3">
            <a:avLst>
              <a:gd name="adj1" fmla="val 49940"/>
            </a:avLst>
          </a:prstGeom>
          <a:ln w="25400">
            <a:solidFill>
              <a:srgbClr val="4f81bd"/>
            </a:solidFill>
            <a:round/>
            <a:tailEnd len="med" type="stealth" w="med"/>
          </a:ln>
        </p:spPr>
      </p:cxnSp>
      <p:sp>
        <p:nvSpPr>
          <p:cNvPr id="339" name="Google Shape;202;p 4"/>
          <p:cNvSpPr/>
          <p:nvPr/>
        </p:nvSpPr>
        <p:spPr>
          <a:xfrm>
            <a:off x="4275720" y="5486040"/>
            <a:ext cx="2656440" cy="6487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RegisterController</a:t>
            </a:r>
            <a:endParaRPr b="0" lang="en-US" sz="1800" spc="-1" strike="noStrike">
              <a:solidFill>
                <a:srgbClr val="000000"/>
              </a:solidFill>
              <a:latin typeface="Arial"/>
            </a:endParaRPr>
          </a:p>
        </p:txBody>
      </p:sp>
      <p:sp>
        <p:nvSpPr>
          <p:cNvPr id="340" name="Google Shape;206;p 4"/>
          <p:cNvSpPr/>
          <p:nvPr/>
        </p:nvSpPr>
        <p:spPr>
          <a:xfrm>
            <a:off x="4643640" y="5293800"/>
            <a:ext cx="307440" cy="28260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341" name="Google Shape;198;p 1"/>
          <p:cNvSpPr/>
          <p:nvPr/>
        </p:nvSpPr>
        <p:spPr>
          <a:xfrm>
            <a:off x="545040" y="1576800"/>
            <a:ext cx="1984680" cy="11419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 form</a:t>
            </a:r>
            <a:br>
              <a:rPr sz="1800"/>
            </a:br>
            <a:r>
              <a:rPr b="0" lang="es-419" sz="1800" spc="-1" strike="noStrike">
                <a:solidFill>
                  <a:schemeClr val="dk1"/>
                </a:solidFill>
                <a:latin typeface="Calibri"/>
                <a:ea typeface="Calibri"/>
              </a:rPr>
              <a:t>[field: username</a:t>
            </a:r>
            <a:endParaRPr b="0" lang="en-US" sz="1800" spc="-1" strike="noStrike">
              <a:solidFill>
                <a:srgbClr val="000000"/>
              </a:solidFill>
              <a:latin typeface="Arial"/>
            </a:endParaRPr>
          </a:p>
          <a:p>
            <a:pPr algn="ctr">
              <a:lnSpc>
                <a:spcPct val="100000"/>
              </a:lnSpc>
              <a:tabLst>
                <a:tab algn="l" pos="0"/>
              </a:tabLst>
            </a:pPr>
            <a:r>
              <a:rPr b="0" lang="es-419" sz="1800" spc="-1" strike="noStrike">
                <a:solidFill>
                  <a:schemeClr val="dk1"/>
                </a:solidFill>
                <a:latin typeface="Calibri"/>
                <a:ea typeface="Calibri"/>
              </a:rPr>
              <a:t>field: password]</a:t>
            </a:r>
            <a:endParaRPr b="0" lang="en-US" sz="1800" spc="-1" strike="noStrike">
              <a:solidFill>
                <a:srgbClr val="000000"/>
              </a:solidFill>
              <a:latin typeface="Arial"/>
            </a:endParaRPr>
          </a:p>
        </p:txBody>
      </p:sp>
      <p:sp>
        <p:nvSpPr>
          <p:cNvPr id="332" name="Google Shape;200;p 2"/>
          <p:cNvSpPr/>
          <p:nvPr/>
        </p:nvSpPr>
        <p:spPr>
          <a:xfrm>
            <a:off x="2417400" y="1855800"/>
            <a:ext cx="307440" cy="28260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342" name="Google Shape;204;p 1"/>
          <p:cNvSpPr/>
          <p:nvPr/>
        </p:nvSpPr>
        <p:spPr>
          <a:xfrm>
            <a:off x="2561040" y="1485000"/>
            <a:ext cx="897120" cy="3636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343" name="Google Shape;198;p 4"/>
          <p:cNvSpPr/>
          <p:nvPr/>
        </p:nvSpPr>
        <p:spPr>
          <a:xfrm>
            <a:off x="495000" y="3047760"/>
            <a:ext cx="2226960" cy="335088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Registration </a:t>
            </a:r>
            <a:r>
              <a:rPr b="0" lang="es-419" sz="1500" spc="-1" strike="noStrike">
                <a:solidFill>
                  <a:schemeClr val="dk1"/>
                </a:solidFill>
                <a:latin typeface="Calibri"/>
                <a:ea typeface="Calibri"/>
              </a:rPr>
              <a:t>form</a:t>
            </a:r>
            <a:br>
              <a:rPr sz="1500"/>
            </a:br>
            <a:r>
              <a:rPr b="0" lang="es-419" sz="1500" spc="-1" strike="noStrike">
                <a:solidFill>
                  <a:schemeClr val="dk1"/>
                </a:solidFill>
                <a:latin typeface="Calibri"/>
                <a:ea typeface="Calibri"/>
              </a:rPr>
              <a:t>[</a:t>
            </a:r>
            <a:r>
              <a:rPr b="0" lang="es" sz="1500" spc="-1" strike="noStrike">
                <a:solidFill>
                  <a:schemeClr val="dk1"/>
                </a:solidFill>
                <a:latin typeface="Calibri"/>
                <a:ea typeface="Calibri"/>
              </a:rPr>
              <a:t>field: name</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surname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username</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email</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password</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a:t>
            </a:r>
            <a:r>
              <a:rPr b="0" lang="es" sz="1400" spc="-1" strike="noStrike">
                <a:solidFill>
                  <a:schemeClr val="dk1"/>
                </a:solidFill>
                <a:latin typeface="Calibri"/>
                <a:ea typeface="Calibri"/>
              </a:rPr>
              <a:t>repeatPassword</a:t>
            </a:r>
            <a:r>
              <a:rPr b="0" lang="es-419" sz="1500" spc="-1" strike="noStrike">
                <a:solidFill>
                  <a:schemeClr val="dk1"/>
                </a:solidFill>
                <a:latin typeface="Calibri"/>
                <a:ea typeface="Calibri"/>
              </a:rPr>
              <a:t>]</a:t>
            </a:r>
            <a:endParaRPr b="0" lang="en-US" sz="1500" spc="-1" strike="noStrike">
              <a:solidFill>
                <a:srgbClr val="000000"/>
              </a:solidFill>
              <a:latin typeface="Arial"/>
            </a:endParaRPr>
          </a:p>
        </p:txBody>
      </p:sp>
      <p:sp>
        <p:nvSpPr>
          <p:cNvPr id="344" name="Google Shape;200;p 6"/>
          <p:cNvSpPr/>
          <p:nvPr/>
        </p:nvSpPr>
        <p:spPr>
          <a:xfrm>
            <a:off x="2605320" y="4696920"/>
            <a:ext cx="307440" cy="28260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345" name="Google Shape;204;p 2"/>
          <p:cNvSpPr/>
          <p:nvPr/>
        </p:nvSpPr>
        <p:spPr>
          <a:xfrm>
            <a:off x="2553840" y="4277880"/>
            <a:ext cx="897120" cy="3636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cxnSp>
        <p:nvCxnSpPr>
          <p:cNvPr id="346" name="Google Shape;210;p 4"/>
          <p:cNvCxnSpPr>
            <a:stCxn id="344" idx="6"/>
            <a:endCxn id="339" idx="5"/>
          </p:cNvCxnSpPr>
          <p:nvPr/>
        </p:nvCxnSpPr>
        <p:spPr>
          <a:xfrm>
            <a:off x="2912760" y="4838400"/>
            <a:ext cx="1444320" cy="972360"/>
          </a:xfrm>
          <a:prstGeom prst="straightConnector1">
            <a:avLst/>
          </a:prstGeom>
          <a:ln w="25400">
            <a:solidFill>
              <a:srgbClr val="4f81bd"/>
            </a:solidFill>
            <a:round/>
            <a:tailEnd len="med" type="stealth" w="med"/>
          </a:ln>
        </p:spPr>
      </p:cxnSp>
      <p:cxnSp>
        <p:nvCxnSpPr>
          <p:cNvPr id="347" name="Elbow Connector 3"/>
          <p:cNvCxnSpPr>
            <a:stCxn id="340" idx="0"/>
            <a:endCxn id="345" idx="3"/>
          </p:cNvCxnSpPr>
          <p:nvPr/>
        </p:nvCxnSpPr>
        <p:spPr>
          <a:xfrm flipV="1" rot="16200000">
            <a:off x="3707280" y="4203360"/>
            <a:ext cx="834480" cy="1346760"/>
          </a:xfrm>
          <a:prstGeom prst="bentConnector2">
            <a:avLst/>
          </a:prstGeom>
          <a:ln w="25400">
            <a:solidFill>
              <a:srgbClr val="4f81bd"/>
            </a:solidFill>
            <a:round/>
            <a:tailEnd len="med" type="stealth" w="med"/>
          </a:ln>
        </p:spPr>
      </p:cxnSp>
      <p:sp>
        <p:nvSpPr>
          <p:cNvPr id="348" name="Google Shape;208;p 4"/>
          <p:cNvSpPr/>
          <p:nvPr/>
        </p:nvSpPr>
        <p:spPr>
          <a:xfrm>
            <a:off x="3917880" y="6400440"/>
            <a:ext cx="2364480" cy="40500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Registr. infos</a:t>
            </a:r>
            <a:endParaRPr b="0" lang="en-US" sz="1600" spc="-1" strike="noStrike">
              <a:solidFill>
                <a:srgbClr val="000000"/>
              </a:solidFill>
              <a:latin typeface="Arial"/>
            </a:endParaRPr>
          </a:p>
        </p:txBody>
      </p:sp>
      <p:cxnSp>
        <p:nvCxnSpPr>
          <p:cNvPr id="349" name="Google Shape;209;p 4"/>
          <p:cNvCxnSpPr/>
          <p:nvPr/>
        </p:nvCxnSpPr>
        <p:spPr>
          <a:xfrm flipH="1" flipV="1">
            <a:off x="3726720" y="5374800"/>
            <a:ext cx="288000" cy="982800"/>
          </a:xfrm>
          <a:prstGeom prst="straightConnector1">
            <a:avLst/>
          </a:prstGeom>
          <a:ln w="9525">
            <a:solidFill>
              <a:srgbClr val="4a7dba"/>
            </a:solidFill>
            <a:round/>
          </a:ln>
        </p:spPr>
      </p:cxnSp>
      <p:sp>
        <p:nvSpPr>
          <p:cNvPr id="350" name="Google Shape;207;p 2"/>
          <p:cNvSpPr/>
          <p:nvPr/>
        </p:nvSpPr>
        <p:spPr>
          <a:xfrm>
            <a:off x="3714480" y="4839480"/>
            <a:ext cx="4455720" cy="12171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Invalid info or username/email already taken</a:t>
            </a:r>
            <a:endParaRPr b="0" lang="en-US" sz="1500" spc="-1" strike="noStrike">
              <a:solidFill>
                <a:srgbClr val="000000"/>
              </a:solidFill>
              <a:latin typeface="Arial"/>
            </a:endParaRPr>
          </a:p>
        </p:txBody>
      </p:sp>
      <p:cxnSp>
        <p:nvCxnSpPr>
          <p:cNvPr id="351" name="Elbow Connector 7"/>
          <p:cNvCxnSpPr>
            <a:stCxn id="339" idx="2"/>
            <a:endCxn id="345" idx="3"/>
          </p:cNvCxnSpPr>
          <p:nvPr/>
        </p:nvCxnSpPr>
        <p:spPr>
          <a:xfrm flipH="1" flipV="1">
            <a:off x="3450960" y="4459680"/>
            <a:ext cx="3400560" cy="1351080"/>
          </a:xfrm>
          <a:prstGeom prst="bentConnector3">
            <a:avLst>
              <a:gd name="adj1" fmla="val -66236"/>
            </a:avLst>
          </a:prstGeom>
          <a:ln w="25400">
            <a:solidFill>
              <a:srgbClr val="4f81bd"/>
            </a:solidFill>
            <a:round/>
            <a:tailEnd len="med" type="stealth" w="med"/>
          </a:ln>
        </p:spPr>
      </p:cxnSp>
      <p:sp>
        <p:nvSpPr>
          <p:cNvPr id="352" name="Google Shape;207;p 6"/>
          <p:cNvSpPr/>
          <p:nvPr/>
        </p:nvSpPr>
        <p:spPr>
          <a:xfrm>
            <a:off x="6933960" y="5934960"/>
            <a:ext cx="4455720" cy="12171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Registration success!</a:t>
            </a:r>
            <a:endParaRPr b="0" lang="en-US" sz="1500" spc="-1" strike="noStrike">
              <a:solidFill>
                <a:srgbClr val="000000"/>
              </a:solidFill>
              <a:latin typeface="Arial"/>
            </a:endParaRPr>
          </a:p>
        </p:txBody>
      </p:sp>
      <p:sp>
        <p:nvSpPr>
          <p:cNvPr id="353" name="Google Shape;211;p 4"/>
          <p:cNvSpPr/>
          <p:nvPr/>
        </p:nvSpPr>
        <p:spPr>
          <a:xfrm>
            <a:off x="6686280" y="5650200"/>
            <a:ext cx="307440" cy="28260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Calibri"/>
            </a:endParaRPr>
          </a:p>
        </p:txBody>
      </p:sp>
      <p:sp>
        <p:nvSpPr>
          <p:cNvPr id="354" name="Google Shape;203;p 4"/>
          <p:cNvSpPr/>
          <p:nvPr/>
        </p:nvSpPr>
        <p:spPr>
          <a:xfrm>
            <a:off x="5044680" y="3461400"/>
            <a:ext cx="1258560" cy="6487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Logout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Google Shape;220;p34"/>
          <p:cNvSpPr/>
          <p:nvPr/>
        </p:nvSpPr>
        <p:spPr>
          <a:xfrm>
            <a:off x="220680" y="1283760"/>
            <a:ext cx="7093440" cy="5374800"/>
          </a:xfrm>
          <a:prstGeom prst="rect">
            <a:avLst/>
          </a:prstGeom>
          <a:solidFill>
            <a:schemeClr val="lt1"/>
          </a:solidFill>
          <a:ln w="25400">
            <a:solidFill>
              <a:srgbClr val="000000"/>
            </a:solidFill>
            <a:round/>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   </a:t>
            </a:r>
            <a:r>
              <a:rPr b="0" lang="es-419" sz="2100" spc="-1" strike="noStrike">
                <a:solidFill>
                  <a:schemeClr val="dk1"/>
                </a:solidFill>
                <a:latin typeface="Calibri"/>
                <a:ea typeface="Calibri"/>
              </a:rPr>
              <a:t>HOME</a:t>
            </a:r>
            <a:endParaRPr b="0" lang="en-US" sz="2100" spc="-1" strike="noStrike">
              <a:solidFill>
                <a:srgbClr val="000000"/>
              </a:solidFill>
              <a:latin typeface="Arial"/>
            </a:endParaRPr>
          </a:p>
        </p:txBody>
      </p:sp>
      <p:sp>
        <p:nvSpPr>
          <p:cNvPr id="356" name="Google Shape;221;p 1"/>
          <p:cNvSpPr/>
          <p:nvPr/>
        </p:nvSpPr>
        <p:spPr>
          <a:xfrm>
            <a:off x="2681640" y="3886200"/>
            <a:ext cx="2243880" cy="25754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Arial"/>
                <a:ea typeface="DejaVu Sans"/>
              </a:rPr>
              <a:t>Wizard group Creation</a:t>
            </a:r>
            <a:br>
              <a:rPr sz="1600"/>
            </a:br>
            <a:r>
              <a:rPr b="0" lang="es-419" sz="1500" spc="-1" strike="noStrike">
                <a:solidFill>
                  <a:schemeClr val="dk1"/>
                </a:solidFill>
                <a:latin typeface="Calibri"/>
                <a:ea typeface="Calibri"/>
              </a:rPr>
              <a:t>[field: Name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Creator</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StartDate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HowManyDays</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Minimum partic.</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Maximum partic.</a:t>
            </a:r>
            <a:br>
              <a:rPr sz="1500"/>
            </a:br>
            <a:r>
              <a:rPr b="0" lang="es" sz="1500" spc="-1" strike="noStrike">
                <a:solidFill>
                  <a:schemeClr val="dk1"/>
                </a:solidFill>
                <a:latin typeface="Calibri"/>
                <a:ea typeface="Calibri"/>
              </a:rPr>
              <a:t>field: invitedUsersList</a:t>
            </a:r>
            <a:r>
              <a:rPr b="0" lang="es-419" sz="1500" spc="-1" strike="noStrike">
                <a:solidFill>
                  <a:schemeClr val="dk1"/>
                </a:solidFill>
                <a:latin typeface="Calibri"/>
                <a:ea typeface="Calibri"/>
              </a:rPr>
              <a:t>]</a:t>
            </a:r>
            <a:endParaRPr b="0" lang="en-US" sz="1500" spc="-1" strike="noStrike">
              <a:solidFill>
                <a:srgbClr val="000000"/>
              </a:solidFill>
              <a:latin typeface="Arial"/>
            </a:endParaRPr>
          </a:p>
        </p:txBody>
      </p:sp>
      <p:sp>
        <p:nvSpPr>
          <p:cNvPr id="357" name="Google Shape;222;p34"/>
          <p:cNvSpPr/>
          <p:nvPr/>
        </p:nvSpPr>
        <p:spPr>
          <a:xfrm>
            <a:off x="4698000" y="5308920"/>
            <a:ext cx="308160" cy="2840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58" name="Google Shape;223;p34"/>
          <p:cNvCxnSpPr>
            <a:stCxn id="357" idx="6"/>
            <a:endCxn id="359" idx="5"/>
          </p:cNvCxnSpPr>
          <p:nvPr/>
        </p:nvCxnSpPr>
        <p:spPr>
          <a:xfrm>
            <a:off x="5006160" y="5451120"/>
            <a:ext cx="2511000" cy="360"/>
          </a:xfrm>
          <a:prstGeom prst="bentConnector2">
            <a:avLst/>
          </a:prstGeom>
          <a:ln w="25400">
            <a:solidFill>
              <a:srgbClr val="4f81bd"/>
            </a:solidFill>
            <a:round/>
            <a:tailEnd len="med" type="stealth" w="med"/>
          </a:ln>
        </p:spPr>
      </p:cxnSp>
      <p:sp>
        <p:nvSpPr>
          <p:cNvPr id="360" name="Google Shape;225;p34"/>
          <p:cNvSpPr/>
          <p:nvPr/>
        </p:nvSpPr>
        <p:spPr>
          <a:xfrm>
            <a:off x="7437600" y="3477960"/>
            <a:ext cx="89748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drag</a:t>
            </a:r>
            <a:endParaRPr b="0" lang="en-US" sz="1900" spc="-1" strike="noStrike">
              <a:solidFill>
                <a:srgbClr val="000000"/>
              </a:solidFill>
              <a:latin typeface="Arial"/>
            </a:endParaRPr>
          </a:p>
        </p:txBody>
      </p:sp>
      <p:sp>
        <p:nvSpPr>
          <p:cNvPr id="359" name="Google Shape;224;p34"/>
          <p:cNvSpPr/>
          <p:nvPr/>
        </p:nvSpPr>
        <p:spPr>
          <a:xfrm>
            <a:off x="7435440" y="5125680"/>
            <a:ext cx="1779480" cy="6505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CreateGroup</a:t>
            </a:r>
            <a:endParaRPr b="0" lang="en-US" sz="1600" spc="-1" strike="noStrike">
              <a:solidFill>
                <a:srgbClr val="000000"/>
              </a:solidFill>
              <a:latin typeface="Arial"/>
            </a:endParaRPr>
          </a:p>
        </p:txBody>
      </p:sp>
      <p:sp>
        <p:nvSpPr>
          <p:cNvPr id="361" name="Google Shape;229;p34"/>
          <p:cNvSpPr/>
          <p:nvPr/>
        </p:nvSpPr>
        <p:spPr>
          <a:xfrm>
            <a:off x="493200" y="1663920"/>
            <a:ext cx="1807560" cy="24264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900" spc="-1" strike="noStrike">
                <a:solidFill>
                  <a:schemeClr val="dk1"/>
                </a:solidFill>
                <a:latin typeface="Calibri"/>
                <a:ea typeface="Calibri"/>
              </a:rPr>
              <a:t>:List</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[databinding: myGroups]</a:t>
            </a:r>
            <a:endParaRPr b="0" lang="en-US" sz="1900" spc="-1" strike="noStrike">
              <a:solidFill>
                <a:srgbClr val="000000"/>
              </a:solidFill>
              <a:latin typeface="Arial"/>
            </a:endParaRPr>
          </a:p>
          <a:p>
            <a:pPr algn="ctr">
              <a:lnSpc>
                <a:spcPct val="100000"/>
              </a:lnSpc>
            </a:pP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:List</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[databinding:</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othersGroups]</a:t>
            </a:r>
            <a:endParaRPr b="0" lang="en-US" sz="1900" spc="-1" strike="noStrike">
              <a:solidFill>
                <a:srgbClr val="000000"/>
              </a:solidFill>
              <a:latin typeface="Arial"/>
            </a:endParaRPr>
          </a:p>
        </p:txBody>
      </p:sp>
      <p:cxnSp>
        <p:nvCxnSpPr>
          <p:cNvPr id="362" name="Google Shape;231;p34"/>
          <p:cNvCxnSpPr>
            <a:stCxn id="363" idx="3"/>
            <a:endCxn id="361" idx="0"/>
          </p:cNvCxnSpPr>
          <p:nvPr/>
        </p:nvCxnSpPr>
        <p:spPr>
          <a:xfrm flipH="1">
            <a:off x="1396800" y="834120"/>
            <a:ext cx="7920" cy="830160"/>
          </a:xfrm>
          <a:prstGeom prst="straightConnector1">
            <a:avLst/>
          </a:prstGeom>
          <a:ln w="25400">
            <a:solidFill>
              <a:srgbClr val="4f81bd"/>
            </a:solidFill>
            <a:round/>
            <a:tailEnd len="med" type="stealth" w="med"/>
          </a:ln>
        </p:spPr>
      </p:cxnSp>
      <p:sp>
        <p:nvSpPr>
          <p:cNvPr id="364" name="Google Shape;232;p34"/>
          <p:cNvSpPr/>
          <p:nvPr/>
        </p:nvSpPr>
        <p:spPr>
          <a:xfrm>
            <a:off x="2087280" y="2458440"/>
            <a:ext cx="308160" cy="2840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65" name="Google Shape;233;p34"/>
          <p:cNvCxnSpPr>
            <a:stCxn id="364" idx="6"/>
            <a:endCxn id="366" idx="5"/>
          </p:cNvCxnSpPr>
          <p:nvPr/>
        </p:nvCxnSpPr>
        <p:spPr>
          <a:xfrm>
            <a:off x="2395440" y="2600640"/>
            <a:ext cx="883440" cy="33840"/>
          </a:xfrm>
          <a:prstGeom prst="bentConnector3">
            <a:avLst>
              <a:gd name="adj1" fmla="val 87729"/>
            </a:avLst>
          </a:prstGeom>
          <a:ln w="25400">
            <a:solidFill>
              <a:srgbClr val="4f81bd"/>
            </a:solidFill>
            <a:round/>
            <a:tailEnd len="med" type="stealth" w="med"/>
          </a:ln>
        </p:spPr>
      </p:cxnSp>
      <p:sp>
        <p:nvSpPr>
          <p:cNvPr id="367" name="Google Shape;236;p34"/>
          <p:cNvSpPr/>
          <p:nvPr/>
        </p:nvSpPr>
        <p:spPr>
          <a:xfrm>
            <a:off x="2944440" y="1720800"/>
            <a:ext cx="1263240" cy="27540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group.id</a:t>
            </a:r>
            <a:endParaRPr b="0" lang="en-US" sz="1600" spc="-1" strike="noStrike">
              <a:solidFill>
                <a:srgbClr val="000000"/>
              </a:solidFill>
              <a:latin typeface="Arial"/>
            </a:endParaRPr>
          </a:p>
        </p:txBody>
      </p:sp>
      <p:cxnSp>
        <p:nvCxnSpPr>
          <p:cNvPr id="368" name="Google Shape;237;p34"/>
          <p:cNvCxnSpPr>
            <a:stCxn id="367" idx="2"/>
            <a:endCxn id="366" idx="0"/>
          </p:cNvCxnSpPr>
          <p:nvPr/>
        </p:nvCxnSpPr>
        <p:spPr>
          <a:xfrm>
            <a:off x="3575880" y="1996200"/>
            <a:ext cx="442440" cy="180720"/>
          </a:xfrm>
          <a:prstGeom prst="straightConnector1">
            <a:avLst/>
          </a:prstGeom>
          <a:ln w="9525">
            <a:solidFill>
              <a:srgbClr val="4a7dba"/>
            </a:solidFill>
            <a:round/>
          </a:ln>
        </p:spPr>
      </p:cxnSp>
      <p:sp>
        <p:nvSpPr>
          <p:cNvPr id="366" name="Google Shape;234;p34"/>
          <p:cNvSpPr/>
          <p:nvPr/>
        </p:nvSpPr>
        <p:spPr>
          <a:xfrm>
            <a:off x="3164400" y="2176560"/>
            <a:ext cx="1707120" cy="91476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GetGroupDetailsData</a:t>
            </a:r>
            <a:endParaRPr b="0" lang="en-US" sz="1400" spc="-1" strike="noStrike">
              <a:solidFill>
                <a:srgbClr val="000000"/>
              </a:solidFill>
              <a:latin typeface="Arial"/>
            </a:endParaRPr>
          </a:p>
        </p:txBody>
      </p:sp>
      <p:cxnSp>
        <p:nvCxnSpPr>
          <p:cNvPr id="369" name="Google Shape;238;p34"/>
          <p:cNvCxnSpPr>
            <a:stCxn id="366" idx="2"/>
            <a:endCxn id="370" idx="1"/>
          </p:cNvCxnSpPr>
          <p:nvPr/>
        </p:nvCxnSpPr>
        <p:spPr>
          <a:xfrm flipV="1">
            <a:off x="4757400" y="2562480"/>
            <a:ext cx="633240" cy="72000"/>
          </a:xfrm>
          <a:prstGeom prst="bentConnector3">
            <a:avLst>
              <a:gd name="adj1" fmla="val 104209"/>
            </a:avLst>
          </a:prstGeom>
          <a:ln w="25400">
            <a:solidFill>
              <a:srgbClr val="4f81bd"/>
            </a:solidFill>
            <a:round/>
            <a:tailEnd len="med" type="stealth" w="med"/>
          </a:ln>
        </p:spPr>
      </p:cxnSp>
      <p:sp>
        <p:nvSpPr>
          <p:cNvPr id="371" name="Google Shape;225;p34"/>
          <p:cNvSpPr/>
          <p:nvPr/>
        </p:nvSpPr>
        <p:spPr>
          <a:xfrm>
            <a:off x="2301840" y="2767320"/>
            <a:ext cx="89748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select</a:t>
            </a:r>
            <a:endParaRPr b="0" lang="en-US" sz="2100" spc="-1" strike="noStrike">
              <a:solidFill>
                <a:srgbClr val="000000"/>
              </a:solidFill>
              <a:latin typeface="Arial"/>
            </a:endParaRPr>
          </a:p>
        </p:txBody>
      </p:sp>
      <p:sp>
        <p:nvSpPr>
          <p:cNvPr id="372" name="Google Shape;224;p34"/>
          <p:cNvSpPr/>
          <p:nvPr/>
        </p:nvSpPr>
        <p:spPr>
          <a:xfrm>
            <a:off x="8001000" y="2642400"/>
            <a:ext cx="1842120" cy="79164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RemoveInvitedUser</a:t>
            </a:r>
            <a:endParaRPr b="0" lang="en-US" sz="1400" spc="-1" strike="noStrike">
              <a:solidFill>
                <a:srgbClr val="000000"/>
              </a:solidFill>
              <a:latin typeface="Arial"/>
            </a:endParaRPr>
          </a:p>
        </p:txBody>
      </p:sp>
      <p:cxnSp>
        <p:nvCxnSpPr>
          <p:cNvPr id="373" name="Elbow Connector 20"/>
          <p:cNvCxnSpPr>
            <a:stCxn id="374" idx="6"/>
            <a:endCxn id="372" idx="3"/>
          </p:cNvCxnSpPr>
          <p:nvPr/>
        </p:nvCxnSpPr>
        <p:spPr>
          <a:xfrm flipV="1">
            <a:off x="7436520" y="3434040"/>
            <a:ext cx="1387080" cy="410400"/>
          </a:xfrm>
          <a:prstGeom prst="bentConnector2">
            <a:avLst/>
          </a:prstGeom>
          <a:ln w="25400">
            <a:solidFill>
              <a:srgbClr val="4f81bd"/>
            </a:solidFill>
            <a:round/>
            <a:tailEnd len="med" type="stealth" w="med"/>
          </a:ln>
        </p:spPr>
      </p:cxnSp>
      <p:cxnSp>
        <p:nvCxnSpPr>
          <p:cNvPr id="375" name="Google Shape;228;p34"/>
          <p:cNvCxnSpPr>
            <a:stCxn id="372" idx="0"/>
            <a:endCxn id="366" idx="0"/>
          </p:cNvCxnSpPr>
          <p:nvPr/>
        </p:nvCxnSpPr>
        <p:spPr>
          <a:xfrm flipV="1" rot="16200000">
            <a:off x="6237000" y="-42840"/>
            <a:ext cx="466200" cy="4904640"/>
          </a:xfrm>
          <a:prstGeom prst="bentConnector3">
            <a:avLst>
              <a:gd name="adj1" fmla="val 224034"/>
            </a:avLst>
          </a:prstGeom>
          <a:ln w="25400">
            <a:solidFill>
              <a:srgbClr val="4f81bd"/>
            </a:solidFill>
            <a:round/>
            <a:tailEnd len="med" type="stealth" w="med"/>
          </a:ln>
        </p:spPr>
      </p:cxnSp>
      <p:sp>
        <p:nvSpPr>
          <p:cNvPr id="363" name="Google Shape;234;p34"/>
          <p:cNvSpPr/>
          <p:nvPr/>
        </p:nvSpPr>
        <p:spPr>
          <a:xfrm>
            <a:off x="709920" y="183600"/>
            <a:ext cx="1551600" cy="6505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GetGroupsData</a:t>
            </a:r>
            <a:endParaRPr b="0" lang="en-US" sz="1600" spc="-1" strike="noStrike">
              <a:solidFill>
                <a:srgbClr val="000000"/>
              </a:solidFill>
              <a:latin typeface="Arial"/>
            </a:endParaRPr>
          </a:p>
        </p:txBody>
      </p:sp>
      <p:sp>
        <p:nvSpPr>
          <p:cNvPr id="370" name="Google Shape;229;p34"/>
          <p:cNvSpPr/>
          <p:nvPr/>
        </p:nvSpPr>
        <p:spPr>
          <a:xfrm>
            <a:off x="5390280" y="2153880"/>
            <a:ext cx="1882080" cy="817200"/>
          </a:xfrm>
          <a:prstGeom prst="roundRect">
            <a:avLst>
              <a:gd name="adj" fmla="val 16667"/>
            </a:avLst>
          </a:prstGeom>
          <a:solidFill>
            <a:schemeClr val="bg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:Detail</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[databinding: group</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Details,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userList]</a:t>
            </a:r>
            <a:endParaRPr b="0" lang="en-US" sz="1400" spc="-1" strike="noStrike">
              <a:solidFill>
                <a:srgbClr val="000000"/>
              </a:solidFill>
              <a:latin typeface="Arial"/>
            </a:endParaRPr>
          </a:p>
        </p:txBody>
      </p:sp>
      <p:sp>
        <p:nvSpPr>
          <p:cNvPr id="376" name="Google Shape;225;p34"/>
          <p:cNvSpPr/>
          <p:nvPr/>
        </p:nvSpPr>
        <p:spPr>
          <a:xfrm>
            <a:off x="5053680" y="5014080"/>
            <a:ext cx="89748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invia</a:t>
            </a:r>
            <a:endParaRPr b="0" lang="en-US" sz="1900" spc="-1" strike="noStrike">
              <a:solidFill>
                <a:srgbClr val="000000"/>
              </a:solidFill>
              <a:latin typeface="Arial"/>
            </a:endParaRPr>
          </a:p>
        </p:txBody>
      </p:sp>
      <p:sp>
        <p:nvSpPr>
          <p:cNvPr id="377" name="Google Shape;232;p34"/>
          <p:cNvSpPr/>
          <p:nvPr/>
        </p:nvSpPr>
        <p:spPr>
          <a:xfrm>
            <a:off x="92160" y="1048320"/>
            <a:ext cx="308160" cy="284040"/>
          </a:xfrm>
          <a:prstGeom prst="ellipse">
            <a:avLst/>
          </a:prstGeom>
          <a:solidFill>
            <a:srgbClr val="ff0000"/>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78" name="Elbow Connector 2"/>
          <p:cNvCxnSpPr>
            <a:stCxn id="377" idx="0"/>
            <a:endCxn id="363" idx="5"/>
          </p:cNvCxnSpPr>
          <p:nvPr/>
        </p:nvCxnSpPr>
        <p:spPr>
          <a:xfrm flipH="1" flipV="1" rot="5400000">
            <a:off x="249120" y="506160"/>
            <a:ext cx="539640" cy="545400"/>
          </a:xfrm>
          <a:prstGeom prst="bentConnector2">
            <a:avLst/>
          </a:prstGeom>
          <a:ln w="25400">
            <a:solidFill>
              <a:srgbClr val="4f81bd"/>
            </a:solidFill>
            <a:round/>
            <a:tailEnd len="med" type="stealth" w="med"/>
          </a:ln>
        </p:spPr>
      </p:cxnSp>
      <p:sp>
        <p:nvSpPr>
          <p:cNvPr id="379" name="Google Shape;225;p34"/>
          <p:cNvSpPr/>
          <p:nvPr/>
        </p:nvSpPr>
        <p:spPr>
          <a:xfrm>
            <a:off x="353160" y="908640"/>
            <a:ext cx="89748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load</a:t>
            </a:r>
            <a:endParaRPr b="0" lang="en-US" sz="2100" spc="-1" strike="noStrike">
              <a:solidFill>
                <a:srgbClr val="000000"/>
              </a:solidFill>
              <a:latin typeface="Arial"/>
            </a:endParaRPr>
          </a:p>
        </p:txBody>
      </p:sp>
      <p:sp>
        <p:nvSpPr>
          <p:cNvPr id="380" name="Google Shape;232;p34"/>
          <p:cNvSpPr/>
          <p:nvPr/>
        </p:nvSpPr>
        <p:spPr>
          <a:xfrm>
            <a:off x="3111480" y="1088280"/>
            <a:ext cx="308160" cy="2840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81" name="Google Shape;224;p34"/>
          <p:cNvSpPr/>
          <p:nvPr/>
        </p:nvSpPr>
        <p:spPr>
          <a:xfrm>
            <a:off x="4411080" y="335520"/>
            <a:ext cx="1322280" cy="55584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382" name="Elbow Connector 64"/>
          <p:cNvCxnSpPr>
            <a:stCxn id="380" idx="0"/>
            <a:endCxn id="381" idx="5"/>
          </p:cNvCxnSpPr>
          <p:nvPr/>
        </p:nvCxnSpPr>
        <p:spPr>
          <a:xfrm flipH="1" flipV="1" rot="5400000">
            <a:off x="3635280" y="243360"/>
            <a:ext cx="475200" cy="1215360"/>
          </a:xfrm>
          <a:prstGeom prst="bentConnector2">
            <a:avLst/>
          </a:prstGeom>
          <a:ln w="25400">
            <a:solidFill>
              <a:srgbClr val="4f81bd"/>
            </a:solidFill>
            <a:round/>
            <a:tailEnd len="med" type="stealth" w="med"/>
          </a:ln>
        </p:spPr>
      </p:cxnSp>
      <p:sp>
        <p:nvSpPr>
          <p:cNvPr id="383" name="Google Shape;225;p34"/>
          <p:cNvSpPr/>
          <p:nvPr/>
        </p:nvSpPr>
        <p:spPr>
          <a:xfrm>
            <a:off x="2320200" y="858960"/>
            <a:ext cx="89748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logout</a:t>
            </a:r>
            <a:endParaRPr b="0" lang="en-US" sz="2000" spc="-1" strike="noStrike">
              <a:solidFill>
                <a:srgbClr val="000000"/>
              </a:solidFill>
              <a:latin typeface="Arial"/>
            </a:endParaRPr>
          </a:p>
        </p:txBody>
      </p:sp>
      <p:cxnSp>
        <p:nvCxnSpPr>
          <p:cNvPr id="384" name="Google Shape;228;p 1"/>
          <p:cNvCxnSpPr>
            <a:stCxn id="359" idx="3"/>
          </p:cNvCxnSpPr>
          <p:nvPr/>
        </p:nvCxnSpPr>
        <p:spPr>
          <a:xfrm rot="5400000">
            <a:off x="7651440" y="5537160"/>
            <a:ext cx="353880" cy="831960"/>
          </a:xfrm>
          <a:prstGeom prst="bentConnector3">
            <a:avLst>
              <a:gd name="adj1" fmla="val 100000"/>
            </a:avLst>
          </a:prstGeom>
          <a:ln w="25400">
            <a:solidFill>
              <a:srgbClr val="4f81bd"/>
            </a:solidFill>
            <a:round/>
            <a:tailEnd len="med" type="stealth" w="med"/>
          </a:ln>
        </p:spPr>
      </p:cxnSp>
      <p:sp>
        <p:nvSpPr>
          <p:cNvPr id="385" name="Google Shape;229;p 1"/>
          <p:cNvSpPr/>
          <p:nvPr/>
        </p:nvSpPr>
        <p:spPr>
          <a:xfrm>
            <a:off x="5390280" y="3125880"/>
            <a:ext cx="1882080" cy="1216440"/>
          </a:xfrm>
          <a:prstGeom prst="roundRect">
            <a:avLst>
              <a:gd name="adj" fmla="val 16667"/>
            </a:avLst>
          </a:prstGeom>
          <a:solidFill>
            <a:schemeClr val="bg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:DraggableList</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[Drag:</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InvitedUser]</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 </a:t>
            </a:r>
            <a:r>
              <a:rPr b="0" lang="es-419" sz="1400" spc="-1" strike="noStrike">
                <a:solidFill>
                  <a:schemeClr val="dk1"/>
                </a:solidFill>
                <a:latin typeface="Calibri"/>
                <a:ea typeface="Calibri"/>
              </a:rPr>
              <a:t>Can do only the Creator</a:t>
            </a:r>
            <a:endParaRPr b="0" lang="en-US" sz="1400" spc="-1" strike="noStrike">
              <a:solidFill>
                <a:srgbClr val="000000"/>
              </a:solidFill>
              <a:latin typeface="Arial"/>
            </a:endParaRPr>
          </a:p>
        </p:txBody>
      </p:sp>
      <p:cxnSp>
        <p:nvCxnSpPr>
          <p:cNvPr id="386" name="Google Shape;238;p 1"/>
          <p:cNvCxnSpPr>
            <a:stCxn id="366" idx="2"/>
            <a:endCxn id="385" idx="1"/>
          </p:cNvCxnSpPr>
          <p:nvPr/>
        </p:nvCxnSpPr>
        <p:spPr>
          <a:xfrm>
            <a:off x="4757400" y="2634120"/>
            <a:ext cx="633240" cy="1100160"/>
          </a:xfrm>
          <a:prstGeom prst="bentConnector3">
            <a:avLst>
              <a:gd name="adj1" fmla="val 59215"/>
            </a:avLst>
          </a:prstGeom>
          <a:ln w="25400">
            <a:solidFill>
              <a:srgbClr val="4f81bd"/>
            </a:solidFill>
            <a:round/>
            <a:tailEnd len="med" type="stealth" w="med"/>
          </a:ln>
        </p:spPr>
      </p:cxnSp>
      <p:sp>
        <p:nvSpPr>
          <p:cNvPr id="374" name="Google Shape;232;p34"/>
          <p:cNvSpPr/>
          <p:nvPr/>
        </p:nvSpPr>
        <p:spPr>
          <a:xfrm>
            <a:off x="7128360" y="3701880"/>
            <a:ext cx="308160" cy="2840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87" name="Google Shape;237;p 1"/>
          <p:cNvCxnSpPr/>
          <p:nvPr/>
        </p:nvCxnSpPr>
        <p:spPr>
          <a:xfrm>
            <a:off x="8256600" y="3869280"/>
            <a:ext cx="83520" cy="216720"/>
          </a:xfrm>
          <a:prstGeom prst="straightConnector1">
            <a:avLst/>
          </a:prstGeom>
          <a:ln w="9525">
            <a:solidFill>
              <a:srgbClr val="4a7dba"/>
            </a:solidFill>
            <a:round/>
          </a:ln>
        </p:spPr>
      </p:cxnSp>
      <p:sp>
        <p:nvSpPr>
          <p:cNvPr id="388" name="Google Shape;236;p 1"/>
          <p:cNvSpPr/>
          <p:nvPr/>
        </p:nvSpPr>
        <p:spPr>
          <a:xfrm>
            <a:off x="8001000" y="4119120"/>
            <a:ext cx="1370520" cy="45180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Selected User</a:t>
            </a:r>
            <a:endParaRPr b="0" lang="en-US" sz="1600" spc="-1" strike="noStrike">
              <a:solidFill>
                <a:srgbClr val="000000"/>
              </a:solidFill>
              <a:latin typeface="Arial"/>
            </a:endParaRPr>
          </a:p>
        </p:txBody>
      </p:sp>
      <p:sp>
        <p:nvSpPr>
          <p:cNvPr id="389" name="Google Shape;222;p 1"/>
          <p:cNvSpPr/>
          <p:nvPr/>
        </p:nvSpPr>
        <p:spPr>
          <a:xfrm>
            <a:off x="2533320" y="4676760"/>
            <a:ext cx="308160" cy="2840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nSpc>
                <a:spcPct val="100000"/>
              </a:lnSpc>
            </a:pPr>
            <a:endParaRPr b="0" lang="en-US" sz="2100" spc="-1" strike="noStrike">
              <a:solidFill>
                <a:schemeClr val="lt1"/>
              </a:solidFill>
              <a:latin typeface="Calibri"/>
              <a:ea typeface="Calibri"/>
            </a:endParaRPr>
          </a:p>
        </p:txBody>
      </p:sp>
      <p:sp>
        <p:nvSpPr>
          <p:cNvPr id="390" name="Google Shape;222;p 2"/>
          <p:cNvSpPr/>
          <p:nvPr/>
        </p:nvSpPr>
        <p:spPr>
          <a:xfrm>
            <a:off x="2538000" y="5236920"/>
            <a:ext cx="308160" cy="2840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nSpc>
                <a:spcPct val="100000"/>
              </a:lnSpc>
            </a:pPr>
            <a:endParaRPr b="0" lang="en-US" sz="2100" spc="-1" strike="noStrike">
              <a:solidFill>
                <a:schemeClr val="lt1"/>
              </a:solidFill>
              <a:latin typeface="Calibri"/>
              <a:ea typeface="Calibri"/>
            </a:endParaRPr>
          </a:p>
        </p:txBody>
      </p:sp>
      <p:sp>
        <p:nvSpPr>
          <p:cNvPr id="391" name="Google Shape;225;p 2"/>
          <p:cNvSpPr/>
          <p:nvPr/>
        </p:nvSpPr>
        <p:spPr>
          <a:xfrm>
            <a:off x="1551600" y="5194080"/>
            <a:ext cx="119556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cancella</a:t>
            </a:r>
            <a:endParaRPr b="0" lang="en-US" sz="1900" spc="-1" strike="noStrike">
              <a:solidFill>
                <a:srgbClr val="000000"/>
              </a:solidFill>
              <a:latin typeface="Arial"/>
            </a:endParaRPr>
          </a:p>
        </p:txBody>
      </p:sp>
      <p:sp>
        <p:nvSpPr>
          <p:cNvPr id="392" name="Google Shape;225;p 3"/>
          <p:cNvSpPr/>
          <p:nvPr/>
        </p:nvSpPr>
        <p:spPr>
          <a:xfrm>
            <a:off x="1813680" y="4510080"/>
            <a:ext cx="897480" cy="365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Form submit</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7950</TotalTime>
  <Application>LibreOffice/7.5.9.2$Linux_X86_64 LibreOffice_project/50$Build-2</Application>
  <AppVersion>15.0000</AppVersion>
  <Words>3242</Words>
  <Paragraphs>547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fraternali</dc:creator>
  <dc:description/>
  <dc:language>en-US</dc:language>
  <cp:lastModifiedBy/>
  <dcterms:modified xsi:type="dcterms:W3CDTF">2024-07-05T10:03:47Z</dcterms:modified>
  <cp:revision>446</cp:revision>
  <dc:subject/>
  <dc:title>Esercizio Gestione spese di trasferta: progettazione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A4 Paper (210x297 mm)</vt:lpwstr>
  </property>
  <property fmtid="{D5CDD505-2E9C-101B-9397-08002B2CF9AE}" pid="4" name="Slides">
    <vt:i4>30</vt:i4>
  </property>
</Properties>
</file>