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naheim" panose="020B0604020202020204" charset="0"/>
      <p:regular r:id="rId16"/>
      <p:bold r:id="rId17"/>
    </p:embeddedFont>
    <p:embeddedFont>
      <p:font typeface="Asul" panose="020B0604020202020204" charset="0"/>
      <p:regular r:id="rId18"/>
      <p:bold r:id="rId19"/>
    </p:embeddedFont>
    <p:embeddedFont>
      <p:font typeface="Lora"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190" y="898"/>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d3401ed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a94b632da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1a94b632da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94b632da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94b632da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1a94b632da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1a94b632d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1a94b632da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1a94b632da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732023931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732023931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1a968756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1a968756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c288a6e8d_0_5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c288a6e8d_0_5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a94b632da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1a94b632d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1a94b632d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1a94b632d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fb1da4a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fb1da4a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1a94b632da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1a94b632d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a94b632da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a94b632da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bit.ly/3A1uf1Q" TargetMode="External"/><Relationship Id="rId13"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7.png"/><Relationship Id="rId12"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hyperlink" Target="http://bit.ly/2TtBDfr" TargetMode="External"/><Relationship Id="rId4" Type="http://schemas.openxmlformats.org/officeDocument/2006/relationships/image" Target="../media/image1.png"/><Relationship Id="rId9" Type="http://schemas.openxmlformats.org/officeDocument/2006/relationships/hyperlink" Target="http://bit.ly/2TyoMsr" TargetMode="External"/><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406306" y="3671232"/>
            <a:ext cx="1918372" cy="1865525"/>
          </a:xfrm>
          <a:prstGeom prst="rect">
            <a:avLst/>
          </a:prstGeom>
          <a:noFill/>
          <a:ln>
            <a:noFill/>
          </a:ln>
        </p:spPr>
      </p:pic>
      <p:pic>
        <p:nvPicPr>
          <p:cNvPr id="10" name="Google Shape;10;p2"/>
          <p:cNvPicPr preferRelativeResize="0"/>
          <p:nvPr/>
        </p:nvPicPr>
        <p:blipFill>
          <a:blip r:embed="rId3">
            <a:alphaModFix/>
          </a:blip>
          <a:stretch>
            <a:fillRect/>
          </a:stretch>
        </p:blipFill>
        <p:spPr>
          <a:xfrm>
            <a:off x="7705547" y="2667147"/>
            <a:ext cx="3578108" cy="2647950"/>
          </a:xfrm>
          <a:prstGeom prst="rect">
            <a:avLst/>
          </a:prstGeom>
          <a:noFill/>
          <a:ln>
            <a:noFill/>
          </a:ln>
        </p:spPr>
      </p:pic>
      <p:pic>
        <p:nvPicPr>
          <p:cNvPr id="11" name="Google Shape;11;p2"/>
          <p:cNvPicPr preferRelativeResize="0"/>
          <p:nvPr/>
        </p:nvPicPr>
        <p:blipFill>
          <a:blip r:embed="rId4">
            <a:alphaModFix/>
          </a:blip>
          <a:stretch>
            <a:fillRect/>
          </a:stretch>
        </p:blipFill>
        <p:spPr>
          <a:xfrm>
            <a:off x="4187592" y="4672791"/>
            <a:ext cx="768817" cy="593825"/>
          </a:xfrm>
          <a:prstGeom prst="rect">
            <a:avLst/>
          </a:prstGeom>
          <a:noFill/>
          <a:ln>
            <a:noFill/>
          </a:ln>
        </p:spPr>
      </p:pic>
      <p:pic>
        <p:nvPicPr>
          <p:cNvPr id="12" name="Google Shape;12;p2"/>
          <p:cNvPicPr preferRelativeResize="0"/>
          <p:nvPr/>
        </p:nvPicPr>
        <p:blipFill>
          <a:blip r:embed="rId3">
            <a:alphaModFix/>
          </a:blip>
          <a:stretch>
            <a:fillRect/>
          </a:stretch>
        </p:blipFill>
        <p:spPr>
          <a:xfrm>
            <a:off x="-1712925" y="-833700"/>
            <a:ext cx="4106325" cy="3038875"/>
          </a:xfrm>
          <a:prstGeom prst="rect">
            <a:avLst/>
          </a:prstGeom>
          <a:noFill/>
          <a:ln>
            <a:noFill/>
          </a:ln>
        </p:spPr>
      </p:pic>
      <p:pic>
        <p:nvPicPr>
          <p:cNvPr id="13" name="Google Shape;13;p2"/>
          <p:cNvPicPr preferRelativeResize="0"/>
          <p:nvPr/>
        </p:nvPicPr>
        <p:blipFill>
          <a:blip r:embed="rId5">
            <a:alphaModFix/>
          </a:blip>
          <a:stretch>
            <a:fillRect/>
          </a:stretch>
        </p:blipFill>
        <p:spPr>
          <a:xfrm>
            <a:off x="7796520" y="3449045"/>
            <a:ext cx="2189275" cy="2129000"/>
          </a:xfrm>
          <a:prstGeom prst="rect">
            <a:avLst/>
          </a:prstGeom>
          <a:noFill/>
          <a:ln>
            <a:noFill/>
          </a:ln>
        </p:spPr>
      </p:pic>
      <p:pic>
        <p:nvPicPr>
          <p:cNvPr id="14" name="Google Shape;14;p2"/>
          <p:cNvPicPr preferRelativeResize="0"/>
          <p:nvPr/>
        </p:nvPicPr>
        <p:blipFill>
          <a:blip r:embed="rId6">
            <a:alphaModFix/>
          </a:blip>
          <a:stretch>
            <a:fillRect/>
          </a:stretch>
        </p:blipFill>
        <p:spPr>
          <a:xfrm rot="9000000">
            <a:off x="-1797211" y="4488097"/>
            <a:ext cx="1370937" cy="1049919"/>
          </a:xfrm>
          <a:prstGeom prst="rect">
            <a:avLst/>
          </a:prstGeom>
          <a:noFill/>
          <a:ln>
            <a:noFill/>
          </a:ln>
        </p:spPr>
      </p:pic>
      <p:pic>
        <p:nvPicPr>
          <p:cNvPr id="15" name="Google Shape;15;p2"/>
          <p:cNvPicPr preferRelativeResize="0"/>
          <p:nvPr/>
        </p:nvPicPr>
        <p:blipFill>
          <a:blip r:embed="rId7">
            <a:alphaModFix/>
          </a:blip>
          <a:stretch>
            <a:fillRect/>
          </a:stretch>
        </p:blipFill>
        <p:spPr>
          <a:xfrm>
            <a:off x="-381025" y="-611225"/>
            <a:ext cx="2458100" cy="2390400"/>
          </a:xfrm>
          <a:prstGeom prst="rect">
            <a:avLst/>
          </a:prstGeom>
          <a:noFill/>
          <a:ln>
            <a:noFill/>
          </a:ln>
        </p:spPr>
      </p:pic>
      <p:pic>
        <p:nvPicPr>
          <p:cNvPr id="16" name="Google Shape;16;p2"/>
          <p:cNvPicPr preferRelativeResize="0"/>
          <p:nvPr/>
        </p:nvPicPr>
        <p:blipFill>
          <a:blip r:embed="rId7">
            <a:alphaModFix/>
          </a:blip>
          <a:stretch>
            <a:fillRect/>
          </a:stretch>
        </p:blipFill>
        <p:spPr>
          <a:xfrm>
            <a:off x="5464000" y="-1850900"/>
            <a:ext cx="2458100" cy="2390400"/>
          </a:xfrm>
          <a:prstGeom prst="rect">
            <a:avLst/>
          </a:prstGeom>
          <a:noFill/>
          <a:ln>
            <a:noFill/>
          </a:ln>
        </p:spPr>
      </p:pic>
      <p:pic>
        <p:nvPicPr>
          <p:cNvPr id="17" name="Google Shape;17;p2"/>
          <p:cNvPicPr preferRelativeResize="0"/>
          <p:nvPr/>
        </p:nvPicPr>
        <p:blipFill>
          <a:blip r:embed="rId6">
            <a:alphaModFix/>
          </a:blip>
          <a:stretch>
            <a:fillRect/>
          </a:stretch>
        </p:blipFill>
        <p:spPr>
          <a:xfrm rot="10800000">
            <a:off x="9524399" y="2557650"/>
            <a:ext cx="1363400" cy="1044175"/>
          </a:xfrm>
          <a:prstGeom prst="rect">
            <a:avLst/>
          </a:prstGeom>
          <a:noFill/>
          <a:ln>
            <a:noFill/>
          </a:ln>
        </p:spPr>
      </p:pic>
      <p:pic>
        <p:nvPicPr>
          <p:cNvPr id="18" name="Google Shape;18;p2"/>
          <p:cNvPicPr preferRelativeResize="0"/>
          <p:nvPr/>
        </p:nvPicPr>
        <p:blipFill>
          <a:blip r:embed="rId6">
            <a:alphaModFix/>
          </a:blip>
          <a:stretch>
            <a:fillRect/>
          </a:stretch>
        </p:blipFill>
        <p:spPr>
          <a:xfrm>
            <a:off x="7948900" y="-327197"/>
            <a:ext cx="1363400" cy="1044146"/>
          </a:xfrm>
          <a:prstGeom prst="rect">
            <a:avLst/>
          </a:prstGeom>
          <a:noFill/>
          <a:ln>
            <a:noFill/>
          </a:ln>
        </p:spPr>
      </p:pic>
      <p:pic>
        <p:nvPicPr>
          <p:cNvPr id="19" name="Google Shape;19;p2"/>
          <p:cNvPicPr preferRelativeResize="0"/>
          <p:nvPr/>
        </p:nvPicPr>
        <p:blipFill>
          <a:blip r:embed="rId8">
            <a:alphaModFix/>
          </a:blip>
          <a:stretch>
            <a:fillRect/>
          </a:stretch>
        </p:blipFill>
        <p:spPr>
          <a:xfrm>
            <a:off x="8158590" y="846301"/>
            <a:ext cx="1737262" cy="1495225"/>
          </a:xfrm>
          <a:prstGeom prst="rect">
            <a:avLst/>
          </a:prstGeom>
          <a:noFill/>
          <a:ln>
            <a:noFill/>
          </a:ln>
        </p:spPr>
      </p:pic>
      <p:pic>
        <p:nvPicPr>
          <p:cNvPr id="20" name="Google Shape;20;p2"/>
          <p:cNvPicPr preferRelativeResize="0"/>
          <p:nvPr/>
        </p:nvPicPr>
        <p:blipFill>
          <a:blip r:embed="rId8">
            <a:alphaModFix/>
          </a:blip>
          <a:stretch>
            <a:fillRect/>
          </a:stretch>
        </p:blipFill>
        <p:spPr>
          <a:xfrm>
            <a:off x="-2062685" y="2761051"/>
            <a:ext cx="1737262" cy="1495225"/>
          </a:xfrm>
          <a:prstGeom prst="rect">
            <a:avLst/>
          </a:prstGeom>
          <a:noFill/>
          <a:ln>
            <a:noFill/>
          </a:ln>
        </p:spPr>
      </p:pic>
      <p:pic>
        <p:nvPicPr>
          <p:cNvPr id="21" name="Google Shape;21;p2"/>
          <p:cNvPicPr preferRelativeResize="0"/>
          <p:nvPr/>
        </p:nvPicPr>
        <p:blipFill>
          <a:blip r:embed="rId5">
            <a:alphaModFix/>
          </a:blip>
          <a:stretch>
            <a:fillRect/>
          </a:stretch>
        </p:blipFill>
        <p:spPr>
          <a:xfrm>
            <a:off x="2393395" y="-1650305"/>
            <a:ext cx="2189275" cy="2129000"/>
          </a:xfrm>
          <a:prstGeom prst="rect">
            <a:avLst/>
          </a:prstGeom>
          <a:noFill/>
          <a:ln>
            <a:noFill/>
          </a:ln>
        </p:spPr>
      </p:pic>
      <p:sp>
        <p:nvSpPr>
          <p:cNvPr id="22" name="Google Shape;22;p2"/>
          <p:cNvSpPr txBox="1">
            <a:spLocks noGrp="1"/>
          </p:cNvSpPr>
          <p:nvPr>
            <p:ph type="ctrTitle"/>
          </p:nvPr>
        </p:nvSpPr>
        <p:spPr>
          <a:xfrm>
            <a:off x="1677750" y="1033101"/>
            <a:ext cx="5788500" cy="2180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1677750" y="3305200"/>
            <a:ext cx="5788500" cy="3936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24" name="Google Shape;24;p2"/>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25" name="Google Shape;25;p2"/>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1284000" y="1856513"/>
            <a:ext cx="6576000" cy="7995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111" name="Google Shape;111;p11"/>
          <p:cNvPicPr preferRelativeResize="0"/>
          <p:nvPr/>
        </p:nvPicPr>
        <p:blipFill>
          <a:blip r:embed="rId2">
            <a:alphaModFix/>
          </a:blip>
          <a:stretch>
            <a:fillRect/>
          </a:stretch>
        </p:blipFill>
        <p:spPr>
          <a:xfrm>
            <a:off x="-2152363" y="-770137"/>
            <a:ext cx="4106325" cy="3038875"/>
          </a:xfrm>
          <a:prstGeom prst="rect">
            <a:avLst/>
          </a:prstGeom>
          <a:noFill/>
          <a:ln>
            <a:noFill/>
          </a:ln>
        </p:spPr>
      </p:pic>
      <p:pic>
        <p:nvPicPr>
          <p:cNvPr id="112" name="Google Shape;112;p11"/>
          <p:cNvPicPr preferRelativeResize="0"/>
          <p:nvPr/>
        </p:nvPicPr>
        <p:blipFill>
          <a:blip r:embed="rId3">
            <a:alphaModFix/>
          </a:blip>
          <a:stretch>
            <a:fillRect/>
          </a:stretch>
        </p:blipFill>
        <p:spPr>
          <a:xfrm>
            <a:off x="-1091400" y="67513"/>
            <a:ext cx="2458100" cy="2390400"/>
          </a:xfrm>
          <a:prstGeom prst="rect">
            <a:avLst/>
          </a:prstGeom>
          <a:noFill/>
          <a:ln>
            <a:noFill/>
          </a:ln>
        </p:spPr>
      </p:pic>
      <p:pic>
        <p:nvPicPr>
          <p:cNvPr id="113" name="Google Shape;113;p11"/>
          <p:cNvPicPr preferRelativeResize="0"/>
          <p:nvPr/>
        </p:nvPicPr>
        <p:blipFill>
          <a:blip r:embed="rId4">
            <a:alphaModFix/>
          </a:blip>
          <a:stretch>
            <a:fillRect/>
          </a:stretch>
        </p:blipFill>
        <p:spPr>
          <a:xfrm>
            <a:off x="1040445" y="-1332242"/>
            <a:ext cx="2189275" cy="2129000"/>
          </a:xfrm>
          <a:prstGeom prst="rect">
            <a:avLst/>
          </a:prstGeom>
          <a:noFill/>
          <a:ln>
            <a:noFill/>
          </a:ln>
        </p:spPr>
      </p:pic>
      <p:pic>
        <p:nvPicPr>
          <p:cNvPr id="114" name="Google Shape;114;p11"/>
          <p:cNvPicPr preferRelativeResize="0"/>
          <p:nvPr/>
        </p:nvPicPr>
        <p:blipFill>
          <a:blip r:embed="rId2">
            <a:alphaModFix/>
          </a:blip>
          <a:stretch>
            <a:fillRect/>
          </a:stretch>
        </p:blipFill>
        <p:spPr>
          <a:xfrm>
            <a:off x="6585947" y="3134272"/>
            <a:ext cx="3578108" cy="2647950"/>
          </a:xfrm>
          <a:prstGeom prst="rect">
            <a:avLst/>
          </a:prstGeom>
          <a:noFill/>
          <a:ln>
            <a:noFill/>
          </a:ln>
        </p:spPr>
      </p:pic>
      <p:pic>
        <p:nvPicPr>
          <p:cNvPr id="115" name="Google Shape;115;p11"/>
          <p:cNvPicPr preferRelativeResize="0"/>
          <p:nvPr/>
        </p:nvPicPr>
        <p:blipFill>
          <a:blip r:embed="rId4">
            <a:alphaModFix/>
          </a:blip>
          <a:stretch>
            <a:fillRect/>
          </a:stretch>
        </p:blipFill>
        <p:spPr>
          <a:xfrm>
            <a:off x="6676920" y="3916170"/>
            <a:ext cx="2189275" cy="2129000"/>
          </a:xfrm>
          <a:prstGeom prst="rect">
            <a:avLst/>
          </a:prstGeom>
          <a:noFill/>
          <a:ln>
            <a:noFill/>
          </a:ln>
        </p:spPr>
      </p:pic>
      <p:pic>
        <p:nvPicPr>
          <p:cNvPr id="116" name="Google Shape;116;p11"/>
          <p:cNvPicPr preferRelativeResize="0"/>
          <p:nvPr/>
        </p:nvPicPr>
        <p:blipFill>
          <a:blip r:embed="rId5">
            <a:alphaModFix/>
          </a:blip>
          <a:stretch>
            <a:fillRect/>
          </a:stretch>
        </p:blipFill>
        <p:spPr>
          <a:xfrm rot="10800000">
            <a:off x="8404799" y="3024775"/>
            <a:ext cx="1363400" cy="1044175"/>
          </a:xfrm>
          <a:prstGeom prst="rect">
            <a:avLst/>
          </a:prstGeom>
          <a:noFill/>
          <a:ln>
            <a:noFill/>
          </a:ln>
        </p:spPr>
      </p:pic>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17"/>
        <p:cNvGrpSpPr/>
        <p:nvPr/>
      </p:nvGrpSpPr>
      <p:grpSpPr>
        <a:xfrm>
          <a:off x="0" y="0"/>
          <a:ext cx="0" cy="0"/>
          <a:chOff x="0" y="0"/>
          <a:chExt cx="0" cy="0"/>
        </a:xfrm>
      </p:grpSpPr>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18"/>
        <p:cNvGrpSpPr/>
        <p:nvPr/>
      </p:nvGrpSpPr>
      <p:grpSpPr>
        <a:xfrm>
          <a:off x="0" y="0"/>
          <a:ext cx="0" cy="0"/>
          <a:chOff x="0" y="0"/>
          <a:chExt cx="0" cy="0"/>
        </a:xfrm>
      </p:grpSpPr>
      <p:cxnSp>
        <p:nvCxnSpPr>
          <p:cNvPr id="119" name="Google Shape;119;p13"/>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20" name="Google Shape;120;p13"/>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121" name="Google Shape;121;p13"/>
          <p:cNvPicPr preferRelativeResize="0"/>
          <p:nvPr/>
        </p:nvPicPr>
        <p:blipFill>
          <a:blip r:embed="rId2">
            <a:alphaModFix/>
          </a:blip>
          <a:stretch>
            <a:fillRect/>
          </a:stretch>
        </p:blipFill>
        <p:spPr>
          <a:xfrm>
            <a:off x="5464000" y="-1850900"/>
            <a:ext cx="2458100" cy="2390400"/>
          </a:xfrm>
          <a:prstGeom prst="rect">
            <a:avLst/>
          </a:prstGeom>
          <a:noFill/>
          <a:ln>
            <a:noFill/>
          </a:ln>
        </p:spPr>
      </p:pic>
      <p:pic>
        <p:nvPicPr>
          <p:cNvPr id="122" name="Google Shape;122;p13"/>
          <p:cNvPicPr preferRelativeResize="0"/>
          <p:nvPr/>
        </p:nvPicPr>
        <p:blipFill>
          <a:blip r:embed="rId3">
            <a:alphaModFix/>
          </a:blip>
          <a:stretch>
            <a:fillRect/>
          </a:stretch>
        </p:blipFill>
        <p:spPr>
          <a:xfrm>
            <a:off x="7948900" y="-327197"/>
            <a:ext cx="1363400" cy="1044146"/>
          </a:xfrm>
          <a:prstGeom prst="rect">
            <a:avLst/>
          </a:prstGeom>
          <a:noFill/>
          <a:ln>
            <a:noFill/>
          </a:ln>
        </p:spPr>
      </p:pic>
      <p:pic>
        <p:nvPicPr>
          <p:cNvPr id="123" name="Google Shape;123;p13"/>
          <p:cNvPicPr preferRelativeResize="0"/>
          <p:nvPr/>
        </p:nvPicPr>
        <p:blipFill>
          <a:blip r:embed="rId4">
            <a:alphaModFix/>
          </a:blip>
          <a:stretch>
            <a:fillRect/>
          </a:stretch>
        </p:blipFill>
        <p:spPr>
          <a:xfrm>
            <a:off x="8560648" y="795150"/>
            <a:ext cx="378854" cy="688375"/>
          </a:xfrm>
          <a:prstGeom prst="rect">
            <a:avLst/>
          </a:prstGeom>
          <a:noFill/>
          <a:ln>
            <a:noFill/>
          </a:ln>
        </p:spPr>
      </p:pic>
      <p:pic>
        <p:nvPicPr>
          <p:cNvPr id="124" name="Google Shape;124;p13"/>
          <p:cNvPicPr preferRelativeResize="0"/>
          <p:nvPr/>
        </p:nvPicPr>
        <p:blipFill>
          <a:blip r:embed="rId5">
            <a:alphaModFix/>
          </a:blip>
          <a:stretch>
            <a:fillRect/>
          </a:stretch>
        </p:blipFill>
        <p:spPr>
          <a:xfrm>
            <a:off x="8560640" y="1483526"/>
            <a:ext cx="1737262" cy="1495225"/>
          </a:xfrm>
          <a:prstGeom prst="rect">
            <a:avLst/>
          </a:prstGeom>
          <a:noFill/>
          <a:ln>
            <a:noFill/>
          </a:ln>
        </p:spPr>
      </p:pic>
      <p:pic>
        <p:nvPicPr>
          <p:cNvPr id="125" name="Google Shape;125;p13"/>
          <p:cNvPicPr preferRelativeResize="0"/>
          <p:nvPr/>
        </p:nvPicPr>
        <p:blipFill>
          <a:blip r:embed="rId6">
            <a:alphaModFix/>
          </a:blip>
          <a:stretch>
            <a:fillRect/>
          </a:stretch>
        </p:blipFill>
        <p:spPr>
          <a:xfrm>
            <a:off x="594331" y="-453338"/>
            <a:ext cx="1580819" cy="1537266"/>
          </a:xfrm>
          <a:prstGeom prst="rect">
            <a:avLst/>
          </a:prstGeom>
          <a:noFill/>
          <a:ln>
            <a:noFill/>
          </a:ln>
        </p:spPr>
      </p:pic>
      <p:pic>
        <p:nvPicPr>
          <p:cNvPr id="126" name="Google Shape;126;p13"/>
          <p:cNvPicPr preferRelativeResize="0"/>
          <p:nvPr/>
        </p:nvPicPr>
        <p:blipFill>
          <a:blip r:embed="rId4">
            <a:alphaModFix/>
          </a:blip>
          <a:stretch>
            <a:fillRect/>
          </a:stretch>
        </p:blipFill>
        <p:spPr>
          <a:xfrm rot="5245309">
            <a:off x="328556" y="1172308"/>
            <a:ext cx="372486" cy="676814"/>
          </a:xfrm>
          <a:prstGeom prst="rect">
            <a:avLst/>
          </a:prstGeom>
          <a:noFill/>
          <a:ln>
            <a:noFill/>
          </a:ln>
        </p:spPr>
      </p:pic>
      <p:pic>
        <p:nvPicPr>
          <p:cNvPr id="127" name="Google Shape;127;p13"/>
          <p:cNvPicPr preferRelativeResize="0"/>
          <p:nvPr/>
        </p:nvPicPr>
        <p:blipFill>
          <a:blip r:embed="rId3">
            <a:alphaModFix/>
          </a:blip>
          <a:stretch>
            <a:fillRect/>
          </a:stretch>
        </p:blipFill>
        <p:spPr>
          <a:xfrm rot="9000003">
            <a:off x="-551833" y="219792"/>
            <a:ext cx="1129708" cy="865175"/>
          </a:xfrm>
          <a:prstGeom prst="rect">
            <a:avLst/>
          </a:prstGeom>
          <a:noFill/>
          <a:ln>
            <a:noFill/>
          </a:ln>
        </p:spPr>
      </p:pic>
      <p:sp>
        <p:nvSpPr>
          <p:cNvPr id="128" name="Google Shape;128;p13"/>
          <p:cNvSpPr txBox="1">
            <a:spLocks noGrp="1"/>
          </p:cNvSpPr>
          <p:nvPr>
            <p:ph type="title" hasCustomPrompt="1"/>
          </p:nvPr>
        </p:nvSpPr>
        <p:spPr>
          <a:xfrm>
            <a:off x="1319723" y="2885535"/>
            <a:ext cx="731400" cy="73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2" hasCustomPrompt="1"/>
          </p:nvPr>
        </p:nvSpPr>
        <p:spPr>
          <a:xfrm>
            <a:off x="5421951" y="2885537"/>
            <a:ext cx="731400" cy="73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subTitle" idx="1"/>
          </p:nvPr>
        </p:nvSpPr>
        <p:spPr>
          <a:xfrm>
            <a:off x="1396150" y="3496850"/>
            <a:ext cx="2303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31" name="Google Shape;131;p13"/>
          <p:cNvSpPr txBox="1">
            <a:spLocks noGrp="1"/>
          </p:cNvSpPr>
          <p:nvPr>
            <p:ph type="subTitle" idx="3"/>
          </p:nvPr>
        </p:nvSpPr>
        <p:spPr>
          <a:xfrm>
            <a:off x="5498475" y="3496850"/>
            <a:ext cx="2303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32" name="Google Shape;132;p13"/>
          <p:cNvSpPr txBox="1">
            <a:spLocks noGrp="1"/>
          </p:cNvSpPr>
          <p:nvPr>
            <p:ph type="subTitle" idx="4"/>
          </p:nvPr>
        </p:nvSpPr>
        <p:spPr>
          <a:xfrm>
            <a:off x="1396251" y="2133200"/>
            <a:ext cx="23037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5"/>
          </p:nvPr>
        </p:nvSpPr>
        <p:spPr>
          <a:xfrm>
            <a:off x="5521728" y="2133201"/>
            <a:ext cx="23037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subTitle" idx="6"/>
          </p:nvPr>
        </p:nvSpPr>
        <p:spPr>
          <a:xfrm>
            <a:off x="1396251" y="3753673"/>
            <a:ext cx="23037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subTitle" idx="7"/>
          </p:nvPr>
        </p:nvSpPr>
        <p:spPr>
          <a:xfrm>
            <a:off x="5521728" y="3753676"/>
            <a:ext cx="23037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3"/>
          <p:cNvSpPr txBox="1">
            <a:spLocks noGrp="1"/>
          </p:cNvSpPr>
          <p:nvPr>
            <p:ph type="title" idx="9" hasCustomPrompt="1"/>
          </p:nvPr>
        </p:nvSpPr>
        <p:spPr>
          <a:xfrm>
            <a:off x="1318575" y="1309449"/>
            <a:ext cx="733500" cy="73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13" hasCustomPrompt="1"/>
          </p:nvPr>
        </p:nvSpPr>
        <p:spPr>
          <a:xfrm>
            <a:off x="5421951" y="1310492"/>
            <a:ext cx="731400" cy="73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subTitle" idx="14"/>
          </p:nvPr>
        </p:nvSpPr>
        <p:spPr>
          <a:xfrm>
            <a:off x="1396150" y="1876250"/>
            <a:ext cx="2303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40" name="Google Shape;140;p13"/>
          <p:cNvSpPr txBox="1">
            <a:spLocks noGrp="1"/>
          </p:cNvSpPr>
          <p:nvPr>
            <p:ph type="subTitle" idx="15"/>
          </p:nvPr>
        </p:nvSpPr>
        <p:spPr>
          <a:xfrm>
            <a:off x="5498475" y="1876250"/>
            <a:ext cx="2303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41"/>
        <p:cNvGrpSpPr/>
        <p:nvPr/>
      </p:nvGrpSpPr>
      <p:grpSpPr>
        <a:xfrm>
          <a:off x="0" y="0"/>
          <a:ext cx="0" cy="0"/>
          <a:chOff x="0" y="0"/>
          <a:chExt cx="0" cy="0"/>
        </a:xfrm>
      </p:grpSpPr>
      <p:cxnSp>
        <p:nvCxnSpPr>
          <p:cNvPr id="142" name="Google Shape;142;p14"/>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43" name="Google Shape;143;p14"/>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sp>
        <p:nvSpPr>
          <p:cNvPr id="144" name="Google Shape;144;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45" name="Google Shape;145;p14"/>
          <p:cNvPicPr preferRelativeResize="0"/>
          <p:nvPr/>
        </p:nvPicPr>
        <p:blipFill>
          <a:blip r:embed="rId2">
            <a:alphaModFix/>
          </a:blip>
          <a:stretch>
            <a:fillRect/>
          </a:stretch>
        </p:blipFill>
        <p:spPr>
          <a:xfrm rot="7486306">
            <a:off x="-1804077" y="-563558"/>
            <a:ext cx="2458100" cy="2390401"/>
          </a:xfrm>
          <a:prstGeom prst="rect">
            <a:avLst/>
          </a:prstGeom>
          <a:noFill/>
          <a:ln>
            <a:noFill/>
          </a:ln>
        </p:spPr>
      </p:pic>
      <p:pic>
        <p:nvPicPr>
          <p:cNvPr id="146" name="Google Shape;146;p14"/>
          <p:cNvPicPr preferRelativeResize="0"/>
          <p:nvPr/>
        </p:nvPicPr>
        <p:blipFill>
          <a:blip r:embed="rId3">
            <a:alphaModFix/>
          </a:blip>
          <a:stretch>
            <a:fillRect/>
          </a:stretch>
        </p:blipFill>
        <p:spPr>
          <a:xfrm rot="7486306">
            <a:off x="-60785" y="-1476118"/>
            <a:ext cx="2189275" cy="2129000"/>
          </a:xfrm>
          <a:prstGeom prst="rect">
            <a:avLst/>
          </a:prstGeom>
          <a:noFill/>
          <a:ln>
            <a:noFill/>
          </a:ln>
        </p:spPr>
      </p:pic>
      <p:pic>
        <p:nvPicPr>
          <p:cNvPr id="147" name="Google Shape;147;p14"/>
          <p:cNvPicPr preferRelativeResize="0"/>
          <p:nvPr/>
        </p:nvPicPr>
        <p:blipFill>
          <a:blip r:embed="rId3">
            <a:alphaModFix/>
          </a:blip>
          <a:stretch>
            <a:fillRect/>
          </a:stretch>
        </p:blipFill>
        <p:spPr>
          <a:xfrm rot="-1498321">
            <a:off x="8528747" y="-524999"/>
            <a:ext cx="2189274" cy="2129001"/>
          </a:xfrm>
          <a:prstGeom prst="rect">
            <a:avLst/>
          </a:prstGeom>
          <a:noFill/>
          <a:ln>
            <a:noFill/>
          </a:ln>
        </p:spPr>
      </p:pic>
      <p:pic>
        <p:nvPicPr>
          <p:cNvPr id="148" name="Google Shape;148;p14"/>
          <p:cNvPicPr preferRelativeResize="0"/>
          <p:nvPr/>
        </p:nvPicPr>
        <p:blipFill>
          <a:blip r:embed="rId4">
            <a:alphaModFix/>
          </a:blip>
          <a:stretch>
            <a:fillRect/>
          </a:stretch>
        </p:blipFill>
        <p:spPr>
          <a:xfrm rot="-4203234">
            <a:off x="7922253" y="472800"/>
            <a:ext cx="518850" cy="942750"/>
          </a:xfrm>
          <a:prstGeom prst="rect">
            <a:avLst/>
          </a:prstGeom>
          <a:noFill/>
          <a:ln>
            <a:noFill/>
          </a:ln>
        </p:spPr>
      </p:pic>
      <p:pic>
        <p:nvPicPr>
          <p:cNvPr id="149" name="Google Shape;149;p14"/>
          <p:cNvPicPr preferRelativeResize="0"/>
          <p:nvPr/>
        </p:nvPicPr>
        <p:blipFill>
          <a:blip r:embed="rId5">
            <a:alphaModFix/>
          </a:blip>
          <a:stretch>
            <a:fillRect/>
          </a:stretch>
        </p:blipFill>
        <p:spPr>
          <a:xfrm>
            <a:off x="7074374" y="-1172300"/>
            <a:ext cx="1970500" cy="1916225"/>
          </a:xfrm>
          <a:prstGeom prst="rect">
            <a:avLst/>
          </a:prstGeom>
          <a:noFill/>
          <a:ln>
            <a:noFill/>
          </a:ln>
        </p:spPr>
      </p:pic>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50"/>
        <p:cNvGrpSpPr/>
        <p:nvPr/>
      </p:nvGrpSpPr>
      <p:grpSpPr>
        <a:xfrm>
          <a:off x="0" y="0"/>
          <a:ext cx="0" cy="0"/>
          <a:chOff x="0" y="0"/>
          <a:chExt cx="0" cy="0"/>
        </a:xfrm>
      </p:grpSpPr>
      <p:sp>
        <p:nvSpPr>
          <p:cNvPr id="151" name="Google Shape;151;p15"/>
          <p:cNvSpPr txBox="1">
            <a:spLocks noGrp="1"/>
          </p:cNvSpPr>
          <p:nvPr>
            <p:ph type="subTitle" idx="1"/>
          </p:nvPr>
        </p:nvSpPr>
        <p:spPr>
          <a:xfrm>
            <a:off x="1183525" y="1372150"/>
            <a:ext cx="7388400" cy="306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r" rtl="0">
              <a:lnSpc>
                <a:spcPct val="100000"/>
              </a:lnSpc>
              <a:spcBef>
                <a:spcPts val="0"/>
              </a:spcBef>
              <a:spcAft>
                <a:spcPts val="0"/>
              </a:spcAft>
              <a:buSzPts val="1400"/>
              <a:buChar char="○"/>
              <a:defRPr/>
            </a:lvl2pPr>
            <a:lvl3pPr lvl="2" algn="r" rtl="0">
              <a:lnSpc>
                <a:spcPct val="100000"/>
              </a:lnSpc>
              <a:spcBef>
                <a:spcPts val="0"/>
              </a:spcBef>
              <a:spcAft>
                <a:spcPts val="0"/>
              </a:spcAft>
              <a:buSzPts val="1400"/>
              <a:buChar char="■"/>
              <a:defRPr/>
            </a:lvl3pPr>
            <a:lvl4pPr lvl="3" algn="r" rtl="0">
              <a:lnSpc>
                <a:spcPct val="100000"/>
              </a:lnSpc>
              <a:spcBef>
                <a:spcPts val="0"/>
              </a:spcBef>
              <a:spcAft>
                <a:spcPts val="0"/>
              </a:spcAft>
              <a:buSzPts val="1400"/>
              <a:buChar char="●"/>
              <a:defRPr/>
            </a:lvl4pPr>
            <a:lvl5pPr lvl="4" algn="r" rtl="0">
              <a:lnSpc>
                <a:spcPct val="100000"/>
              </a:lnSpc>
              <a:spcBef>
                <a:spcPts val="0"/>
              </a:spcBef>
              <a:spcAft>
                <a:spcPts val="0"/>
              </a:spcAft>
              <a:buSzPts val="1400"/>
              <a:buChar char="○"/>
              <a:defRPr/>
            </a:lvl5pPr>
            <a:lvl6pPr lvl="5" algn="r" rtl="0">
              <a:lnSpc>
                <a:spcPct val="100000"/>
              </a:lnSpc>
              <a:spcBef>
                <a:spcPts val="0"/>
              </a:spcBef>
              <a:spcAft>
                <a:spcPts val="0"/>
              </a:spcAft>
              <a:buSzPts val="1400"/>
              <a:buChar char="■"/>
              <a:defRPr/>
            </a:lvl6pPr>
            <a:lvl7pPr lvl="6" algn="r" rtl="0">
              <a:lnSpc>
                <a:spcPct val="100000"/>
              </a:lnSpc>
              <a:spcBef>
                <a:spcPts val="0"/>
              </a:spcBef>
              <a:spcAft>
                <a:spcPts val="0"/>
              </a:spcAft>
              <a:buSzPts val="1400"/>
              <a:buChar char="●"/>
              <a:defRPr/>
            </a:lvl7pPr>
            <a:lvl8pPr lvl="7" algn="r" rtl="0">
              <a:lnSpc>
                <a:spcPct val="100000"/>
              </a:lnSpc>
              <a:spcBef>
                <a:spcPts val="0"/>
              </a:spcBef>
              <a:spcAft>
                <a:spcPts val="0"/>
              </a:spcAft>
              <a:buSzPts val="1400"/>
              <a:buChar char="○"/>
              <a:defRPr/>
            </a:lvl8pPr>
            <a:lvl9pPr lvl="8" algn="r" rtl="0">
              <a:lnSpc>
                <a:spcPct val="100000"/>
              </a:lnSpc>
              <a:spcBef>
                <a:spcPts val="0"/>
              </a:spcBef>
              <a:spcAft>
                <a:spcPts val="0"/>
              </a:spcAft>
              <a:buSzPts val="1400"/>
              <a:buChar char="■"/>
              <a:defRPr/>
            </a:lvl9pPr>
          </a:lstStyle>
          <a:p>
            <a:endParaRPr/>
          </a:p>
        </p:txBody>
      </p:sp>
      <p:cxnSp>
        <p:nvCxnSpPr>
          <p:cNvPr id="152" name="Google Shape;152;p15"/>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53" name="Google Shape;153;p15"/>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154" name="Google Shape;154;p15"/>
          <p:cNvPicPr preferRelativeResize="0"/>
          <p:nvPr/>
        </p:nvPicPr>
        <p:blipFill>
          <a:blip r:embed="rId2">
            <a:alphaModFix/>
          </a:blip>
          <a:stretch>
            <a:fillRect/>
          </a:stretch>
        </p:blipFill>
        <p:spPr>
          <a:xfrm>
            <a:off x="7695848" y="4380548"/>
            <a:ext cx="734929" cy="688375"/>
          </a:xfrm>
          <a:prstGeom prst="rect">
            <a:avLst/>
          </a:prstGeom>
          <a:noFill/>
          <a:ln>
            <a:noFill/>
          </a:ln>
        </p:spPr>
      </p:pic>
      <p:pic>
        <p:nvPicPr>
          <p:cNvPr id="155" name="Google Shape;155;p15"/>
          <p:cNvPicPr preferRelativeResize="0"/>
          <p:nvPr/>
        </p:nvPicPr>
        <p:blipFill>
          <a:blip r:embed="rId3">
            <a:alphaModFix/>
          </a:blip>
          <a:stretch>
            <a:fillRect/>
          </a:stretch>
        </p:blipFill>
        <p:spPr>
          <a:xfrm>
            <a:off x="674247" y="596696"/>
            <a:ext cx="469961" cy="363000"/>
          </a:xfrm>
          <a:prstGeom prst="rect">
            <a:avLst/>
          </a:prstGeom>
          <a:noFill/>
          <a:ln>
            <a:noFill/>
          </a:ln>
        </p:spPr>
      </p:pic>
      <p:pic>
        <p:nvPicPr>
          <p:cNvPr id="156" name="Google Shape;156;p15"/>
          <p:cNvPicPr preferRelativeResize="0"/>
          <p:nvPr/>
        </p:nvPicPr>
        <p:blipFill>
          <a:blip r:embed="rId4">
            <a:alphaModFix/>
          </a:blip>
          <a:stretch>
            <a:fillRect/>
          </a:stretch>
        </p:blipFill>
        <p:spPr>
          <a:xfrm>
            <a:off x="8179482" y="4116277"/>
            <a:ext cx="2935806" cy="2172625"/>
          </a:xfrm>
          <a:prstGeom prst="rect">
            <a:avLst/>
          </a:prstGeom>
          <a:noFill/>
          <a:ln>
            <a:noFill/>
          </a:ln>
        </p:spPr>
      </p:pic>
      <p:pic>
        <p:nvPicPr>
          <p:cNvPr id="157" name="Google Shape;157;p15"/>
          <p:cNvPicPr preferRelativeResize="0"/>
          <p:nvPr/>
        </p:nvPicPr>
        <p:blipFill>
          <a:blip r:embed="rId4">
            <a:alphaModFix/>
          </a:blip>
          <a:stretch>
            <a:fillRect/>
          </a:stretch>
        </p:blipFill>
        <p:spPr>
          <a:xfrm>
            <a:off x="-2363268" y="2"/>
            <a:ext cx="2935806" cy="2172625"/>
          </a:xfrm>
          <a:prstGeom prst="rect">
            <a:avLst/>
          </a:prstGeom>
          <a:noFill/>
          <a:ln>
            <a:noFill/>
          </a:ln>
        </p:spPr>
      </p:pic>
      <p:pic>
        <p:nvPicPr>
          <p:cNvPr id="158" name="Google Shape;158;p15"/>
          <p:cNvPicPr preferRelativeResize="0"/>
          <p:nvPr/>
        </p:nvPicPr>
        <p:blipFill>
          <a:blip r:embed="rId5">
            <a:alphaModFix/>
          </a:blip>
          <a:stretch>
            <a:fillRect/>
          </a:stretch>
        </p:blipFill>
        <p:spPr>
          <a:xfrm>
            <a:off x="489500" y="1200245"/>
            <a:ext cx="447450" cy="419100"/>
          </a:xfrm>
          <a:prstGeom prst="rect">
            <a:avLst/>
          </a:prstGeom>
          <a:noFill/>
          <a:ln>
            <a:noFill/>
          </a:ln>
        </p:spPr>
      </p:pic>
      <p:sp>
        <p:nvSpPr>
          <p:cNvPr id="159" name="Google Shape;159;p15"/>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2" name="Google Shape;162;p16"/>
          <p:cNvSpPr txBox="1">
            <a:spLocks noGrp="1"/>
          </p:cNvSpPr>
          <p:nvPr>
            <p:ph type="body" idx="1"/>
          </p:nvPr>
        </p:nvSpPr>
        <p:spPr>
          <a:xfrm>
            <a:off x="5316875" y="2489475"/>
            <a:ext cx="2869800" cy="9711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Font typeface="Darker Grotesque SemiBold"/>
              <a:buChar char="●"/>
              <a:defRPr/>
            </a:lvl1pPr>
            <a:lvl2pPr marL="914400" lvl="1" indent="-317500" algn="r" rtl="0">
              <a:lnSpc>
                <a:spcPct val="115000"/>
              </a:lnSpc>
              <a:spcBef>
                <a:spcPts val="0"/>
              </a:spcBef>
              <a:spcAft>
                <a:spcPts val="0"/>
              </a:spcAft>
              <a:buSzPts val="1400"/>
              <a:buFont typeface="Darker Grotesque SemiBold"/>
              <a:buChar char="○"/>
              <a:defRPr/>
            </a:lvl2pPr>
            <a:lvl3pPr marL="1371600" lvl="2" indent="-317500" algn="r" rtl="0">
              <a:lnSpc>
                <a:spcPct val="115000"/>
              </a:lnSpc>
              <a:spcBef>
                <a:spcPts val="0"/>
              </a:spcBef>
              <a:spcAft>
                <a:spcPts val="0"/>
              </a:spcAft>
              <a:buSzPts val="1400"/>
              <a:buFont typeface="Darker Grotesque SemiBold"/>
              <a:buChar char="■"/>
              <a:defRPr/>
            </a:lvl3pPr>
            <a:lvl4pPr marL="1828800" lvl="3" indent="-317500" algn="r" rtl="0">
              <a:lnSpc>
                <a:spcPct val="115000"/>
              </a:lnSpc>
              <a:spcBef>
                <a:spcPts val="0"/>
              </a:spcBef>
              <a:spcAft>
                <a:spcPts val="0"/>
              </a:spcAft>
              <a:buSzPts val="1400"/>
              <a:buFont typeface="Darker Grotesque SemiBold"/>
              <a:buChar char="●"/>
              <a:defRPr/>
            </a:lvl4pPr>
            <a:lvl5pPr marL="2286000" lvl="4" indent="-317500" algn="r" rtl="0">
              <a:lnSpc>
                <a:spcPct val="115000"/>
              </a:lnSpc>
              <a:spcBef>
                <a:spcPts val="0"/>
              </a:spcBef>
              <a:spcAft>
                <a:spcPts val="0"/>
              </a:spcAft>
              <a:buSzPts val="1400"/>
              <a:buFont typeface="Darker Grotesque SemiBold"/>
              <a:buChar char="○"/>
              <a:defRPr/>
            </a:lvl5pPr>
            <a:lvl6pPr marL="2743200" lvl="5" indent="-317500" algn="r" rtl="0">
              <a:lnSpc>
                <a:spcPct val="115000"/>
              </a:lnSpc>
              <a:spcBef>
                <a:spcPts val="0"/>
              </a:spcBef>
              <a:spcAft>
                <a:spcPts val="0"/>
              </a:spcAft>
              <a:buSzPts val="1400"/>
              <a:buFont typeface="Darker Grotesque SemiBold"/>
              <a:buChar char="■"/>
              <a:defRPr/>
            </a:lvl6pPr>
            <a:lvl7pPr marL="3200400" lvl="6" indent="-317500" algn="r" rtl="0">
              <a:lnSpc>
                <a:spcPct val="115000"/>
              </a:lnSpc>
              <a:spcBef>
                <a:spcPts val="0"/>
              </a:spcBef>
              <a:spcAft>
                <a:spcPts val="0"/>
              </a:spcAft>
              <a:buSzPts val="1400"/>
              <a:buFont typeface="Darker Grotesque SemiBold"/>
              <a:buChar char="●"/>
              <a:defRPr/>
            </a:lvl7pPr>
            <a:lvl8pPr marL="3657600" lvl="7" indent="-317500" algn="r" rtl="0">
              <a:lnSpc>
                <a:spcPct val="115000"/>
              </a:lnSpc>
              <a:spcBef>
                <a:spcPts val="0"/>
              </a:spcBef>
              <a:spcAft>
                <a:spcPts val="0"/>
              </a:spcAft>
              <a:buSzPts val="1400"/>
              <a:buFont typeface="Darker Grotesque SemiBold"/>
              <a:buChar char="○"/>
              <a:defRPr/>
            </a:lvl8pPr>
            <a:lvl9pPr marL="4114800" lvl="8" indent="-317500" algn="r" rtl="0">
              <a:lnSpc>
                <a:spcPct val="115000"/>
              </a:lnSpc>
              <a:spcBef>
                <a:spcPts val="0"/>
              </a:spcBef>
              <a:spcAft>
                <a:spcPts val="0"/>
              </a:spcAft>
              <a:buSzPts val="1400"/>
              <a:buFont typeface="Darker Grotesque SemiBold"/>
              <a:buChar char="■"/>
              <a:defRPr/>
            </a:lvl9pPr>
          </a:lstStyle>
          <a:p>
            <a:endParaRPr/>
          </a:p>
        </p:txBody>
      </p:sp>
      <p:cxnSp>
        <p:nvCxnSpPr>
          <p:cNvPr id="163" name="Google Shape;163;p16"/>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64" name="Google Shape;164;p16"/>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165" name="Google Shape;165;p16"/>
          <p:cNvPicPr preferRelativeResize="0"/>
          <p:nvPr/>
        </p:nvPicPr>
        <p:blipFill>
          <a:blip r:embed="rId2">
            <a:alphaModFix/>
          </a:blip>
          <a:stretch>
            <a:fillRect/>
          </a:stretch>
        </p:blipFill>
        <p:spPr>
          <a:xfrm>
            <a:off x="7303922" y="3587697"/>
            <a:ext cx="3578108" cy="2647950"/>
          </a:xfrm>
          <a:prstGeom prst="rect">
            <a:avLst/>
          </a:prstGeom>
          <a:noFill/>
          <a:ln>
            <a:noFill/>
          </a:ln>
        </p:spPr>
      </p:pic>
      <p:pic>
        <p:nvPicPr>
          <p:cNvPr id="166" name="Google Shape;166;p16"/>
          <p:cNvPicPr preferRelativeResize="0"/>
          <p:nvPr/>
        </p:nvPicPr>
        <p:blipFill>
          <a:blip r:embed="rId3">
            <a:alphaModFix/>
          </a:blip>
          <a:stretch>
            <a:fillRect/>
          </a:stretch>
        </p:blipFill>
        <p:spPr>
          <a:xfrm rot="7486306">
            <a:off x="-1737827" y="-563558"/>
            <a:ext cx="2458100" cy="2390401"/>
          </a:xfrm>
          <a:prstGeom prst="rect">
            <a:avLst/>
          </a:prstGeom>
          <a:noFill/>
          <a:ln>
            <a:noFill/>
          </a:ln>
        </p:spPr>
      </p:pic>
      <p:pic>
        <p:nvPicPr>
          <p:cNvPr id="167" name="Google Shape;167;p16"/>
          <p:cNvPicPr preferRelativeResize="0"/>
          <p:nvPr/>
        </p:nvPicPr>
        <p:blipFill>
          <a:blip r:embed="rId4">
            <a:alphaModFix/>
          </a:blip>
          <a:stretch>
            <a:fillRect/>
          </a:stretch>
        </p:blipFill>
        <p:spPr>
          <a:xfrm rot="7486306">
            <a:off x="80040" y="-1608643"/>
            <a:ext cx="2189275" cy="2129000"/>
          </a:xfrm>
          <a:prstGeom prst="rect">
            <a:avLst/>
          </a:prstGeom>
          <a:noFill/>
          <a:ln>
            <a:noFill/>
          </a:ln>
        </p:spPr>
      </p:pic>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8"/>
        <p:cNvGrpSpPr/>
        <p:nvPr/>
      </p:nvGrpSpPr>
      <p:grpSpPr>
        <a:xfrm>
          <a:off x="0" y="0"/>
          <a:ext cx="0" cy="0"/>
          <a:chOff x="0" y="0"/>
          <a:chExt cx="0" cy="0"/>
        </a:xfrm>
      </p:grpSpPr>
      <p:sp>
        <p:nvSpPr>
          <p:cNvPr id="169" name="Google Shape;169;p17"/>
          <p:cNvSpPr txBox="1">
            <a:spLocks noGrp="1"/>
          </p:cNvSpPr>
          <p:nvPr>
            <p:ph type="subTitle" idx="1"/>
          </p:nvPr>
        </p:nvSpPr>
        <p:spPr>
          <a:xfrm>
            <a:off x="817325" y="3479351"/>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7"/>
          <p:cNvSpPr txBox="1">
            <a:spLocks noGrp="1"/>
          </p:cNvSpPr>
          <p:nvPr>
            <p:ph type="subTitle" idx="2"/>
          </p:nvPr>
        </p:nvSpPr>
        <p:spPr>
          <a:xfrm>
            <a:off x="3403800" y="3479351"/>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7"/>
          <p:cNvSpPr txBox="1">
            <a:spLocks noGrp="1"/>
          </p:cNvSpPr>
          <p:nvPr>
            <p:ph type="subTitle" idx="3"/>
          </p:nvPr>
        </p:nvSpPr>
        <p:spPr>
          <a:xfrm>
            <a:off x="5856850" y="3479351"/>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7"/>
          <p:cNvSpPr txBox="1">
            <a:spLocks noGrp="1"/>
          </p:cNvSpPr>
          <p:nvPr>
            <p:ph type="subTitle" idx="4"/>
          </p:nvPr>
        </p:nvSpPr>
        <p:spPr>
          <a:xfrm>
            <a:off x="817325" y="27552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73" name="Google Shape;173;p17"/>
          <p:cNvSpPr txBox="1">
            <a:spLocks noGrp="1"/>
          </p:cNvSpPr>
          <p:nvPr>
            <p:ph type="subTitle" idx="5"/>
          </p:nvPr>
        </p:nvSpPr>
        <p:spPr>
          <a:xfrm>
            <a:off x="5856850" y="27552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74" name="Google Shape;174;p17"/>
          <p:cNvSpPr txBox="1">
            <a:spLocks noGrp="1"/>
          </p:cNvSpPr>
          <p:nvPr>
            <p:ph type="subTitle" idx="6"/>
          </p:nvPr>
        </p:nvSpPr>
        <p:spPr>
          <a:xfrm>
            <a:off x="3403800" y="27552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cxnSp>
        <p:nvCxnSpPr>
          <p:cNvPr id="175" name="Google Shape;175;p17"/>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76" name="Google Shape;176;p17"/>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177" name="Google Shape;177;p17"/>
          <p:cNvPicPr preferRelativeResize="0"/>
          <p:nvPr/>
        </p:nvPicPr>
        <p:blipFill>
          <a:blip r:embed="rId2">
            <a:alphaModFix/>
          </a:blip>
          <a:stretch>
            <a:fillRect/>
          </a:stretch>
        </p:blipFill>
        <p:spPr>
          <a:xfrm>
            <a:off x="-2494353" y="3622672"/>
            <a:ext cx="3578108" cy="2647950"/>
          </a:xfrm>
          <a:prstGeom prst="rect">
            <a:avLst/>
          </a:prstGeom>
          <a:noFill/>
          <a:ln>
            <a:noFill/>
          </a:ln>
        </p:spPr>
      </p:pic>
      <p:pic>
        <p:nvPicPr>
          <p:cNvPr id="178" name="Google Shape;178;p17"/>
          <p:cNvPicPr preferRelativeResize="0"/>
          <p:nvPr/>
        </p:nvPicPr>
        <p:blipFill>
          <a:blip r:embed="rId2">
            <a:alphaModFix/>
          </a:blip>
          <a:stretch>
            <a:fillRect/>
          </a:stretch>
        </p:blipFill>
        <p:spPr>
          <a:xfrm>
            <a:off x="7750122" y="-1128853"/>
            <a:ext cx="3578108" cy="2647950"/>
          </a:xfrm>
          <a:prstGeom prst="rect">
            <a:avLst/>
          </a:prstGeom>
          <a:noFill/>
          <a:ln>
            <a:noFill/>
          </a:ln>
        </p:spPr>
      </p:pic>
      <p:sp>
        <p:nvSpPr>
          <p:cNvPr id="179" name="Google Shape;179;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80"/>
        <p:cNvGrpSpPr/>
        <p:nvPr/>
      </p:nvGrpSpPr>
      <p:grpSpPr>
        <a:xfrm>
          <a:off x="0" y="0"/>
          <a:ext cx="0" cy="0"/>
          <a:chOff x="0" y="0"/>
          <a:chExt cx="0" cy="0"/>
        </a:xfrm>
      </p:grpSpPr>
      <p:sp>
        <p:nvSpPr>
          <p:cNvPr id="181" name="Google Shape;181;p18"/>
          <p:cNvSpPr txBox="1">
            <a:spLocks noGrp="1"/>
          </p:cNvSpPr>
          <p:nvPr>
            <p:ph type="subTitle" idx="1"/>
          </p:nvPr>
        </p:nvSpPr>
        <p:spPr>
          <a:xfrm>
            <a:off x="719975" y="212535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8"/>
          <p:cNvSpPr txBox="1">
            <a:spLocks noGrp="1"/>
          </p:cNvSpPr>
          <p:nvPr>
            <p:ph type="subTitle" idx="2"/>
          </p:nvPr>
        </p:nvSpPr>
        <p:spPr>
          <a:xfrm>
            <a:off x="3461212" y="212535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8"/>
          <p:cNvSpPr txBox="1">
            <a:spLocks noGrp="1"/>
          </p:cNvSpPr>
          <p:nvPr>
            <p:ph type="subTitle" idx="3"/>
          </p:nvPr>
        </p:nvSpPr>
        <p:spPr>
          <a:xfrm>
            <a:off x="719975" y="366530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18"/>
          <p:cNvSpPr txBox="1">
            <a:spLocks noGrp="1"/>
          </p:cNvSpPr>
          <p:nvPr>
            <p:ph type="subTitle" idx="4"/>
          </p:nvPr>
        </p:nvSpPr>
        <p:spPr>
          <a:xfrm>
            <a:off x="3461212" y="366530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18"/>
          <p:cNvSpPr txBox="1">
            <a:spLocks noGrp="1"/>
          </p:cNvSpPr>
          <p:nvPr>
            <p:ph type="subTitle" idx="5"/>
          </p:nvPr>
        </p:nvSpPr>
        <p:spPr>
          <a:xfrm>
            <a:off x="6147507" y="212535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8"/>
          <p:cNvSpPr txBox="1">
            <a:spLocks noGrp="1"/>
          </p:cNvSpPr>
          <p:nvPr>
            <p:ph type="subTitle" idx="6"/>
          </p:nvPr>
        </p:nvSpPr>
        <p:spPr>
          <a:xfrm>
            <a:off x="6147507" y="366530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8"/>
          <p:cNvSpPr txBox="1">
            <a:spLocks noGrp="1"/>
          </p:cNvSpPr>
          <p:nvPr>
            <p:ph type="subTitle" idx="7"/>
          </p:nvPr>
        </p:nvSpPr>
        <p:spPr>
          <a:xfrm>
            <a:off x="719975" y="188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SzPts val="2000"/>
              <a:buFont typeface="Asul"/>
              <a:buNone/>
              <a:defRPr sz="2000">
                <a:latin typeface="Asul"/>
                <a:ea typeface="Asul"/>
                <a:cs typeface="Asul"/>
                <a:sym typeface="Asul"/>
              </a:defRPr>
            </a:lvl2pPr>
            <a:lvl3pPr lvl="2" algn="ctr" rtl="0">
              <a:lnSpc>
                <a:spcPct val="100000"/>
              </a:lnSpc>
              <a:spcBef>
                <a:spcPts val="0"/>
              </a:spcBef>
              <a:spcAft>
                <a:spcPts val="0"/>
              </a:spcAft>
              <a:buSzPts val="2000"/>
              <a:buFont typeface="Asul"/>
              <a:buNone/>
              <a:defRPr sz="2000">
                <a:latin typeface="Asul"/>
                <a:ea typeface="Asul"/>
                <a:cs typeface="Asul"/>
                <a:sym typeface="Asul"/>
              </a:defRPr>
            </a:lvl3pPr>
            <a:lvl4pPr lvl="3" algn="ctr" rtl="0">
              <a:lnSpc>
                <a:spcPct val="100000"/>
              </a:lnSpc>
              <a:spcBef>
                <a:spcPts val="0"/>
              </a:spcBef>
              <a:spcAft>
                <a:spcPts val="0"/>
              </a:spcAft>
              <a:buSzPts val="2000"/>
              <a:buFont typeface="Asul"/>
              <a:buNone/>
              <a:defRPr sz="2000">
                <a:latin typeface="Asul"/>
                <a:ea typeface="Asul"/>
                <a:cs typeface="Asul"/>
                <a:sym typeface="Asul"/>
              </a:defRPr>
            </a:lvl4pPr>
            <a:lvl5pPr lvl="4" algn="ctr" rtl="0">
              <a:lnSpc>
                <a:spcPct val="100000"/>
              </a:lnSpc>
              <a:spcBef>
                <a:spcPts val="0"/>
              </a:spcBef>
              <a:spcAft>
                <a:spcPts val="0"/>
              </a:spcAft>
              <a:buSzPts val="2000"/>
              <a:buFont typeface="Asul"/>
              <a:buNone/>
              <a:defRPr sz="2000">
                <a:latin typeface="Asul"/>
                <a:ea typeface="Asul"/>
                <a:cs typeface="Asul"/>
                <a:sym typeface="Asul"/>
              </a:defRPr>
            </a:lvl5pPr>
            <a:lvl6pPr lvl="5" algn="ctr" rtl="0">
              <a:lnSpc>
                <a:spcPct val="100000"/>
              </a:lnSpc>
              <a:spcBef>
                <a:spcPts val="0"/>
              </a:spcBef>
              <a:spcAft>
                <a:spcPts val="0"/>
              </a:spcAft>
              <a:buSzPts val="2000"/>
              <a:buFont typeface="Asul"/>
              <a:buNone/>
              <a:defRPr sz="2000">
                <a:latin typeface="Asul"/>
                <a:ea typeface="Asul"/>
                <a:cs typeface="Asul"/>
                <a:sym typeface="Asul"/>
              </a:defRPr>
            </a:lvl6pPr>
            <a:lvl7pPr lvl="6" algn="ctr" rtl="0">
              <a:lnSpc>
                <a:spcPct val="100000"/>
              </a:lnSpc>
              <a:spcBef>
                <a:spcPts val="0"/>
              </a:spcBef>
              <a:spcAft>
                <a:spcPts val="0"/>
              </a:spcAft>
              <a:buSzPts val="2000"/>
              <a:buFont typeface="Asul"/>
              <a:buNone/>
              <a:defRPr sz="2000">
                <a:latin typeface="Asul"/>
                <a:ea typeface="Asul"/>
                <a:cs typeface="Asul"/>
                <a:sym typeface="Asul"/>
              </a:defRPr>
            </a:lvl7pPr>
            <a:lvl8pPr lvl="7" algn="ctr" rtl="0">
              <a:lnSpc>
                <a:spcPct val="100000"/>
              </a:lnSpc>
              <a:spcBef>
                <a:spcPts val="0"/>
              </a:spcBef>
              <a:spcAft>
                <a:spcPts val="0"/>
              </a:spcAft>
              <a:buSzPts val="2000"/>
              <a:buFont typeface="Asul"/>
              <a:buNone/>
              <a:defRPr sz="2000">
                <a:latin typeface="Asul"/>
                <a:ea typeface="Asul"/>
                <a:cs typeface="Asul"/>
                <a:sym typeface="Asul"/>
              </a:defRPr>
            </a:lvl8pPr>
            <a:lvl9pPr lvl="8" algn="ctr" rtl="0">
              <a:lnSpc>
                <a:spcPct val="100000"/>
              </a:lnSpc>
              <a:spcBef>
                <a:spcPts val="0"/>
              </a:spcBef>
              <a:spcAft>
                <a:spcPts val="0"/>
              </a:spcAft>
              <a:buSzPts val="2000"/>
              <a:buFont typeface="Asul"/>
              <a:buNone/>
              <a:defRPr sz="2000">
                <a:latin typeface="Asul"/>
                <a:ea typeface="Asul"/>
                <a:cs typeface="Asul"/>
                <a:sym typeface="Asul"/>
              </a:defRPr>
            </a:lvl9pPr>
          </a:lstStyle>
          <a:p>
            <a:endParaRPr/>
          </a:p>
        </p:txBody>
      </p:sp>
      <p:sp>
        <p:nvSpPr>
          <p:cNvPr id="188" name="Google Shape;188;p18"/>
          <p:cNvSpPr txBox="1">
            <a:spLocks noGrp="1"/>
          </p:cNvSpPr>
          <p:nvPr>
            <p:ph type="subTitle" idx="8"/>
          </p:nvPr>
        </p:nvSpPr>
        <p:spPr>
          <a:xfrm>
            <a:off x="3461212" y="188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89" name="Google Shape;189;p18"/>
          <p:cNvSpPr txBox="1">
            <a:spLocks noGrp="1"/>
          </p:cNvSpPr>
          <p:nvPr>
            <p:ph type="subTitle" idx="9"/>
          </p:nvPr>
        </p:nvSpPr>
        <p:spPr>
          <a:xfrm>
            <a:off x="6147507" y="188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90" name="Google Shape;190;p18"/>
          <p:cNvSpPr txBox="1">
            <a:spLocks noGrp="1"/>
          </p:cNvSpPr>
          <p:nvPr>
            <p:ph type="subTitle" idx="13"/>
          </p:nvPr>
        </p:nvSpPr>
        <p:spPr>
          <a:xfrm>
            <a:off x="719975" y="342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91" name="Google Shape;191;p18"/>
          <p:cNvSpPr txBox="1">
            <a:spLocks noGrp="1"/>
          </p:cNvSpPr>
          <p:nvPr>
            <p:ph type="subTitle" idx="14"/>
          </p:nvPr>
        </p:nvSpPr>
        <p:spPr>
          <a:xfrm>
            <a:off x="3461212" y="342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sp>
        <p:nvSpPr>
          <p:cNvPr id="192" name="Google Shape;192;p18"/>
          <p:cNvSpPr txBox="1">
            <a:spLocks noGrp="1"/>
          </p:cNvSpPr>
          <p:nvPr>
            <p:ph type="subTitle" idx="15"/>
          </p:nvPr>
        </p:nvSpPr>
        <p:spPr>
          <a:xfrm>
            <a:off x="6147507" y="3425900"/>
            <a:ext cx="2416800" cy="39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000"/>
              <a:buFont typeface="Asul"/>
              <a:buNone/>
              <a:defRPr sz="2000">
                <a:solidFill>
                  <a:schemeClr val="dk1"/>
                </a:solidFill>
                <a:latin typeface="Asul"/>
                <a:ea typeface="Asul"/>
                <a:cs typeface="Asul"/>
                <a:sym typeface="Asul"/>
              </a:defRPr>
            </a:lvl9pPr>
          </a:lstStyle>
          <a:p>
            <a:endParaRPr/>
          </a:p>
        </p:txBody>
      </p:sp>
      <p:cxnSp>
        <p:nvCxnSpPr>
          <p:cNvPr id="193" name="Google Shape;193;p18"/>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8"/>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195" name="Google Shape;195;p18"/>
          <p:cNvPicPr preferRelativeResize="0"/>
          <p:nvPr/>
        </p:nvPicPr>
        <p:blipFill>
          <a:blip r:embed="rId2">
            <a:alphaModFix/>
          </a:blip>
          <a:stretch>
            <a:fillRect/>
          </a:stretch>
        </p:blipFill>
        <p:spPr>
          <a:xfrm>
            <a:off x="-2494353" y="-642728"/>
            <a:ext cx="3578108" cy="2647950"/>
          </a:xfrm>
          <a:prstGeom prst="rect">
            <a:avLst/>
          </a:prstGeom>
          <a:noFill/>
          <a:ln>
            <a:noFill/>
          </a:ln>
        </p:spPr>
      </p:pic>
      <p:pic>
        <p:nvPicPr>
          <p:cNvPr id="196" name="Google Shape;196;p18"/>
          <p:cNvPicPr preferRelativeResize="0"/>
          <p:nvPr/>
        </p:nvPicPr>
        <p:blipFill>
          <a:blip r:embed="rId2">
            <a:alphaModFix/>
          </a:blip>
          <a:stretch>
            <a:fillRect/>
          </a:stretch>
        </p:blipFill>
        <p:spPr>
          <a:xfrm>
            <a:off x="7859947" y="3717772"/>
            <a:ext cx="3578108" cy="2647950"/>
          </a:xfrm>
          <a:prstGeom prst="rect">
            <a:avLst/>
          </a:prstGeom>
          <a:noFill/>
          <a:ln>
            <a:noFill/>
          </a:ln>
        </p:spPr>
      </p:pic>
      <p:sp>
        <p:nvSpPr>
          <p:cNvPr id="197" name="Google Shape;197;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8"/>
        <p:cNvGrpSpPr/>
        <p:nvPr/>
      </p:nvGrpSpPr>
      <p:grpSpPr>
        <a:xfrm>
          <a:off x="0" y="0"/>
          <a:ext cx="0" cy="0"/>
          <a:chOff x="0" y="0"/>
          <a:chExt cx="0" cy="0"/>
        </a:xfrm>
      </p:grpSpPr>
      <p:sp>
        <p:nvSpPr>
          <p:cNvPr id="199" name="Google Shape;199;p19"/>
          <p:cNvSpPr txBox="1">
            <a:spLocks noGrp="1"/>
          </p:cNvSpPr>
          <p:nvPr>
            <p:ph type="title" hasCustomPrompt="1"/>
          </p:nvPr>
        </p:nvSpPr>
        <p:spPr>
          <a:xfrm>
            <a:off x="1848000" y="1152612"/>
            <a:ext cx="5448000" cy="75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0" name="Google Shape;200;p19"/>
          <p:cNvSpPr txBox="1">
            <a:spLocks noGrp="1"/>
          </p:cNvSpPr>
          <p:nvPr>
            <p:ph type="subTitle" idx="1"/>
          </p:nvPr>
        </p:nvSpPr>
        <p:spPr>
          <a:xfrm>
            <a:off x="1848000" y="1907487"/>
            <a:ext cx="5448000" cy="309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9"/>
          <p:cNvSpPr txBox="1">
            <a:spLocks noGrp="1"/>
          </p:cNvSpPr>
          <p:nvPr>
            <p:ph type="title" idx="2" hasCustomPrompt="1"/>
          </p:nvPr>
        </p:nvSpPr>
        <p:spPr>
          <a:xfrm>
            <a:off x="1848000" y="2926791"/>
            <a:ext cx="5448000" cy="75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2" name="Google Shape;202;p19"/>
          <p:cNvSpPr txBox="1">
            <a:spLocks noGrp="1"/>
          </p:cNvSpPr>
          <p:nvPr>
            <p:ph type="subTitle" idx="3"/>
          </p:nvPr>
        </p:nvSpPr>
        <p:spPr>
          <a:xfrm>
            <a:off x="1848000" y="3681588"/>
            <a:ext cx="5448000" cy="309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03" name="Google Shape;203;p19"/>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204" name="Google Shape;204;p19"/>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205" name="Google Shape;205;p19"/>
          <p:cNvPicPr preferRelativeResize="0"/>
          <p:nvPr/>
        </p:nvPicPr>
        <p:blipFill>
          <a:blip r:embed="rId2">
            <a:alphaModFix/>
          </a:blip>
          <a:stretch>
            <a:fillRect/>
          </a:stretch>
        </p:blipFill>
        <p:spPr>
          <a:xfrm>
            <a:off x="-1140953" y="-1255903"/>
            <a:ext cx="3578108" cy="2647950"/>
          </a:xfrm>
          <a:prstGeom prst="rect">
            <a:avLst/>
          </a:prstGeom>
          <a:noFill/>
          <a:ln>
            <a:noFill/>
          </a:ln>
        </p:spPr>
      </p:pic>
      <p:pic>
        <p:nvPicPr>
          <p:cNvPr id="206" name="Google Shape;206;p19"/>
          <p:cNvPicPr preferRelativeResize="0"/>
          <p:nvPr/>
        </p:nvPicPr>
        <p:blipFill>
          <a:blip r:embed="rId3">
            <a:alphaModFix/>
          </a:blip>
          <a:stretch>
            <a:fillRect/>
          </a:stretch>
        </p:blipFill>
        <p:spPr>
          <a:xfrm rot="7486306">
            <a:off x="7083623" y="4348205"/>
            <a:ext cx="2458100" cy="2390401"/>
          </a:xfrm>
          <a:prstGeom prst="rect">
            <a:avLst/>
          </a:prstGeom>
          <a:noFill/>
          <a:ln>
            <a:noFill/>
          </a:ln>
        </p:spPr>
      </p:pic>
      <p:pic>
        <p:nvPicPr>
          <p:cNvPr id="207" name="Google Shape;207;p19"/>
          <p:cNvPicPr preferRelativeResize="0"/>
          <p:nvPr/>
        </p:nvPicPr>
        <p:blipFill>
          <a:blip r:embed="rId4">
            <a:alphaModFix/>
          </a:blip>
          <a:stretch>
            <a:fillRect/>
          </a:stretch>
        </p:blipFill>
        <p:spPr>
          <a:xfrm rot="7486306">
            <a:off x="8512290" y="3077145"/>
            <a:ext cx="2189275" cy="2129000"/>
          </a:xfrm>
          <a:prstGeom prst="rect">
            <a:avLst/>
          </a:prstGeom>
          <a:noFill/>
          <a:ln>
            <a:noFill/>
          </a:ln>
        </p:spPr>
      </p:pic>
      <p:pic>
        <p:nvPicPr>
          <p:cNvPr id="208" name="Google Shape;208;p19"/>
          <p:cNvPicPr preferRelativeResize="0"/>
          <p:nvPr/>
        </p:nvPicPr>
        <p:blipFill>
          <a:blip r:embed="rId5">
            <a:alphaModFix/>
          </a:blip>
          <a:stretch>
            <a:fillRect/>
          </a:stretch>
        </p:blipFill>
        <p:spPr>
          <a:xfrm>
            <a:off x="161248" y="1470360"/>
            <a:ext cx="485475" cy="378225"/>
          </a:xfrm>
          <a:prstGeom prst="rect">
            <a:avLst/>
          </a:prstGeom>
          <a:noFill/>
          <a:ln>
            <a:noFill/>
          </a:ln>
        </p:spPr>
      </p:pic>
      <p:pic>
        <p:nvPicPr>
          <p:cNvPr id="209" name="Google Shape;209;p19"/>
          <p:cNvPicPr preferRelativeResize="0"/>
          <p:nvPr/>
        </p:nvPicPr>
        <p:blipFill>
          <a:blip r:embed="rId6">
            <a:alphaModFix/>
          </a:blip>
          <a:stretch>
            <a:fillRect/>
          </a:stretch>
        </p:blipFill>
        <p:spPr>
          <a:xfrm rot="7136718">
            <a:off x="126555" y="-79506"/>
            <a:ext cx="1714187" cy="1666962"/>
          </a:xfrm>
          <a:prstGeom prst="rect">
            <a:avLst/>
          </a:prstGeom>
          <a:noFill/>
          <a:ln>
            <a:noFill/>
          </a:ln>
        </p:spPr>
      </p:pic>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0"/>
        <p:cNvGrpSpPr/>
        <p:nvPr/>
      </p:nvGrpSpPr>
      <p:grpSpPr>
        <a:xfrm>
          <a:off x="0" y="0"/>
          <a:ext cx="0" cy="0"/>
          <a:chOff x="0" y="0"/>
          <a:chExt cx="0" cy="0"/>
        </a:xfrm>
      </p:grpSpPr>
      <p:pic>
        <p:nvPicPr>
          <p:cNvPr id="211" name="Google Shape;211;p20"/>
          <p:cNvPicPr preferRelativeResize="0"/>
          <p:nvPr/>
        </p:nvPicPr>
        <p:blipFill>
          <a:blip r:embed="rId2">
            <a:alphaModFix/>
          </a:blip>
          <a:stretch>
            <a:fillRect/>
          </a:stretch>
        </p:blipFill>
        <p:spPr>
          <a:xfrm rot="1267500">
            <a:off x="-1379987" y="2510055"/>
            <a:ext cx="3578108" cy="2647950"/>
          </a:xfrm>
          <a:prstGeom prst="rect">
            <a:avLst/>
          </a:prstGeom>
          <a:noFill/>
          <a:ln>
            <a:noFill/>
          </a:ln>
        </p:spPr>
      </p:pic>
      <p:pic>
        <p:nvPicPr>
          <p:cNvPr id="212" name="Google Shape;212;p20"/>
          <p:cNvPicPr preferRelativeResize="0"/>
          <p:nvPr/>
        </p:nvPicPr>
        <p:blipFill>
          <a:blip r:embed="rId3">
            <a:alphaModFix/>
          </a:blip>
          <a:stretch>
            <a:fillRect/>
          </a:stretch>
        </p:blipFill>
        <p:spPr>
          <a:xfrm>
            <a:off x="1980248" y="4578248"/>
            <a:ext cx="734929" cy="688375"/>
          </a:xfrm>
          <a:prstGeom prst="rect">
            <a:avLst/>
          </a:prstGeom>
          <a:noFill/>
          <a:ln>
            <a:noFill/>
          </a:ln>
        </p:spPr>
      </p:pic>
      <p:pic>
        <p:nvPicPr>
          <p:cNvPr id="213" name="Google Shape;213;p20"/>
          <p:cNvPicPr preferRelativeResize="0"/>
          <p:nvPr/>
        </p:nvPicPr>
        <p:blipFill>
          <a:blip r:embed="rId4">
            <a:alphaModFix/>
          </a:blip>
          <a:stretch>
            <a:fillRect/>
          </a:stretch>
        </p:blipFill>
        <p:spPr>
          <a:xfrm rot="1267498">
            <a:off x="138043" y="3723512"/>
            <a:ext cx="1918372" cy="1865525"/>
          </a:xfrm>
          <a:prstGeom prst="rect">
            <a:avLst/>
          </a:prstGeom>
          <a:noFill/>
          <a:ln>
            <a:noFill/>
          </a:ln>
        </p:spPr>
      </p:pic>
      <p:pic>
        <p:nvPicPr>
          <p:cNvPr id="214" name="Google Shape;214;p20"/>
          <p:cNvPicPr preferRelativeResize="0"/>
          <p:nvPr/>
        </p:nvPicPr>
        <p:blipFill>
          <a:blip r:embed="rId5">
            <a:alphaModFix/>
          </a:blip>
          <a:stretch>
            <a:fillRect/>
          </a:stretch>
        </p:blipFill>
        <p:spPr>
          <a:xfrm rot="6512807">
            <a:off x="1028493" y="2961561"/>
            <a:ext cx="452025" cy="821335"/>
          </a:xfrm>
          <a:prstGeom prst="rect">
            <a:avLst/>
          </a:prstGeom>
          <a:noFill/>
          <a:ln>
            <a:noFill/>
          </a:ln>
        </p:spPr>
      </p:pic>
      <p:pic>
        <p:nvPicPr>
          <p:cNvPr id="215" name="Google Shape;215;p20"/>
          <p:cNvPicPr preferRelativeResize="0"/>
          <p:nvPr/>
        </p:nvPicPr>
        <p:blipFill>
          <a:blip r:embed="rId6">
            <a:alphaModFix/>
          </a:blip>
          <a:stretch>
            <a:fillRect/>
          </a:stretch>
        </p:blipFill>
        <p:spPr>
          <a:xfrm rot="10267499">
            <a:off x="-1288422" y="3912950"/>
            <a:ext cx="1370937" cy="1049919"/>
          </a:xfrm>
          <a:prstGeom prst="rect">
            <a:avLst/>
          </a:prstGeom>
          <a:noFill/>
          <a:ln>
            <a:noFill/>
          </a:ln>
        </p:spPr>
      </p:pic>
      <p:pic>
        <p:nvPicPr>
          <p:cNvPr id="216" name="Google Shape;216;p20"/>
          <p:cNvPicPr preferRelativeResize="0"/>
          <p:nvPr/>
        </p:nvPicPr>
        <p:blipFill>
          <a:blip r:embed="rId7">
            <a:alphaModFix/>
          </a:blip>
          <a:stretch>
            <a:fillRect/>
          </a:stretch>
        </p:blipFill>
        <p:spPr>
          <a:xfrm rot="1267499">
            <a:off x="-758300" y="2257715"/>
            <a:ext cx="1737262" cy="1495225"/>
          </a:xfrm>
          <a:prstGeom prst="rect">
            <a:avLst/>
          </a:prstGeom>
          <a:noFill/>
          <a:ln>
            <a:noFill/>
          </a:ln>
        </p:spPr>
      </p:pic>
      <p:sp>
        <p:nvSpPr>
          <p:cNvPr id="217" name="Google Shape;217;p20"/>
          <p:cNvSpPr txBox="1">
            <a:spLocks noGrp="1"/>
          </p:cNvSpPr>
          <p:nvPr>
            <p:ph type="title"/>
          </p:nvPr>
        </p:nvSpPr>
        <p:spPr>
          <a:xfrm>
            <a:off x="2347938" y="8190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 name="Google Shape;218;p2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0"/>
          <p:cNvSpPr txBox="1"/>
          <p:nvPr/>
        </p:nvSpPr>
        <p:spPr>
          <a:xfrm>
            <a:off x="1848000" y="3646050"/>
            <a:ext cx="54480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accent3"/>
                </a:solidFill>
                <a:latin typeface="Lora"/>
                <a:ea typeface="Lora"/>
                <a:cs typeface="Lora"/>
                <a:sym typeface="Lora"/>
              </a:rPr>
              <a:t>CREDITS: This presentation template was created by </a:t>
            </a:r>
            <a:r>
              <a:rPr lang="en-GB" sz="1200" u="sng">
                <a:solidFill>
                  <a:schemeClr val="dk1"/>
                </a:solidFill>
                <a:latin typeface="Lora"/>
                <a:ea typeface="Lora"/>
                <a:cs typeface="Lora"/>
                <a:sym typeface="Lora"/>
                <a:hlinkClick r:id="rId8">
                  <a:extLst>
                    <a:ext uri="{A12FA001-AC4F-418D-AE19-62706E023703}">
                      <ahyp:hlinkClr xmlns:ahyp="http://schemas.microsoft.com/office/drawing/2018/hyperlinkcolor" val="tx"/>
                    </a:ext>
                  </a:extLst>
                </a:hlinkClick>
              </a:rPr>
              <a:t>Slidesgo</a:t>
            </a:r>
            <a:r>
              <a:rPr lang="en-GB" sz="1200">
                <a:solidFill>
                  <a:schemeClr val="accent3"/>
                </a:solidFill>
                <a:latin typeface="Lora"/>
                <a:ea typeface="Lora"/>
                <a:cs typeface="Lora"/>
                <a:sym typeface="Lora"/>
              </a:rPr>
              <a:t>, and includes icons by </a:t>
            </a:r>
            <a:r>
              <a:rPr lang="en-GB" sz="1200" u="sng">
                <a:solidFill>
                  <a:schemeClr val="dk1"/>
                </a:solidFill>
                <a:latin typeface="Lora"/>
                <a:ea typeface="Lora"/>
                <a:cs typeface="Lora"/>
                <a:sym typeface="Lora"/>
                <a:hlinkClick r:id="rId9">
                  <a:extLst>
                    <a:ext uri="{A12FA001-AC4F-418D-AE19-62706E023703}">
                      <ahyp:hlinkClr xmlns:ahyp="http://schemas.microsoft.com/office/drawing/2018/hyperlinkcolor" val="tx"/>
                    </a:ext>
                  </a:extLst>
                </a:hlinkClick>
              </a:rPr>
              <a:t>Flaticon</a:t>
            </a:r>
            <a:r>
              <a:rPr lang="en-GB" sz="1200">
                <a:solidFill>
                  <a:schemeClr val="accent3"/>
                </a:solidFill>
                <a:latin typeface="Lora"/>
                <a:ea typeface="Lora"/>
                <a:cs typeface="Lora"/>
                <a:sym typeface="Lora"/>
              </a:rPr>
              <a:t>, and infographics &amp; images by </a:t>
            </a:r>
            <a:r>
              <a:rPr lang="en-GB" sz="1200" u="sng">
                <a:solidFill>
                  <a:schemeClr val="dk1"/>
                </a:solidFill>
                <a:latin typeface="Lora"/>
                <a:ea typeface="Lora"/>
                <a:cs typeface="Lora"/>
                <a:sym typeface="Lora"/>
                <a:hlinkClick r:id="rId10">
                  <a:extLst>
                    <a:ext uri="{A12FA001-AC4F-418D-AE19-62706E023703}">
                      <ahyp:hlinkClr xmlns:ahyp="http://schemas.microsoft.com/office/drawing/2018/hyperlinkcolor" val="tx"/>
                    </a:ext>
                  </a:extLst>
                </a:hlinkClick>
              </a:rPr>
              <a:t>Freepik</a:t>
            </a:r>
            <a:r>
              <a:rPr lang="en-GB" sz="1200" u="sng">
                <a:solidFill>
                  <a:schemeClr val="dk1"/>
                </a:solidFill>
                <a:latin typeface="Lora"/>
                <a:ea typeface="Lora"/>
                <a:cs typeface="Lora"/>
                <a:sym typeface="Lora"/>
              </a:rPr>
              <a:t> </a:t>
            </a:r>
            <a:endParaRPr sz="1200" u="sng">
              <a:solidFill>
                <a:schemeClr val="dk1"/>
              </a:solidFill>
              <a:latin typeface="Lora"/>
              <a:ea typeface="Lora"/>
              <a:cs typeface="Lora"/>
              <a:sym typeface="Lora"/>
            </a:endParaRPr>
          </a:p>
          <a:p>
            <a:pPr marL="0" lvl="0" indent="0" algn="ctr" rtl="0">
              <a:spcBef>
                <a:spcPts val="300"/>
              </a:spcBef>
              <a:spcAft>
                <a:spcPts val="0"/>
              </a:spcAft>
              <a:buNone/>
            </a:pPr>
            <a:endParaRPr sz="1200" u="sng">
              <a:solidFill>
                <a:schemeClr val="dk1"/>
              </a:solidFill>
              <a:latin typeface="Anaheim"/>
              <a:ea typeface="Anaheim"/>
              <a:cs typeface="Anaheim"/>
              <a:sym typeface="Anaheim"/>
            </a:endParaRPr>
          </a:p>
        </p:txBody>
      </p:sp>
      <p:pic>
        <p:nvPicPr>
          <p:cNvPr id="220" name="Google Shape;220;p20"/>
          <p:cNvPicPr preferRelativeResize="0"/>
          <p:nvPr/>
        </p:nvPicPr>
        <p:blipFill>
          <a:blip r:embed="rId11">
            <a:alphaModFix/>
          </a:blip>
          <a:stretch>
            <a:fillRect/>
          </a:stretch>
        </p:blipFill>
        <p:spPr>
          <a:xfrm>
            <a:off x="272542" y="385216"/>
            <a:ext cx="768817" cy="593825"/>
          </a:xfrm>
          <a:prstGeom prst="rect">
            <a:avLst/>
          </a:prstGeom>
          <a:noFill/>
          <a:ln>
            <a:noFill/>
          </a:ln>
        </p:spPr>
      </p:pic>
      <p:pic>
        <p:nvPicPr>
          <p:cNvPr id="221" name="Google Shape;221;p20"/>
          <p:cNvPicPr preferRelativeResize="0"/>
          <p:nvPr/>
        </p:nvPicPr>
        <p:blipFill>
          <a:blip r:embed="rId2">
            <a:alphaModFix/>
          </a:blip>
          <a:stretch>
            <a:fillRect/>
          </a:stretch>
        </p:blipFill>
        <p:spPr>
          <a:xfrm rot="-1498321">
            <a:off x="7172231" y="2392620"/>
            <a:ext cx="3578109" cy="2647950"/>
          </a:xfrm>
          <a:prstGeom prst="rect">
            <a:avLst/>
          </a:prstGeom>
          <a:noFill/>
          <a:ln>
            <a:noFill/>
          </a:ln>
        </p:spPr>
      </p:pic>
      <p:pic>
        <p:nvPicPr>
          <p:cNvPr id="222" name="Google Shape;222;p20"/>
          <p:cNvPicPr preferRelativeResize="0"/>
          <p:nvPr/>
        </p:nvPicPr>
        <p:blipFill>
          <a:blip r:embed="rId12">
            <a:alphaModFix/>
          </a:blip>
          <a:stretch>
            <a:fillRect/>
          </a:stretch>
        </p:blipFill>
        <p:spPr>
          <a:xfrm rot="-1498321">
            <a:off x="7540172" y="3380438"/>
            <a:ext cx="2189274" cy="2129001"/>
          </a:xfrm>
          <a:prstGeom prst="rect">
            <a:avLst/>
          </a:prstGeom>
          <a:noFill/>
          <a:ln>
            <a:noFill/>
          </a:ln>
        </p:spPr>
      </p:pic>
      <p:pic>
        <p:nvPicPr>
          <p:cNvPr id="223" name="Google Shape;223;p20"/>
          <p:cNvPicPr preferRelativeResize="0"/>
          <p:nvPr/>
        </p:nvPicPr>
        <p:blipFill>
          <a:blip r:embed="rId6">
            <a:alphaModFix/>
          </a:blip>
          <a:stretch>
            <a:fillRect/>
          </a:stretch>
        </p:blipFill>
        <p:spPr>
          <a:xfrm rot="9301680">
            <a:off x="8539803" y="2067947"/>
            <a:ext cx="1363400" cy="1044175"/>
          </a:xfrm>
          <a:prstGeom prst="rect">
            <a:avLst/>
          </a:prstGeom>
          <a:noFill/>
          <a:ln>
            <a:noFill/>
          </a:ln>
        </p:spPr>
      </p:pic>
      <p:pic>
        <p:nvPicPr>
          <p:cNvPr id="224" name="Google Shape;224;p20"/>
          <p:cNvPicPr preferRelativeResize="0"/>
          <p:nvPr/>
        </p:nvPicPr>
        <p:blipFill>
          <a:blip r:embed="rId5">
            <a:alphaModFix/>
          </a:blip>
          <a:stretch>
            <a:fillRect/>
          </a:stretch>
        </p:blipFill>
        <p:spPr>
          <a:xfrm rot="-9545657">
            <a:off x="7815528" y="2652000"/>
            <a:ext cx="518850" cy="942750"/>
          </a:xfrm>
          <a:prstGeom prst="rect">
            <a:avLst/>
          </a:prstGeom>
          <a:noFill/>
          <a:ln>
            <a:noFill/>
          </a:ln>
        </p:spPr>
      </p:pic>
      <p:pic>
        <p:nvPicPr>
          <p:cNvPr id="225" name="Google Shape;225;p20"/>
          <p:cNvPicPr preferRelativeResize="0"/>
          <p:nvPr/>
        </p:nvPicPr>
        <p:blipFill>
          <a:blip r:embed="rId13">
            <a:alphaModFix/>
          </a:blip>
          <a:stretch>
            <a:fillRect/>
          </a:stretch>
        </p:blipFill>
        <p:spPr>
          <a:xfrm>
            <a:off x="5464000" y="-1850900"/>
            <a:ext cx="2458100" cy="2390400"/>
          </a:xfrm>
          <a:prstGeom prst="rect">
            <a:avLst/>
          </a:prstGeom>
          <a:noFill/>
          <a:ln>
            <a:noFill/>
          </a:ln>
        </p:spPr>
      </p:pic>
      <p:pic>
        <p:nvPicPr>
          <p:cNvPr id="226" name="Google Shape;226;p20"/>
          <p:cNvPicPr preferRelativeResize="0"/>
          <p:nvPr/>
        </p:nvPicPr>
        <p:blipFill>
          <a:blip r:embed="rId6">
            <a:alphaModFix/>
          </a:blip>
          <a:stretch>
            <a:fillRect/>
          </a:stretch>
        </p:blipFill>
        <p:spPr>
          <a:xfrm>
            <a:off x="7948900" y="-327197"/>
            <a:ext cx="1363400" cy="1044146"/>
          </a:xfrm>
          <a:prstGeom prst="rect">
            <a:avLst/>
          </a:prstGeom>
          <a:noFill/>
          <a:ln>
            <a:noFill/>
          </a:ln>
        </p:spPr>
      </p:pic>
      <p:pic>
        <p:nvPicPr>
          <p:cNvPr id="227" name="Google Shape;227;p20"/>
          <p:cNvPicPr preferRelativeResize="0"/>
          <p:nvPr/>
        </p:nvPicPr>
        <p:blipFill>
          <a:blip r:embed="rId5">
            <a:alphaModFix/>
          </a:blip>
          <a:stretch>
            <a:fillRect/>
          </a:stretch>
        </p:blipFill>
        <p:spPr>
          <a:xfrm>
            <a:off x="7570048" y="337950"/>
            <a:ext cx="378854" cy="688375"/>
          </a:xfrm>
          <a:prstGeom prst="rect">
            <a:avLst/>
          </a:prstGeom>
          <a:noFill/>
          <a:ln>
            <a:noFill/>
          </a:ln>
        </p:spPr>
      </p:pic>
      <p:pic>
        <p:nvPicPr>
          <p:cNvPr id="228" name="Google Shape;228;p20"/>
          <p:cNvPicPr preferRelativeResize="0"/>
          <p:nvPr/>
        </p:nvPicPr>
        <p:blipFill>
          <a:blip r:embed="rId12">
            <a:alphaModFix/>
          </a:blip>
          <a:stretch>
            <a:fillRect/>
          </a:stretch>
        </p:blipFill>
        <p:spPr>
          <a:xfrm>
            <a:off x="2013395" y="-1520955"/>
            <a:ext cx="2189275" cy="2129000"/>
          </a:xfrm>
          <a:prstGeom prst="rect">
            <a:avLst/>
          </a:prstGeom>
          <a:noFill/>
          <a:ln>
            <a:noFill/>
          </a:ln>
        </p:spPr>
      </p:pic>
      <p:pic>
        <p:nvPicPr>
          <p:cNvPr id="229" name="Google Shape;229;p20"/>
          <p:cNvPicPr preferRelativeResize="0"/>
          <p:nvPr/>
        </p:nvPicPr>
        <p:blipFill>
          <a:blip r:embed="rId4">
            <a:alphaModFix/>
          </a:blip>
          <a:stretch>
            <a:fillRect/>
          </a:stretch>
        </p:blipFill>
        <p:spPr>
          <a:xfrm>
            <a:off x="-1255868" y="-563168"/>
            <a:ext cx="1918372" cy="1865525"/>
          </a:xfrm>
          <a:prstGeom prst="rect">
            <a:avLst/>
          </a:prstGeom>
          <a:noFill/>
          <a:ln>
            <a:noFill/>
          </a:ln>
        </p:spPr>
      </p:pic>
      <p:pic>
        <p:nvPicPr>
          <p:cNvPr id="230" name="Google Shape;230;p20"/>
          <p:cNvPicPr preferRelativeResize="0"/>
          <p:nvPr/>
        </p:nvPicPr>
        <p:blipFill>
          <a:blip r:embed="rId3">
            <a:alphaModFix/>
          </a:blip>
          <a:stretch>
            <a:fillRect/>
          </a:stretch>
        </p:blipFill>
        <p:spPr>
          <a:xfrm>
            <a:off x="3938236" y="73848"/>
            <a:ext cx="734929" cy="688375"/>
          </a:xfrm>
          <a:prstGeom prst="rect">
            <a:avLst/>
          </a:prstGeom>
          <a:noFill/>
          <a:ln>
            <a:noFill/>
          </a:ln>
        </p:spPr>
      </p:pic>
      <p:pic>
        <p:nvPicPr>
          <p:cNvPr id="231" name="Google Shape;231;p20"/>
          <p:cNvPicPr preferRelativeResize="0"/>
          <p:nvPr/>
        </p:nvPicPr>
        <p:blipFill>
          <a:blip r:embed="rId14">
            <a:alphaModFix/>
          </a:blip>
          <a:stretch>
            <a:fillRect/>
          </a:stretch>
        </p:blipFill>
        <p:spPr>
          <a:xfrm>
            <a:off x="8396422" y="608053"/>
            <a:ext cx="645693" cy="604800"/>
          </a:xfrm>
          <a:prstGeom prst="rect">
            <a:avLst/>
          </a:prstGeom>
          <a:noFill/>
          <a:ln>
            <a:noFill/>
          </a:ln>
        </p:spPr>
      </p:pic>
      <p:pic>
        <p:nvPicPr>
          <p:cNvPr id="232" name="Google Shape;232;p20"/>
          <p:cNvPicPr preferRelativeResize="0"/>
          <p:nvPr/>
        </p:nvPicPr>
        <p:blipFill>
          <a:blip r:embed="rId11">
            <a:alphaModFix/>
          </a:blip>
          <a:stretch>
            <a:fillRect/>
          </a:stretch>
        </p:blipFill>
        <p:spPr>
          <a:xfrm>
            <a:off x="5515892" y="4802941"/>
            <a:ext cx="768817" cy="593825"/>
          </a:xfrm>
          <a:prstGeom prst="rect">
            <a:avLst/>
          </a:prstGeom>
          <a:noFill/>
          <a:ln>
            <a:noFill/>
          </a:ln>
        </p:spPr>
      </p:pic>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925875" y="1705922"/>
            <a:ext cx="1268400" cy="981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152350" y="3398163"/>
            <a:ext cx="48393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30" name="Google Shape;30;p3"/>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31" name="Google Shape;31;p3"/>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32" name="Google Shape;32;p3"/>
          <p:cNvPicPr preferRelativeResize="0"/>
          <p:nvPr/>
        </p:nvPicPr>
        <p:blipFill>
          <a:blip r:embed="rId2">
            <a:alphaModFix/>
          </a:blip>
          <a:stretch>
            <a:fillRect/>
          </a:stretch>
        </p:blipFill>
        <p:spPr>
          <a:xfrm>
            <a:off x="-2152363" y="-770137"/>
            <a:ext cx="4106325" cy="3038875"/>
          </a:xfrm>
          <a:prstGeom prst="rect">
            <a:avLst/>
          </a:prstGeom>
          <a:noFill/>
          <a:ln>
            <a:noFill/>
          </a:ln>
        </p:spPr>
      </p:pic>
      <p:pic>
        <p:nvPicPr>
          <p:cNvPr id="33" name="Google Shape;33;p3"/>
          <p:cNvPicPr preferRelativeResize="0"/>
          <p:nvPr/>
        </p:nvPicPr>
        <p:blipFill>
          <a:blip r:embed="rId3">
            <a:alphaModFix/>
          </a:blip>
          <a:stretch>
            <a:fillRect/>
          </a:stretch>
        </p:blipFill>
        <p:spPr>
          <a:xfrm>
            <a:off x="-1091400" y="67513"/>
            <a:ext cx="2458100" cy="2390400"/>
          </a:xfrm>
          <a:prstGeom prst="rect">
            <a:avLst/>
          </a:prstGeom>
          <a:noFill/>
          <a:ln>
            <a:noFill/>
          </a:ln>
        </p:spPr>
      </p:pic>
      <p:pic>
        <p:nvPicPr>
          <p:cNvPr id="34" name="Google Shape;34;p3"/>
          <p:cNvPicPr preferRelativeResize="0"/>
          <p:nvPr/>
        </p:nvPicPr>
        <p:blipFill>
          <a:blip r:embed="rId4">
            <a:alphaModFix/>
          </a:blip>
          <a:stretch>
            <a:fillRect/>
          </a:stretch>
        </p:blipFill>
        <p:spPr>
          <a:xfrm>
            <a:off x="1899666" y="889738"/>
            <a:ext cx="627024" cy="488525"/>
          </a:xfrm>
          <a:prstGeom prst="rect">
            <a:avLst/>
          </a:prstGeom>
          <a:noFill/>
          <a:ln>
            <a:noFill/>
          </a:ln>
        </p:spPr>
      </p:pic>
      <p:pic>
        <p:nvPicPr>
          <p:cNvPr id="35" name="Google Shape;35;p3"/>
          <p:cNvPicPr preferRelativeResize="0"/>
          <p:nvPr/>
        </p:nvPicPr>
        <p:blipFill>
          <a:blip r:embed="rId5">
            <a:alphaModFix/>
          </a:blip>
          <a:stretch>
            <a:fillRect/>
          </a:stretch>
        </p:blipFill>
        <p:spPr>
          <a:xfrm>
            <a:off x="1040445" y="-1332242"/>
            <a:ext cx="2189275" cy="2129000"/>
          </a:xfrm>
          <a:prstGeom prst="rect">
            <a:avLst/>
          </a:prstGeom>
          <a:noFill/>
          <a:ln>
            <a:noFill/>
          </a:ln>
        </p:spPr>
      </p:pic>
      <p:pic>
        <p:nvPicPr>
          <p:cNvPr id="36" name="Google Shape;36;p3"/>
          <p:cNvPicPr preferRelativeResize="0"/>
          <p:nvPr/>
        </p:nvPicPr>
        <p:blipFill>
          <a:blip r:embed="rId2">
            <a:alphaModFix/>
          </a:blip>
          <a:stretch>
            <a:fillRect/>
          </a:stretch>
        </p:blipFill>
        <p:spPr>
          <a:xfrm>
            <a:off x="6585947" y="3134272"/>
            <a:ext cx="3578108" cy="2647950"/>
          </a:xfrm>
          <a:prstGeom prst="rect">
            <a:avLst/>
          </a:prstGeom>
          <a:noFill/>
          <a:ln>
            <a:noFill/>
          </a:ln>
        </p:spPr>
      </p:pic>
      <p:pic>
        <p:nvPicPr>
          <p:cNvPr id="37" name="Google Shape;37;p3"/>
          <p:cNvPicPr preferRelativeResize="0"/>
          <p:nvPr/>
        </p:nvPicPr>
        <p:blipFill>
          <a:blip r:embed="rId5">
            <a:alphaModFix/>
          </a:blip>
          <a:stretch>
            <a:fillRect/>
          </a:stretch>
        </p:blipFill>
        <p:spPr>
          <a:xfrm>
            <a:off x="6676920" y="3916170"/>
            <a:ext cx="2189275" cy="2129000"/>
          </a:xfrm>
          <a:prstGeom prst="rect">
            <a:avLst/>
          </a:prstGeom>
          <a:noFill/>
          <a:ln>
            <a:noFill/>
          </a:ln>
        </p:spPr>
      </p:pic>
      <p:pic>
        <p:nvPicPr>
          <p:cNvPr id="38" name="Google Shape;38;p3"/>
          <p:cNvPicPr preferRelativeResize="0"/>
          <p:nvPr/>
        </p:nvPicPr>
        <p:blipFill>
          <a:blip r:embed="rId6">
            <a:alphaModFix/>
          </a:blip>
          <a:stretch>
            <a:fillRect/>
          </a:stretch>
        </p:blipFill>
        <p:spPr>
          <a:xfrm rot="10800000">
            <a:off x="8404799" y="3024775"/>
            <a:ext cx="1363400" cy="1044175"/>
          </a:xfrm>
          <a:prstGeom prst="rect">
            <a:avLst/>
          </a:prstGeom>
          <a:noFill/>
          <a:ln>
            <a:noFill/>
          </a:ln>
        </p:spPr>
      </p:pic>
      <p:pic>
        <p:nvPicPr>
          <p:cNvPr id="39" name="Google Shape;39;p3"/>
          <p:cNvPicPr preferRelativeResize="0"/>
          <p:nvPr/>
        </p:nvPicPr>
        <p:blipFill>
          <a:blip r:embed="rId7">
            <a:alphaModFix/>
          </a:blip>
          <a:stretch>
            <a:fillRect/>
          </a:stretch>
        </p:blipFill>
        <p:spPr>
          <a:xfrm rot="-6300001">
            <a:off x="7588575" y="3168675"/>
            <a:ext cx="518850" cy="942750"/>
          </a:xfrm>
          <a:prstGeom prst="rect">
            <a:avLst/>
          </a:prstGeom>
          <a:noFill/>
          <a:ln>
            <a:noFill/>
          </a:ln>
        </p:spPr>
      </p:pic>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3"/>
        <p:cNvGrpSpPr/>
        <p:nvPr/>
      </p:nvGrpSpPr>
      <p:grpSpPr>
        <a:xfrm>
          <a:off x="0" y="0"/>
          <a:ext cx="0" cy="0"/>
          <a:chOff x="0" y="0"/>
          <a:chExt cx="0" cy="0"/>
        </a:xfrm>
      </p:grpSpPr>
      <p:pic>
        <p:nvPicPr>
          <p:cNvPr id="234" name="Google Shape;234;p21"/>
          <p:cNvPicPr preferRelativeResize="0"/>
          <p:nvPr/>
        </p:nvPicPr>
        <p:blipFill>
          <a:blip r:embed="rId2">
            <a:alphaModFix/>
          </a:blip>
          <a:stretch>
            <a:fillRect/>
          </a:stretch>
        </p:blipFill>
        <p:spPr>
          <a:xfrm rot="2958568">
            <a:off x="6530923" y="4147997"/>
            <a:ext cx="3578108" cy="2647950"/>
          </a:xfrm>
          <a:prstGeom prst="rect">
            <a:avLst/>
          </a:prstGeom>
          <a:noFill/>
          <a:ln>
            <a:noFill/>
          </a:ln>
        </p:spPr>
      </p:pic>
      <p:pic>
        <p:nvPicPr>
          <p:cNvPr id="235" name="Google Shape;235;p21"/>
          <p:cNvPicPr preferRelativeResize="0"/>
          <p:nvPr/>
        </p:nvPicPr>
        <p:blipFill>
          <a:blip r:embed="rId2">
            <a:alphaModFix/>
          </a:blip>
          <a:stretch>
            <a:fillRect/>
          </a:stretch>
        </p:blipFill>
        <p:spPr>
          <a:xfrm>
            <a:off x="-1338853" y="-1205578"/>
            <a:ext cx="3578108" cy="2647950"/>
          </a:xfrm>
          <a:prstGeom prst="rect">
            <a:avLst/>
          </a:prstGeom>
          <a:noFill/>
          <a:ln>
            <a:noFill/>
          </a:ln>
        </p:spPr>
      </p:pic>
      <p:pic>
        <p:nvPicPr>
          <p:cNvPr id="236" name="Google Shape;236;p21"/>
          <p:cNvPicPr preferRelativeResize="0"/>
          <p:nvPr/>
        </p:nvPicPr>
        <p:blipFill>
          <a:blip r:embed="rId3">
            <a:alphaModFix/>
          </a:blip>
          <a:stretch>
            <a:fillRect/>
          </a:stretch>
        </p:blipFill>
        <p:spPr>
          <a:xfrm>
            <a:off x="-1247880" y="-423680"/>
            <a:ext cx="2189275" cy="2129000"/>
          </a:xfrm>
          <a:prstGeom prst="rect">
            <a:avLst/>
          </a:prstGeom>
          <a:noFill/>
          <a:ln>
            <a:noFill/>
          </a:ln>
        </p:spPr>
      </p:pic>
      <p:pic>
        <p:nvPicPr>
          <p:cNvPr id="237" name="Google Shape;237;p21"/>
          <p:cNvPicPr preferRelativeResize="0"/>
          <p:nvPr/>
        </p:nvPicPr>
        <p:blipFill>
          <a:blip r:embed="rId4">
            <a:alphaModFix/>
          </a:blip>
          <a:stretch>
            <a:fillRect/>
          </a:stretch>
        </p:blipFill>
        <p:spPr>
          <a:xfrm rot="10800000">
            <a:off x="941399" y="-153025"/>
            <a:ext cx="1363400" cy="1044175"/>
          </a:xfrm>
          <a:prstGeom prst="rect">
            <a:avLst/>
          </a:prstGeom>
          <a:noFill/>
          <a:ln>
            <a:noFill/>
          </a:ln>
        </p:spPr>
      </p:pic>
      <p:pic>
        <p:nvPicPr>
          <p:cNvPr id="238" name="Google Shape;238;p21"/>
          <p:cNvPicPr preferRelativeResize="0"/>
          <p:nvPr/>
        </p:nvPicPr>
        <p:blipFill>
          <a:blip r:embed="rId5">
            <a:alphaModFix/>
          </a:blip>
          <a:stretch>
            <a:fillRect/>
          </a:stretch>
        </p:blipFill>
        <p:spPr>
          <a:xfrm>
            <a:off x="8281636" y="3502848"/>
            <a:ext cx="734929" cy="688375"/>
          </a:xfrm>
          <a:prstGeom prst="rect">
            <a:avLst/>
          </a:prstGeom>
          <a:noFill/>
          <a:ln>
            <a:noFill/>
          </a:ln>
        </p:spPr>
      </p:pic>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9"/>
        <p:cNvGrpSpPr/>
        <p:nvPr/>
      </p:nvGrpSpPr>
      <p:grpSpPr>
        <a:xfrm>
          <a:off x="0" y="0"/>
          <a:ext cx="0" cy="0"/>
          <a:chOff x="0" y="0"/>
          <a:chExt cx="0" cy="0"/>
        </a:xfrm>
      </p:grpSpPr>
      <p:pic>
        <p:nvPicPr>
          <p:cNvPr id="240" name="Google Shape;240;p22"/>
          <p:cNvPicPr preferRelativeResize="0"/>
          <p:nvPr/>
        </p:nvPicPr>
        <p:blipFill>
          <a:blip r:embed="rId2">
            <a:alphaModFix/>
          </a:blip>
          <a:stretch>
            <a:fillRect/>
          </a:stretch>
        </p:blipFill>
        <p:spPr>
          <a:xfrm rot="-8985647">
            <a:off x="-1368836" y="3900755"/>
            <a:ext cx="3578108" cy="2647950"/>
          </a:xfrm>
          <a:prstGeom prst="rect">
            <a:avLst/>
          </a:prstGeom>
          <a:noFill/>
          <a:ln>
            <a:noFill/>
          </a:ln>
        </p:spPr>
      </p:pic>
      <p:pic>
        <p:nvPicPr>
          <p:cNvPr id="241" name="Google Shape;241;p22"/>
          <p:cNvPicPr preferRelativeResize="0"/>
          <p:nvPr/>
        </p:nvPicPr>
        <p:blipFill>
          <a:blip r:embed="rId3">
            <a:alphaModFix/>
          </a:blip>
          <a:stretch>
            <a:fillRect/>
          </a:stretch>
        </p:blipFill>
        <p:spPr>
          <a:xfrm rot="490213">
            <a:off x="8042376" y="-937215"/>
            <a:ext cx="2458100" cy="2390401"/>
          </a:xfrm>
          <a:prstGeom prst="rect">
            <a:avLst/>
          </a:prstGeom>
          <a:noFill/>
          <a:ln>
            <a:noFill/>
          </a:ln>
        </p:spPr>
      </p:pic>
      <p:pic>
        <p:nvPicPr>
          <p:cNvPr id="242" name="Google Shape;242;p22"/>
          <p:cNvPicPr preferRelativeResize="0"/>
          <p:nvPr/>
        </p:nvPicPr>
        <p:blipFill>
          <a:blip r:embed="rId4">
            <a:alphaModFix/>
          </a:blip>
          <a:stretch>
            <a:fillRect/>
          </a:stretch>
        </p:blipFill>
        <p:spPr>
          <a:xfrm rot="490214">
            <a:off x="6343870" y="-1336077"/>
            <a:ext cx="2189274" cy="2129000"/>
          </a:xfrm>
          <a:prstGeom prst="rect">
            <a:avLst/>
          </a:prstGeom>
          <a:noFill/>
          <a:ln>
            <a:noFill/>
          </a:ln>
        </p:spPr>
      </p:pic>
      <p:pic>
        <p:nvPicPr>
          <p:cNvPr id="243" name="Google Shape;243;p22"/>
          <p:cNvPicPr preferRelativeResize="0"/>
          <p:nvPr/>
        </p:nvPicPr>
        <p:blipFill>
          <a:blip r:embed="rId5">
            <a:alphaModFix/>
          </a:blip>
          <a:stretch>
            <a:fillRect/>
          </a:stretch>
        </p:blipFill>
        <p:spPr>
          <a:xfrm rot="-900001">
            <a:off x="364446" y="3370905"/>
            <a:ext cx="485475" cy="378225"/>
          </a:xfrm>
          <a:prstGeom prst="rect">
            <a:avLst/>
          </a:prstGeom>
          <a:noFill/>
          <a:ln>
            <a:noFill/>
          </a:ln>
        </p:spPr>
      </p:pic>
      <p:pic>
        <p:nvPicPr>
          <p:cNvPr id="244" name="Google Shape;244;p22"/>
          <p:cNvPicPr preferRelativeResize="0"/>
          <p:nvPr/>
        </p:nvPicPr>
        <p:blipFill>
          <a:blip r:embed="rId6">
            <a:alphaModFix/>
          </a:blip>
          <a:stretch>
            <a:fillRect/>
          </a:stretch>
        </p:blipFill>
        <p:spPr>
          <a:xfrm rot="-3663282">
            <a:off x="-436873" y="4125433"/>
            <a:ext cx="1714187" cy="1666962"/>
          </a:xfrm>
          <a:prstGeom prst="rect">
            <a:avLst/>
          </a:prstGeom>
          <a:noFill/>
          <a:ln>
            <a:noFill/>
          </a:ln>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4"/>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42" name="Google Shape;42;p4"/>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43" name="Google Shape;43;p4"/>
          <p:cNvPicPr preferRelativeResize="0"/>
          <p:nvPr/>
        </p:nvPicPr>
        <p:blipFill>
          <a:blip r:embed="rId2">
            <a:alphaModFix/>
          </a:blip>
          <a:stretch>
            <a:fillRect/>
          </a:stretch>
        </p:blipFill>
        <p:spPr>
          <a:xfrm>
            <a:off x="-1418378" y="-1500028"/>
            <a:ext cx="3578108" cy="2647950"/>
          </a:xfrm>
          <a:prstGeom prst="rect">
            <a:avLst/>
          </a:prstGeom>
          <a:noFill/>
          <a:ln>
            <a:noFill/>
          </a:ln>
        </p:spPr>
      </p:pic>
      <p:pic>
        <p:nvPicPr>
          <p:cNvPr id="44" name="Google Shape;44;p4"/>
          <p:cNvPicPr preferRelativeResize="0"/>
          <p:nvPr/>
        </p:nvPicPr>
        <p:blipFill>
          <a:blip r:embed="rId3">
            <a:alphaModFix/>
          </a:blip>
          <a:stretch>
            <a:fillRect/>
          </a:stretch>
        </p:blipFill>
        <p:spPr>
          <a:xfrm rot="7486306">
            <a:off x="7083623" y="4348205"/>
            <a:ext cx="2458100" cy="2390401"/>
          </a:xfrm>
          <a:prstGeom prst="rect">
            <a:avLst/>
          </a:prstGeom>
          <a:noFill/>
          <a:ln>
            <a:noFill/>
          </a:ln>
        </p:spPr>
      </p:pic>
      <p:pic>
        <p:nvPicPr>
          <p:cNvPr id="45" name="Google Shape;45;p4"/>
          <p:cNvPicPr preferRelativeResize="0"/>
          <p:nvPr/>
        </p:nvPicPr>
        <p:blipFill>
          <a:blip r:embed="rId4">
            <a:alphaModFix/>
          </a:blip>
          <a:stretch>
            <a:fillRect/>
          </a:stretch>
        </p:blipFill>
        <p:spPr>
          <a:xfrm rot="7486306">
            <a:off x="8512290" y="3077145"/>
            <a:ext cx="2189275" cy="2129000"/>
          </a:xfrm>
          <a:prstGeom prst="rect">
            <a:avLst/>
          </a:prstGeom>
          <a:noFill/>
          <a:ln>
            <a:noFill/>
          </a:ln>
        </p:spPr>
      </p:pic>
      <p:pic>
        <p:nvPicPr>
          <p:cNvPr id="46" name="Google Shape;46;p4"/>
          <p:cNvPicPr preferRelativeResize="0"/>
          <p:nvPr/>
        </p:nvPicPr>
        <p:blipFill>
          <a:blip r:embed="rId5">
            <a:alphaModFix/>
          </a:blip>
          <a:stretch>
            <a:fillRect/>
          </a:stretch>
        </p:blipFill>
        <p:spPr>
          <a:xfrm>
            <a:off x="127948" y="1259510"/>
            <a:ext cx="485475" cy="378225"/>
          </a:xfrm>
          <a:prstGeom prst="rect">
            <a:avLst/>
          </a:prstGeom>
          <a:noFill/>
          <a:ln>
            <a:noFill/>
          </a:ln>
        </p:spPr>
      </p:pic>
      <p:sp>
        <p:nvSpPr>
          <p:cNvPr id="47" name="Google Shape;47;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4"/>
          <p:cNvSpPr txBox="1">
            <a:spLocks noGrp="1"/>
          </p:cNvSpPr>
          <p:nvPr>
            <p:ph type="body" idx="1"/>
          </p:nvPr>
        </p:nvSpPr>
        <p:spPr>
          <a:xfrm>
            <a:off x="720000" y="1152475"/>
            <a:ext cx="7704000" cy="350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Font typeface="Darker Grotesque SemiBold"/>
              <a:buChar char="●"/>
              <a:defRPr sz="13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subTitle" idx="1"/>
          </p:nvPr>
        </p:nvSpPr>
        <p:spPr>
          <a:xfrm>
            <a:off x="1290750" y="3056575"/>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sul"/>
              <a:buNone/>
              <a:defRPr sz="2000">
                <a:solidFill>
                  <a:schemeClr val="dk1"/>
                </a:solidFill>
                <a:latin typeface="Asul"/>
                <a:ea typeface="Asul"/>
                <a:cs typeface="Asul"/>
                <a:sym typeface="Asul"/>
              </a:defRPr>
            </a:lvl1pPr>
            <a:lvl2pPr lvl="1"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2pPr>
            <a:lvl3pPr lvl="2"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3pPr>
            <a:lvl4pPr lvl="3"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4pPr>
            <a:lvl5pPr lvl="4"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5pPr>
            <a:lvl6pPr lvl="5"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6pPr>
            <a:lvl7pPr lvl="6"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7pPr>
            <a:lvl8pPr lvl="7"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8pPr>
            <a:lvl9pPr lvl="8" algn="ctr">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9pPr>
          </a:lstStyle>
          <a:p>
            <a:endParaRPr/>
          </a:p>
        </p:txBody>
      </p:sp>
      <p:sp>
        <p:nvSpPr>
          <p:cNvPr id="51" name="Google Shape;51;p5"/>
          <p:cNvSpPr txBox="1">
            <a:spLocks noGrp="1"/>
          </p:cNvSpPr>
          <p:nvPr>
            <p:ph type="subTitle" idx="2"/>
          </p:nvPr>
        </p:nvSpPr>
        <p:spPr>
          <a:xfrm>
            <a:off x="4945625" y="3056575"/>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sul"/>
              <a:buNone/>
              <a:defRPr sz="2000">
                <a:solidFill>
                  <a:schemeClr val="dk1"/>
                </a:solidFill>
                <a:latin typeface="Asul"/>
                <a:ea typeface="Asul"/>
                <a:cs typeface="Asul"/>
                <a:sym typeface="Asul"/>
              </a:defRPr>
            </a:lvl1pPr>
            <a:lvl2pPr lvl="1"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2pPr>
            <a:lvl3pPr lvl="2"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3pPr>
            <a:lvl4pPr lvl="3"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4pPr>
            <a:lvl5pPr lvl="4"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5pPr>
            <a:lvl6pPr lvl="5"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6pPr>
            <a:lvl7pPr lvl="6"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7pPr>
            <a:lvl8pPr lvl="7"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8pPr>
            <a:lvl9pPr lvl="8" algn="ctr" rtl="0">
              <a:lnSpc>
                <a:spcPct val="100000"/>
              </a:lnSpc>
              <a:spcBef>
                <a:spcPts val="0"/>
              </a:spcBef>
              <a:spcAft>
                <a:spcPts val="0"/>
              </a:spcAft>
              <a:buClr>
                <a:schemeClr val="dk1"/>
              </a:buClr>
              <a:buSzPts val="2400"/>
              <a:buFont typeface="Asul"/>
              <a:buNone/>
              <a:defRPr sz="2400">
                <a:solidFill>
                  <a:schemeClr val="dk1"/>
                </a:solidFill>
                <a:latin typeface="Asul"/>
                <a:ea typeface="Asul"/>
                <a:cs typeface="Asul"/>
                <a:sym typeface="Asul"/>
              </a:defRPr>
            </a:lvl9pPr>
          </a:lstStyle>
          <a:p>
            <a:endParaRPr/>
          </a:p>
        </p:txBody>
      </p:sp>
      <p:sp>
        <p:nvSpPr>
          <p:cNvPr id="52" name="Google Shape;52;p5"/>
          <p:cNvSpPr txBox="1">
            <a:spLocks noGrp="1"/>
          </p:cNvSpPr>
          <p:nvPr>
            <p:ph type="subTitle" idx="3"/>
          </p:nvPr>
        </p:nvSpPr>
        <p:spPr>
          <a:xfrm>
            <a:off x="1290750" y="34132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4945625" y="34132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4" name="Google Shape;54;p5"/>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55" name="Google Shape;55;p5"/>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56" name="Google Shape;56;p5"/>
          <p:cNvPicPr preferRelativeResize="0"/>
          <p:nvPr/>
        </p:nvPicPr>
        <p:blipFill>
          <a:blip r:embed="rId2">
            <a:alphaModFix/>
          </a:blip>
          <a:stretch>
            <a:fillRect/>
          </a:stretch>
        </p:blipFill>
        <p:spPr>
          <a:xfrm>
            <a:off x="-2494353" y="-642728"/>
            <a:ext cx="3578108" cy="2647950"/>
          </a:xfrm>
          <a:prstGeom prst="rect">
            <a:avLst/>
          </a:prstGeom>
          <a:noFill/>
          <a:ln>
            <a:noFill/>
          </a:ln>
        </p:spPr>
      </p:pic>
      <p:pic>
        <p:nvPicPr>
          <p:cNvPr id="57" name="Google Shape;57;p5"/>
          <p:cNvPicPr preferRelativeResize="0"/>
          <p:nvPr/>
        </p:nvPicPr>
        <p:blipFill>
          <a:blip r:embed="rId2">
            <a:alphaModFix/>
          </a:blip>
          <a:stretch>
            <a:fillRect/>
          </a:stretch>
        </p:blipFill>
        <p:spPr>
          <a:xfrm>
            <a:off x="7750122" y="3649072"/>
            <a:ext cx="3578108" cy="2647950"/>
          </a:xfrm>
          <a:prstGeom prst="rect">
            <a:avLst/>
          </a:prstGeom>
          <a:noFill/>
          <a:ln>
            <a:noFill/>
          </a:ln>
        </p:spPr>
      </p:pic>
      <p:sp>
        <p:nvSpPr>
          <p:cNvPr id="58" name="Google Shape;5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cxnSp>
        <p:nvCxnSpPr>
          <p:cNvPr id="60" name="Google Shape;60;p6"/>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61" name="Google Shape;61;p6"/>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62" name="Google Shape;62;p6"/>
          <p:cNvPicPr preferRelativeResize="0"/>
          <p:nvPr/>
        </p:nvPicPr>
        <p:blipFill>
          <a:blip r:embed="rId2">
            <a:alphaModFix/>
          </a:blip>
          <a:stretch>
            <a:fillRect/>
          </a:stretch>
        </p:blipFill>
        <p:spPr>
          <a:xfrm>
            <a:off x="7695848" y="4380548"/>
            <a:ext cx="734929" cy="688375"/>
          </a:xfrm>
          <a:prstGeom prst="rect">
            <a:avLst/>
          </a:prstGeom>
          <a:noFill/>
          <a:ln>
            <a:noFill/>
          </a:ln>
        </p:spPr>
      </p:pic>
      <p:pic>
        <p:nvPicPr>
          <p:cNvPr id="63" name="Google Shape;63;p6"/>
          <p:cNvPicPr preferRelativeResize="0"/>
          <p:nvPr/>
        </p:nvPicPr>
        <p:blipFill>
          <a:blip r:embed="rId3">
            <a:alphaModFix/>
          </a:blip>
          <a:stretch>
            <a:fillRect/>
          </a:stretch>
        </p:blipFill>
        <p:spPr>
          <a:xfrm>
            <a:off x="674247" y="596696"/>
            <a:ext cx="469961" cy="363000"/>
          </a:xfrm>
          <a:prstGeom prst="rect">
            <a:avLst/>
          </a:prstGeom>
          <a:noFill/>
          <a:ln>
            <a:noFill/>
          </a:ln>
        </p:spPr>
      </p:pic>
      <p:pic>
        <p:nvPicPr>
          <p:cNvPr id="64" name="Google Shape;64;p6"/>
          <p:cNvPicPr preferRelativeResize="0"/>
          <p:nvPr/>
        </p:nvPicPr>
        <p:blipFill>
          <a:blip r:embed="rId4">
            <a:alphaModFix/>
          </a:blip>
          <a:stretch>
            <a:fillRect/>
          </a:stretch>
        </p:blipFill>
        <p:spPr>
          <a:xfrm>
            <a:off x="8179482" y="4116277"/>
            <a:ext cx="2935806" cy="2172625"/>
          </a:xfrm>
          <a:prstGeom prst="rect">
            <a:avLst/>
          </a:prstGeom>
          <a:noFill/>
          <a:ln>
            <a:noFill/>
          </a:ln>
        </p:spPr>
      </p:pic>
      <p:pic>
        <p:nvPicPr>
          <p:cNvPr id="65" name="Google Shape;65;p6"/>
          <p:cNvPicPr preferRelativeResize="0"/>
          <p:nvPr/>
        </p:nvPicPr>
        <p:blipFill>
          <a:blip r:embed="rId4">
            <a:alphaModFix/>
          </a:blip>
          <a:stretch>
            <a:fillRect/>
          </a:stretch>
        </p:blipFill>
        <p:spPr>
          <a:xfrm>
            <a:off x="-2363268" y="2"/>
            <a:ext cx="2935806" cy="2172625"/>
          </a:xfrm>
          <a:prstGeom prst="rect">
            <a:avLst/>
          </a:prstGeom>
          <a:noFill/>
          <a:ln>
            <a:noFill/>
          </a:ln>
        </p:spPr>
      </p:pic>
      <p:pic>
        <p:nvPicPr>
          <p:cNvPr id="66" name="Google Shape;66;p6"/>
          <p:cNvPicPr preferRelativeResize="0"/>
          <p:nvPr/>
        </p:nvPicPr>
        <p:blipFill>
          <a:blip r:embed="rId5">
            <a:alphaModFix/>
          </a:blip>
          <a:stretch>
            <a:fillRect/>
          </a:stretch>
        </p:blipFill>
        <p:spPr>
          <a:xfrm>
            <a:off x="489500" y="1200245"/>
            <a:ext cx="447450" cy="419100"/>
          </a:xfrm>
          <a:prstGeom prst="rect">
            <a:avLst/>
          </a:prstGeom>
          <a:noFill/>
          <a:ln>
            <a:noFill/>
          </a:ln>
        </p:spPr>
      </p:pic>
      <p:sp>
        <p:nvSpPr>
          <p:cNvPr id="67" name="Google Shape;67;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txBox="1">
            <a:spLocks noGrp="1"/>
          </p:cNvSpPr>
          <p:nvPr>
            <p:ph type="body" idx="1"/>
          </p:nvPr>
        </p:nvSpPr>
        <p:spPr>
          <a:xfrm>
            <a:off x="726450" y="1754975"/>
            <a:ext cx="40152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0" name="Google Shape;70;p7"/>
          <p:cNvSpPr>
            <a:spLocks noGrp="1"/>
          </p:cNvSpPr>
          <p:nvPr>
            <p:ph type="pic" idx="2"/>
          </p:nvPr>
        </p:nvSpPr>
        <p:spPr>
          <a:xfrm>
            <a:off x="4976975" y="1374425"/>
            <a:ext cx="3232800" cy="2913000"/>
          </a:xfrm>
          <a:prstGeom prst="rect">
            <a:avLst/>
          </a:prstGeom>
          <a:noFill/>
          <a:ln>
            <a:noFill/>
          </a:ln>
        </p:spPr>
      </p:sp>
      <p:cxnSp>
        <p:nvCxnSpPr>
          <p:cNvPr id="71" name="Google Shape;71;p7"/>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72" name="Google Shape;72;p7"/>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73" name="Google Shape;73;p7"/>
          <p:cNvPicPr preferRelativeResize="0"/>
          <p:nvPr/>
        </p:nvPicPr>
        <p:blipFill>
          <a:blip r:embed="rId2">
            <a:alphaModFix/>
          </a:blip>
          <a:stretch>
            <a:fillRect/>
          </a:stretch>
        </p:blipFill>
        <p:spPr>
          <a:xfrm>
            <a:off x="-1418378" y="-1500028"/>
            <a:ext cx="3578108" cy="2647950"/>
          </a:xfrm>
          <a:prstGeom prst="rect">
            <a:avLst/>
          </a:prstGeom>
          <a:noFill/>
          <a:ln>
            <a:noFill/>
          </a:ln>
        </p:spPr>
      </p:pic>
      <p:pic>
        <p:nvPicPr>
          <p:cNvPr id="74" name="Google Shape;74;p7"/>
          <p:cNvPicPr preferRelativeResize="0"/>
          <p:nvPr/>
        </p:nvPicPr>
        <p:blipFill>
          <a:blip r:embed="rId3">
            <a:alphaModFix/>
          </a:blip>
          <a:stretch>
            <a:fillRect/>
          </a:stretch>
        </p:blipFill>
        <p:spPr>
          <a:xfrm rot="7486306">
            <a:off x="7083623" y="4348205"/>
            <a:ext cx="2458100" cy="2390401"/>
          </a:xfrm>
          <a:prstGeom prst="rect">
            <a:avLst/>
          </a:prstGeom>
          <a:noFill/>
          <a:ln>
            <a:noFill/>
          </a:ln>
        </p:spPr>
      </p:pic>
      <p:pic>
        <p:nvPicPr>
          <p:cNvPr id="75" name="Google Shape;75;p7"/>
          <p:cNvPicPr preferRelativeResize="0"/>
          <p:nvPr/>
        </p:nvPicPr>
        <p:blipFill>
          <a:blip r:embed="rId4">
            <a:alphaModFix/>
          </a:blip>
          <a:stretch>
            <a:fillRect/>
          </a:stretch>
        </p:blipFill>
        <p:spPr>
          <a:xfrm rot="7486306">
            <a:off x="8512290" y="3077145"/>
            <a:ext cx="2189275" cy="2129000"/>
          </a:xfrm>
          <a:prstGeom prst="rect">
            <a:avLst/>
          </a:prstGeom>
          <a:noFill/>
          <a:ln>
            <a:noFill/>
          </a:ln>
        </p:spPr>
      </p:pic>
      <p:pic>
        <p:nvPicPr>
          <p:cNvPr id="76" name="Google Shape;76;p7"/>
          <p:cNvPicPr preferRelativeResize="0"/>
          <p:nvPr/>
        </p:nvPicPr>
        <p:blipFill>
          <a:blip r:embed="rId5">
            <a:alphaModFix/>
          </a:blip>
          <a:stretch>
            <a:fillRect/>
          </a:stretch>
        </p:blipFill>
        <p:spPr>
          <a:xfrm>
            <a:off x="127948" y="1259510"/>
            <a:ext cx="485475" cy="378225"/>
          </a:xfrm>
          <a:prstGeom prst="rect">
            <a:avLst/>
          </a:prstGeom>
          <a:noFill/>
          <a:ln>
            <a:noFill/>
          </a:ln>
        </p:spPr>
      </p:pic>
      <p:sp>
        <p:nvSpPr>
          <p:cNvPr id="77" name="Google Shape;77;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2358150" y="1522800"/>
            <a:ext cx="4427700" cy="20979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80" name="Google Shape;80;p8"/>
          <p:cNvPicPr preferRelativeResize="0"/>
          <p:nvPr/>
        </p:nvPicPr>
        <p:blipFill>
          <a:blip r:embed="rId2">
            <a:alphaModFix/>
          </a:blip>
          <a:stretch>
            <a:fillRect/>
          </a:stretch>
        </p:blipFill>
        <p:spPr>
          <a:xfrm>
            <a:off x="993044" y="3671232"/>
            <a:ext cx="1918372" cy="1865525"/>
          </a:xfrm>
          <a:prstGeom prst="rect">
            <a:avLst/>
          </a:prstGeom>
          <a:noFill/>
          <a:ln>
            <a:noFill/>
          </a:ln>
        </p:spPr>
      </p:pic>
      <p:pic>
        <p:nvPicPr>
          <p:cNvPr id="81" name="Google Shape;81;p8"/>
          <p:cNvPicPr preferRelativeResize="0"/>
          <p:nvPr/>
        </p:nvPicPr>
        <p:blipFill>
          <a:blip r:embed="rId3">
            <a:alphaModFix/>
          </a:blip>
          <a:stretch>
            <a:fillRect/>
          </a:stretch>
        </p:blipFill>
        <p:spPr>
          <a:xfrm>
            <a:off x="6611922" y="2667147"/>
            <a:ext cx="3578108" cy="2647950"/>
          </a:xfrm>
          <a:prstGeom prst="rect">
            <a:avLst/>
          </a:prstGeom>
          <a:noFill/>
          <a:ln>
            <a:noFill/>
          </a:ln>
        </p:spPr>
      </p:pic>
      <p:pic>
        <p:nvPicPr>
          <p:cNvPr id="82" name="Google Shape;82;p8"/>
          <p:cNvPicPr preferRelativeResize="0"/>
          <p:nvPr/>
        </p:nvPicPr>
        <p:blipFill>
          <a:blip r:embed="rId4">
            <a:alphaModFix/>
          </a:blip>
          <a:stretch>
            <a:fillRect/>
          </a:stretch>
        </p:blipFill>
        <p:spPr>
          <a:xfrm>
            <a:off x="4187592" y="4672791"/>
            <a:ext cx="768817" cy="593825"/>
          </a:xfrm>
          <a:prstGeom prst="rect">
            <a:avLst/>
          </a:prstGeom>
          <a:noFill/>
          <a:ln>
            <a:noFill/>
          </a:ln>
        </p:spPr>
      </p:pic>
      <p:pic>
        <p:nvPicPr>
          <p:cNvPr id="83" name="Google Shape;83;p8"/>
          <p:cNvPicPr preferRelativeResize="0"/>
          <p:nvPr/>
        </p:nvPicPr>
        <p:blipFill>
          <a:blip r:embed="rId3">
            <a:alphaModFix/>
          </a:blip>
          <a:stretch>
            <a:fillRect/>
          </a:stretch>
        </p:blipFill>
        <p:spPr>
          <a:xfrm>
            <a:off x="-1624125" y="-800650"/>
            <a:ext cx="4106325" cy="3038875"/>
          </a:xfrm>
          <a:prstGeom prst="rect">
            <a:avLst/>
          </a:prstGeom>
          <a:noFill/>
          <a:ln>
            <a:noFill/>
          </a:ln>
        </p:spPr>
      </p:pic>
      <p:pic>
        <p:nvPicPr>
          <p:cNvPr id="84" name="Google Shape;84;p8"/>
          <p:cNvPicPr preferRelativeResize="0"/>
          <p:nvPr/>
        </p:nvPicPr>
        <p:blipFill>
          <a:blip r:embed="rId5">
            <a:alphaModFix/>
          </a:blip>
          <a:stretch>
            <a:fillRect/>
          </a:stretch>
        </p:blipFill>
        <p:spPr>
          <a:xfrm>
            <a:off x="6702895" y="3449045"/>
            <a:ext cx="2189275" cy="2129000"/>
          </a:xfrm>
          <a:prstGeom prst="rect">
            <a:avLst/>
          </a:prstGeom>
          <a:noFill/>
          <a:ln>
            <a:noFill/>
          </a:ln>
        </p:spPr>
      </p:pic>
      <p:pic>
        <p:nvPicPr>
          <p:cNvPr id="85" name="Google Shape;85;p8"/>
          <p:cNvPicPr preferRelativeResize="0"/>
          <p:nvPr/>
        </p:nvPicPr>
        <p:blipFill>
          <a:blip r:embed="rId6">
            <a:alphaModFix/>
          </a:blip>
          <a:stretch>
            <a:fillRect/>
          </a:stretch>
        </p:blipFill>
        <p:spPr>
          <a:xfrm rot="9000000">
            <a:off x="-397861" y="4488097"/>
            <a:ext cx="1370937" cy="1049919"/>
          </a:xfrm>
          <a:prstGeom prst="rect">
            <a:avLst/>
          </a:prstGeom>
          <a:noFill/>
          <a:ln>
            <a:noFill/>
          </a:ln>
        </p:spPr>
      </p:pic>
      <p:pic>
        <p:nvPicPr>
          <p:cNvPr id="86" name="Google Shape;86;p8"/>
          <p:cNvPicPr preferRelativeResize="0"/>
          <p:nvPr/>
        </p:nvPicPr>
        <p:blipFill>
          <a:blip r:embed="rId7">
            <a:alphaModFix/>
          </a:blip>
          <a:stretch>
            <a:fillRect/>
          </a:stretch>
        </p:blipFill>
        <p:spPr>
          <a:xfrm>
            <a:off x="-292225" y="-578175"/>
            <a:ext cx="2458100" cy="2390400"/>
          </a:xfrm>
          <a:prstGeom prst="rect">
            <a:avLst/>
          </a:prstGeom>
          <a:noFill/>
          <a:ln>
            <a:noFill/>
          </a:ln>
        </p:spPr>
      </p:pic>
      <p:pic>
        <p:nvPicPr>
          <p:cNvPr id="87" name="Google Shape;87;p8"/>
          <p:cNvPicPr preferRelativeResize="0"/>
          <p:nvPr/>
        </p:nvPicPr>
        <p:blipFill>
          <a:blip r:embed="rId7">
            <a:alphaModFix/>
          </a:blip>
          <a:stretch>
            <a:fillRect/>
          </a:stretch>
        </p:blipFill>
        <p:spPr>
          <a:xfrm>
            <a:off x="5464000" y="-1850900"/>
            <a:ext cx="2458100" cy="2390400"/>
          </a:xfrm>
          <a:prstGeom prst="rect">
            <a:avLst/>
          </a:prstGeom>
          <a:noFill/>
          <a:ln>
            <a:noFill/>
          </a:ln>
        </p:spPr>
      </p:pic>
      <p:pic>
        <p:nvPicPr>
          <p:cNvPr id="88" name="Google Shape;88;p8"/>
          <p:cNvPicPr preferRelativeResize="0"/>
          <p:nvPr/>
        </p:nvPicPr>
        <p:blipFill>
          <a:blip r:embed="rId6">
            <a:alphaModFix/>
          </a:blip>
          <a:stretch>
            <a:fillRect/>
          </a:stretch>
        </p:blipFill>
        <p:spPr>
          <a:xfrm rot="10800000">
            <a:off x="8430774" y="2557650"/>
            <a:ext cx="1363400" cy="1044175"/>
          </a:xfrm>
          <a:prstGeom prst="rect">
            <a:avLst/>
          </a:prstGeom>
          <a:noFill/>
          <a:ln>
            <a:noFill/>
          </a:ln>
        </p:spPr>
      </p:pic>
      <p:pic>
        <p:nvPicPr>
          <p:cNvPr id="89" name="Google Shape;89;p8"/>
          <p:cNvPicPr preferRelativeResize="0"/>
          <p:nvPr/>
        </p:nvPicPr>
        <p:blipFill>
          <a:blip r:embed="rId6">
            <a:alphaModFix/>
          </a:blip>
          <a:stretch>
            <a:fillRect/>
          </a:stretch>
        </p:blipFill>
        <p:spPr>
          <a:xfrm>
            <a:off x="7948900" y="-327197"/>
            <a:ext cx="1363400" cy="1044146"/>
          </a:xfrm>
          <a:prstGeom prst="rect">
            <a:avLst/>
          </a:prstGeom>
          <a:noFill/>
          <a:ln>
            <a:noFill/>
          </a:ln>
        </p:spPr>
      </p:pic>
      <p:pic>
        <p:nvPicPr>
          <p:cNvPr id="90" name="Google Shape;90;p8"/>
          <p:cNvPicPr preferRelativeResize="0"/>
          <p:nvPr/>
        </p:nvPicPr>
        <p:blipFill>
          <a:blip r:embed="rId8">
            <a:alphaModFix/>
          </a:blip>
          <a:stretch>
            <a:fillRect/>
          </a:stretch>
        </p:blipFill>
        <p:spPr>
          <a:xfrm>
            <a:off x="8158590" y="846301"/>
            <a:ext cx="1737262" cy="1495225"/>
          </a:xfrm>
          <a:prstGeom prst="rect">
            <a:avLst/>
          </a:prstGeom>
          <a:noFill/>
          <a:ln>
            <a:noFill/>
          </a:ln>
        </p:spPr>
      </p:pic>
      <p:pic>
        <p:nvPicPr>
          <p:cNvPr id="91" name="Google Shape;91;p8"/>
          <p:cNvPicPr preferRelativeResize="0"/>
          <p:nvPr/>
        </p:nvPicPr>
        <p:blipFill>
          <a:blip r:embed="rId8">
            <a:alphaModFix/>
          </a:blip>
          <a:stretch>
            <a:fillRect/>
          </a:stretch>
        </p:blipFill>
        <p:spPr>
          <a:xfrm>
            <a:off x="-663335" y="2761051"/>
            <a:ext cx="1737262" cy="1495225"/>
          </a:xfrm>
          <a:prstGeom prst="rect">
            <a:avLst/>
          </a:prstGeom>
          <a:noFill/>
          <a:ln>
            <a:noFill/>
          </a:ln>
        </p:spPr>
      </p:pic>
      <p:pic>
        <p:nvPicPr>
          <p:cNvPr id="92" name="Google Shape;92;p8"/>
          <p:cNvPicPr preferRelativeResize="0"/>
          <p:nvPr/>
        </p:nvPicPr>
        <p:blipFill>
          <a:blip r:embed="rId5">
            <a:alphaModFix/>
          </a:blip>
          <a:stretch>
            <a:fillRect/>
          </a:stretch>
        </p:blipFill>
        <p:spPr>
          <a:xfrm>
            <a:off x="2013395" y="-1520955"/>
            <a:ext cx="2189275" cy="2129000"/>
          </a:xfrm>
          <a:prstGeom prst="rect">
            <a:avLst/>
          </a:prstGeom>
          <a:noFill/>
          <a:ln>
            <a:noFill/>
          </a:ln>
        </p:spPr>
      </p:pic>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subTitle" idx="1"/>
          </p:nvPr>
        </p:nvSpPr>
        <p:spPr>
          <a:xfrm>
            <a:off x="709725" y="1726475"/>
            <a:ext cx="36177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9"/>
          <p:cNvSpPr txBox="1">
            <a:spLocks noGrp="1"/>
          </p:cNvSpPr>
          <p:nvPr>
            <p:ph type="subTitle" idx="2"/>
          </p:nvPr>
        </p:nvSpPr>
        <p:spPr>
          <a:xfrm>
            <a:off x="4816575" y="1726475"/>
            <a:ext cx="36177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96" name="Google Shape;96;p9"/>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97" name="Google Shape;97;p9"/>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pic>
        <p:nvPicPr>
          <p:cNvPr id="98" name="Google Shape;98;p9"/>
          <p:cNvPicPr preferRelativeResize="0"/>
          <p:nvPr/>
        </p:nvPicPr>
        <p:blipFill>
          <a:blip r:embed="rId2">
            <a:alphaModFix/>
          </a:blip>
          <a:stretch>
            <a:fillRect/>
          </a:stretch>
        </p:blipFill>
        <p:spPr>
          <a:xfrm>
            <a:off x="7695848" y="4380548"/>
            <a:ext cx="734929" cy="688375"/>
          </a:xfrm>
          <a:prstGeom prst="rect">
            <a:avLst/>
          </a:prstGeom>
          <a:noFill/>
          <a:ln>
            <a:noFill/>
          </a:ln>
        </p:spPr>
      </p:pic>
      <p:pic>
        <p:nvPicPr>
          <p:cNvPr id="99" name="Google Shape;99;p9"/>
          <p:cNvPicPr preferRelativeResize="0"/>
          <p:nvPr/>
        </p:nvPicPr>
        <p:blipFill>
          <a:blip r:embed="rId3">
            <a:alphaModFix/>
          </a:blip>
          <a:stretch>
            <a:fillRect/>
          </a:stretch>
        </p:blipFill>
        <p:spPr>
          <a:xfrm>
            <a:off x="674247" y="596696"/>
            <a:ext cx="469961" cy="363000"/>
          </a:xfrm>
          <a:prstGeom prst="rect">
            <a:avLst/>
          </a:prstGeom>
          <a:noFill/>
          <a:ln>
            <a:noFill/>
          </a:ln>
        </p:spPr>
      </p:pic>
      <p:pic>
        <p:nvPicPr>
          <p:cNvPr id="100" name="Google Shape;100;p9"/>
          <p:cNvPicPr preferRelativeResize="0"/>
          <p:nvPr/>
        </p:nvPicPr>
        <p:blipFill>
          <a:blip r:embed="rId4">
            <a:alphaModFix/>
          </a:blip>
          <a:stretch>
            <a:fillRect/>
          </a:stretch>
        </p:blipFill>
        <p:spPr>
          <a:xfrm>
            <a:off x="8179482" y="4116277"/>
            <a:ext cx="2935806" cy="2172625"/>
          </a:xfrm>
          <a:prstGeom prst="rect">
            <a:avLst/>
          </a:prstGeom>
          <a:noFill/>
          <a:ln>
            <a:noFill/>
          </a:ln>
        </p:spPr>
      </p:pic>
      <p:pic>
        <p:nvPicPr>
          <p:cNvPr id="101" name="Google Shape;101;p9"/>
          <p:cNvPicPr preferRelativeResize="0"/>
          <p:nvPr/>
        </p:nvPicPr>
        <p:blipFill>
          <a:blip r:embed="rId4">
            <a:alphaModFix/>
          </a:blip>
          <a:stretch>
            <a:fillRect/>
          </a:stretch>
        </p:blipFill>
        <p:spPr>
          <a:xfrm>
            <a:off x="-2363268" y="2"/>
            <a:ext cx="2935806" cy="2172625"/>
          </a:xfrm>
          <a:prstGeom prst="rect">
            <a:avLst/>
          </a:prstGeom>
          <a:noFill/>
          <a:ln>
            <a:noFill/>
          </a:ln>
        </p:spPr>
      </p:pic>
      <p:pic>
        <p:nvPicPr>
          <p:cNvPr id="102" name="Google Shape;102;p9"/>
          <p:cNvPicPr preferRelativeResize="0"/>
          <p:nvPr/>
        </p:nvPicPr>
        <p:blipFill>
          <a:blip r:embed="rId5">
            <a:alphaModFix/>
          </a:blip>
          <a:stretch>
            <a:fillRect/>
          </a:stretch>
        </p:blipFill>
        <p:spPr>
          <a:xfrm>
            <a:off x="489500" y="1200245"/>
            <a:ext cx="447450" cy="419100"/>
          </a:xfrm>
          <a:prstGeom prst="rect">
            <a:avLst/>
          </a:prstGeom>
          <a:noFill/>
          <a:ln>
            <a:noFill/>
          </a:ln>
        </p:spPr>
      </p:pic>
      <p:sp>
        <p:nvSpPr>
          <p:cNvPr id="103" name="Google Shape;103;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7875" y="315375"/>
            <a:ext cx="4178100" cy="1094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06" name="Google Shape;106;p10"/>
          <p:cNvCxnSpPr/>
          <p:nvPr/>
        </p:nvCxnSpPr>
        <p:spPr>
          <a:xfrm rot="10800000" flipH="1">
            <a:off x="0" y="347750"/>
            <a:ext cx="9152400" cy="8400"/>
          </a:xfrm>
          <a:prstGeom prst="straightConnector1">
            <a:avLst/>
          </a:prstGeom>
          <a:noFill/>
          <a:ln w="9525" cap="flat" cmpd="sng">
            <a:solidFill>
              <a:schemeClr val="lt1"/>
            </a:solidFill>
            <a:prstDash val="solid"/>
            <a:round/>
            <a:headEnd type="none" w="med" len="med"/>
            <a:tailEnd type="none" w="med" len="med"/>
          </a:ln>
        </p:spPr>
      </p:cxnSp>
      <p:cxnSp>
        <p:nvCxnSpPr>
          <p:cNvPr id="107" name="Google Shape;107;p10"/>
          <p:cNvCxnSpPr/>
          <p:nvPr/>
        </p:nvCxnSpPr>
        <p:spPr>
          <a:xfrm rot="10800000" flipH="1">
            <a:off x="-4200" y="4798825"/>
            <a:ext cx="9152400" cy="84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Asul"/>
              <a:buNone/>
              <a:defRPr sz="3500">
                <a:solidFill>
                  <a:schemeClr val="lt1"/>
                </a:solidFill>
                <a:latin typeface="Asul"/>
                <a:ea typeface="Asul"/>
                <a:cs typeface="Asul"/>
                <a:sym typeface="Asu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5402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1pPr>
            <a:lvl2pPr marL="914400" lvl="1"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2pPr>
            <a:lvl3pPr marL="1371600" lvl="2"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3pPr>
            <a:lvl4pPr marL="1828800" lvl="3"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4pPr>
            <a:lvl5pPr marL="2286000" lvl="4"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5pPr>
            <a:lvl6pPr marL="2743200" lvl="5"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6pPr>
            <a:lvl7pPr marL="3200400" lvl="6"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7pPr>
            <a:lvl8pPr marL="3657600" lvl="7"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8pPr>
            <a:lvl9pPr marL="4114800" lvl="8" indent="-317500">
              <a:lnSpc>
                <a:spcPct val="100000"/>
              </a:lnSpc>
              <a:spcBef>
                <a:spcPts val="0"/>
              </a:spcBef>
              <a:spcAft>
                <a:spcPts val="0"/>
              </a:spcAft>
              <a:buClr>
                <a:schemeClr val="accent3"/>
              </a:buClr>
              <a:buSzPts val="1400"/>
              <a:buFont typeface="Lora"/>
              <a:buChar char="■"/>
              <a:defRPr>
                <a:solidFill>
                  <a:schemeClr val="accent3"/>
                </a:solidFill>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3"/>
          <p:cNvPicPr preferRelativeResize="0"/>
          <p:nvPr/>
        </p:nvPicPr>
        <p:blipFill>
          <a:blip r:embed="rId3">
            <a:alphaModFix/>
          </a:blip>
          <a:stretch>
            <a:fillRect/>
          </a:stretch>
        </p:blipFill>
        <p:spPr>
          <a:xfrm rot="1884207">
            <a:off x="2177398" y="4179348"/>
            <a:ext cx="734929" cy="688375"/>
          </a:xfrm>
          <a:prstGeom prst="rect">
            <a:avLst/>
          </a:prstGeom>
          <a:noFill/>
          <a:ln>
            <a:noFill/>
          </a:ln>
        </p:spPr>
      </p:pic>
      <p:pic>
        <p:nvPicPr>
          <p:cNvPr id="250" name="Google Shape;250;p23"/>
          <p:cNvPicPr preferRelativeResize="0"/>
          <p:nvPr/>
        </p:nvPicPr>
        <p:blipFill>
          <a:blip r:embed="rId4">
            <a:alphaModFix/>
          </a:blip>
          <a:stretch>
            <a:fillRect/>
          </a:stretch>
        </p:blipFill>
        <p:spPr>
          <a:xfrm rot="5245309">
            <a:off x="487213" y="2890565"/>
            <a:ext cx="452025" cy="821334"/>
          </a:xfrm>
          <a:prstGeom prst="rect">
            <a:avLst/>
          </a:prstGeom>
          <a:noFill/>
          <a:ln>
            <a:noFill/>
          </a:ln>
        </p:spPr>
      </p:pic>
      <p:pic>
        <p:nvPicPr>
          <p:cNvPr id="251" name="Google Shape;251;p23"/>
          <p:cNvPicPr preferRelativeResize="0"/>
          <p:nvPr/>
        </p:nvPicPr>
        <p:blipFill>
          <a:blip r:embed="rId5">
            <a:alphaModFix/>
          </a:blip>
          <a:stretch>
            <a:fillRect/>
          </a:stretch>
        </p:blipFill>
        <p:spPr>
          <a:xfrm>
            <a:off x="7108075" y="1135190"/>
            <a:ext cx="840825" cy="787560"/>
          </a:xfrm>
          <a:prstGeom prst="rect">
            <a:avLst/>
          </a:prstGeom>
          <a:noFill/>
          <a:ln>
            <a:noFill/>
          </a:ln>
        </p:spPr>
      </p:pic>
      <p:pic>
        <p:nvPicPr>
          <p:cNvPr id="252" name="Google Shape;252;p23"/>
          <p:cNvPicPr preferRelativeResize="0"/>
          <p:nvPr/>
        </p:nvPicPr>
        <p:blipFill>
          <a:blip r:embed="rId4">
            <a:alphaModFix/>
          </a:blip>
          <a:stretch>
            <a:fillRect/>
          </a:stretch>
        </p:blipFill>
        <p:spPr>
          <a:xfrm rot="-6300001">
            <a:off x="8171350" y="2472950"/>
            <a:ext cx="518850" cy="942750"/>
          </a:xfrm>
          <a:prstGeom prst="rect">
            <a:avLst/>
          </a:prstGeom>
          <a:noFill/>
          <a:ln>
            <a:noFill/>
          </a:ln>
        </p:spPr>
      </p:pic>
      <p:pic>
        <p:nvPicPr>
          <p:cNvPr id="253" name="Google Shape;253;p23"/>
          <p:cNvPicPr preferRelativeResize="0"/>
          <p:nvPr/>
        </p:nvPicPr>
        <p:blipFill>
          <a:blip r:embed="rId4">
            <a:alphaModFix/>
          </a:blip>
          <a:stretch>
            <a:fillRect/>
          </a:stretch>
        </p:blipFill>
        <p:spPr>
          <a:xfrm>
            <a:off x="7570048" y="337950"/>
            <a:ext cx="378854" cy="688375"/>
          </a:xfrm>
          <a:prstGeom prst="rect">
            <a:avLst/>
          </a:prstGeom>
          <a:noFill/>
          <a:ln>
            <a:noFill/>
          </a:ln>
        </p:spPr>
      </p:pic>
      <p:pic>
        <p:nvPicPr>
          <p:cNvPr id="254" name="Google Shape;254;p23"/>
          <p:cNvPicPr preferRelativeResize="0"/>
          <p:nvPr/>
        </p:nvPicPr>
        <p:blipFill>
          <a:blip r:embed="rId6">
            <a:alphaModFix/>
          </a:blip>
          <a:stretch>
            <a:fillRect/>
          </a:stretch>
        </p:blipFill>
        <p:spPr>
          <a:xfrm>
            <a:off x="2482191" y="608050"/>
            <a:ext cx="627024" cy="488525"/>
          </a:xfrm>
          <a:prstGeom prst="rect">
            <a:avLst/>
          </a:prstGeom>
          <a:noFill/>
          <a:ln>
            <a:noFill/>
          </a:ln>
        </p:spPr>
      </p:pic>
      <p:sp>
        <p:nvSpPr>
          <p:cNvPr id="255" name="Google Shape;255;p23"/>
          <p:cNvSpPr txBox="1">
            <a:spLocks noGrp="1"/>
          </p:cNvSpPr>
          <p:nvPr>
            <p:ph type="ctrTitle"/>
          </p:nvPr>
        </p:nvSpPr>
        <p:spPr>
          <a:xfrm>
            <a:off x="1879638" y="1306313"/>
            <a:ext cx="5384700" cy="1366800"/>
          </a:xfrm>
          <a:prstGeom prst="rect">
            <a:avLst/>
          </a:prstGeom>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sz="4800" b="1">
                <a:solidFill>
                  <a:schemeClr val="dk1"/>
                </a:solidFill>
              </a:rPr>
              <a:t>The Breadboard Bakery</a:t>
            </a:r>
            <a:endParaRPr sz="4800" b="1"/>
          </a:p>
        </p:txBody>
      </p:sp>
      <p:sp>
        <p:nvSpPr>
          <p:cNvPr id="256" name="Google Shape;256;p23"/>
          <p:cNvSpPr txBox="1">
            <a:spLocks noGrp="1"/>
          </p:cNvSpPr>
          <p:nvPr>
            <p:ph type="subTitle" idx="1"/>
          </p:nvPr>
        </p:nvSpPr>
        <p:spPr>
          <a:xfrm>
            <a:off x="1329738" y="3739763"/>
            <a:ext cx="64845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John Richard Bozar </a:t>
            </a:r>
            <a:r>
              <a:rPr lang="en-GB"/>
              <a:t>|</a:t>
            </a:r>
            <a:r>
              <a:rPr lang="en-GB" b="1"/>
              <a:t> Rickson Bozar </a:t>
            </a:r>
            <a:r>
              <a:rPr lang="en-GB"/>
              <a:t>|</a:t>
            </a:r>
            <a:r>
              <a:rPr lang="en-GB" b="1"/>
              <a:t> Diego Felipe </a:t>
            </a:r>
            <a:r>
              <a:rPr lang="en-GB"/>
              <a:t>|</a:t>
            </a:r>
            <a:r>
              <a:rPr lang="en-GB" b="1"/>
              <a:t> Luca Novello</a:t>
            </a:r>
            <a:endParaRPr b="1"/>
          </a:p>
        </p:txBody>
      </p:sp>
      <p:grpSp>
        <p:nvGrpSpPr>
          <p:cNvPr id="257" name="Google Shape;257;p23"/>
          <p:cNvGrpSpPr/>
          <p:nvPr/>
        </p:nvGrpSpPr>
        <p:grpSpPr>
          <a:xfrm>
            <a:off x="2653638" y="3125413"/>
            <a:ext cx="3836700" cy="585000"/>
            <a:chOff x="2653638" y="3125413"/>
            <a:chExt cx="3836700" cy="585000"/>
          </a:xfrm>
        </p:grpSpPr>
        <p:cxnSp>
          <p:nvCxnSpPr>
            <p:cNvPr id="258" name="Google Shape;258;p23"/>
            <p:cNvCxnSpPr/>
            <p:nvPr/>
          </p:nvCxnSpPr>
          <p:spPr>
            <a:xfrm>
              <a:off x="5483838" y="3494119"/>
              <a:ext cx="1006500" cy="0"/>
            </a:xfrm>
            <a:prstGeom prst="straightConnector1">
              <a:avLst/>
            </a:prstGeom>
            <a:noFill/>
            <a:ln w="9525" cap="flat" cmpd="sng">
              <a:solidFill>
                <a:schemeClr val="lt1"/>
              </a:solidFill>
              <a:prstDash val="solid"/>
              <a:round/>
              <a:headEnd type="none" w="med" len="med"/>
              <a:tailEnd type="none" w="med" len="med"/>
            </a:ln>
          </p:spPr>
        </p:cxnSp>
        <p:cxnSp>
          <p:nvCxnSpPr>
            <p:cNvPr id="259" name="Google Shape;259;p23"/>
            <p:cNvCxnSpPr/>
            <p:nvPr/>
          </p:nvCxnSpPr>
          <p:spPr>
            <a:xfrm>
              <a:off x="2653638" y="3494119"/>
              <a:ext cx="962100" cy="0"/>
            </a:xfrm>
            <a:prstGeom prst="straightConnector1">
              <a:avLst/>
            </a:prstGeom>
            <a:noFill/>
            <a:ln w="9525" cap="flat" cmpd="sng">
              <a:solidFill>
                <a:schemeClr val="lt1"/>
              </a:solidFill>
              <a:prstDash val="solid"/>
              <a:round/>
              <a:headEnd type="none" w="med" len="med"/>
              <a:tailEnd type="none" w="med" len="med"/>
            </a:ln>
          </p:spPr>
        </p:cxnSp>
        <p:sp>
          <p:nvSpPr>
            <p:cNvPr id="260" name="Google Shape;260;p23"/>
            <p:cNvSpPr txBox="1"/>
            <p:nvPr/>
          </p:nvSpPr>
          <p:spPr>
            <a:xfrm>
              <a:off x="3615738" y="3125413"/>
              <a:ext cx="1868100" cy="58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000"/>
                </a:spcBef>
                <a:spcAft>
                  <a:spcPts val="0"/>
                </a:spcAft>
                <a:buNone/>
              </a:pPr>
              <a:r>
                <a:rPr lang="en-GB" sz="2600" b="1">
                  <a:solidFill>
                    <a:schemeClr val="lt1"/>
                  </a:solidFill>
                  <a:latin typeface="Asul"/>
                  <a:ea typeface="Asul"/>
                  <a:cs typeface="Asul"/>
                  <a:sym typeface="Asul"/>
                </a:rPr>
                <a:t>Group 4</a:t>
              </a:r>
              <a:endParaRPr sz="8900" b="1">
                <a:solidFill>
                  <a:schemeClr val="lt1"/>
                </a:solidFill>
                <a:latin typeface="Asul"/>
                <a:ea typeface="Asul"/>
                <a:cs typeface="Asul"/>
                <a:sym typeface="Asul"/>
              </a:endParaRPr>
            </a:p>
          </p:txBody>
        </p:sp>
      </p:grpSp>
      <p:sp>
        <p:nvSpPr>
          <p:cNvPr id="261" name="Google Shape;261;p23"/>
          <p:cNvSpPr txBox="1">
            <a:spLocks noGrp="1"/>
          </p:cNvSpPr>
          <p:nvPr>
            <p:ph type="subTitle" idx="1"/>
          </p:nvPr>
        </p:nvSpPr>
        <p:spPr>
          <a:xfrm>
            <a:off x="1329738" y="2702463"/>
            <a:ext cx="64845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t>SYD366NEE Group Assignment</a:t>
            </a:r>
            <a:endParaRPr sz="2000" b="1"/>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2"/>
          <p:cNvPicPr preferRelativeResize="0"/>
          <p:nvPr/>
        </p:nvPicPr>
        <p:blipFill>
          <a:blip r:embed="rId3">
            <a:alphaModFix/>
          </a:blip>
          <a:stretch>
            <a:fillRect/>
          </a:stretch>
        </p:blipFill>
        <p:spPr>
          <a:xfrm>
            <a:off x="-2036028" y="2790505"/>
            <a:ext cx="4346750" cy="3216800"/>
          </a:xfrm>
          <a:prstGeom prst="rect">
            <a:avLst/>
          </a:prstGeom>
          <a:noFill/>
          <a:ln>
            <a:noFill/>
          </a:ln>
        </p:spPr>
      </p:pic>
      <p:sp>
        <p:nvSpPr>
          <p:cNvPr id="328" name="Google Shape;328;p32"/>
          <p:cNvSpPr txBox="1">
            <a:spLocks noGrp="1"/>
          </p:cNvSpPr>
          <p:nvPr>
            <p:ph type="title"/>
          </p:nvPr>
        </p:nvSpPr>
        <p:spPr>
          <a:xfrm>
            <a:off x="720000" y="377200"/>
            <a:ext cx="7704000" cy="4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900"/>
              <a:t>Sequence Diagram: Place an Order</a:t>
            </a:r>
            <a:endParaRPr sz="2900"/>
          </a:p>
        </p:txBody>
      </p:sp>
      <p:pic>
        <p:nvPicPr>
          <p:cNvPr id="329" name="Google Shape;329;p32"/>
          <p:cNvPicPr preferRelativeResize="0"/>
          <p:nvPr/>
        </p:nvPicPr>
        <p:blipFill>
          <a:blip r:embed="rId4">
            <a:alphaModFix/>
          </a:blip>
          <a:stretch>
            <a:fillRect/>
          </a:stretch>
        </p:blipFill>
        <p:spPr>
          <a:xfrm>
            <a:off x="3360709" y="813850"/>
            <a:ext cx="2422583" cy="3985101"/>
          </a:xfrm>
          <a:prstGeom prst="rect">
            <a:avLst/>
          </a:prstGeom>
          <a:noFill/>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33"/>
          <p:cNvPicPr preferRelativeResize="0"/>
          <p:nvPr/>
        </p:nvPicPr>
        <p:blipFill>
          <a:blip r:embed="rId3">
            <a:alphaModFix/>
          </a:blip>
          <a:stretch>
            <a:fillRect/>
          </a:stretch>
        </p:blipFill>
        <p:spPr>
          <a:xfrm>
            <a:off x="-2036028" y="2790505"/>
            <a:ext cx="4346750" cy="3216800"/>
          </a:xfrm>
          <a:prstGeom prst="rect">
            <a:avLst/>
          </a:prstGeom>
          <a:noFill/>
          <a:ln>
            <a:noFill/>
          </a:ln>
        </p:spPr>
      </p:pic>
      <p:sp>
        <p:nvSpPr>
          <p:cNvPr id="335" name="Google Shape;335;p33"/>
          <p:cNvSpPr txBox="1">
            <a:spLocks noGrp="1"/>
          </p:cNvSpPr>
          <p:nvPr>
            <p:ph type="title"/>
          </p:nvPr>
        </p:nvSpPr>
        <p:spPr>
          <a:xfrm>
            <a:off x="720000" y="453400"/>
            <a:ext cx="7704000" cy="4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900"/>
              <a:t>Mockup: Place an Order</a:t>
            </a:r>
            <a:endParaRPr sz="2900"/>
          </a:p>
        </p:txBody>
      </p:sp>
      <p:pic>
        <p:nvPicPr>
          <p:cNvPr id="336" name="Google Shape;336;p33"/>
          <p:cNvPicPr preferRelativeResize="0"/>
          <p:nvPr/>
        </p:nvPicPr>
        <p:blipFill>
          <a:blip r:embed="rId4">
            <a:alphaModFix/>
          </a:blip>
          <a:stretch>
            <a:fillRect/>
          </a:stretch>
        </p:blipFill>
        <p:spPr>
          <a:xfrm>
            <a:off x="1307759" y="963025"/>
            <a:ext cx="6528479" cy="3720311"/>
          </a:xfrm>
          <a:prstGeom prst="rect">
            <a:avLst/>
          </a:prstGeom>
          <a:noFill/>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cxnSp>
        <p:nvCxnSpPr>
          <p:cNvPr id="341" name="Google Shape;341;p34"/>
          <p:cNvCxnSpPr/>
          <p:nvPr/>
        </p:nvCxnSpPr>
        <p:spPr>
          <a:xfrm>
            <a:off x="0" y="2352600"/>
            <a:ext cx="3432300" cy="0"/>
          </a:xfrm>
          <a:prstGeom prst="straightConnector1">
            <a:avLst/>
          </a:prstGeom>
          <a:noFill/>
          <a:ln w="9525" cap="flat" cmpd="sng">
            <a:solidFill>
              <a:schemeClr val="lt1"/>
            </a:solidFill>
            <a:prstDash val="solid"/>
            <a:round/>
            <a:headEnd type="none" w="med" len="med"/>
            <a:tailEnd type="none" w="med" len="med"/>
          </a:ln>
        </p:spPr>
      </p:cxnSp>
      <p:cxnSp>
        <p:nvCxnSpPr>
          <p:cNvPr id="342" name="Google Shape;342;p34"/>
          <p:cNvCxnSpPr/>
          <p:nvPr/>
        </p:nvCxnSpPr>
        <p:spPr>
          <a:xfrm>
            <a:off x="5711700" y="2352600"/>
            <a:ext cx="3432300" cy="0"/>
          </a:xfrm>
          <a:prstGeom prst="straightConnector1">
            <a:avLst/>
          </a:prstGeom>
          <a:noFill/>
          <a:ln w="9525" cap="flat" cmpd="sng">
            <a:solidFill>
              <a:schemeClr val="lt1"/>
            </a:solidFill>
            <a:prstDash val="solid"/>
            <a:round/>
            <a:headEnd type="none" w="med" len="med"/>
            <a:tailEnd type="none" w="med" len="med"/>
          </a:ln>
        </p:spPr>
      </p:cxnSp>
      <p:sp>
        <p:nvSpPr>
          <p:cNvPr id="343" name="Google Shape;343;p34"/>
          <p:cNvSpPr txBox="1">
            <a:spLocks noGrp="1"/>
          </p:cNvSpPr>
          <p:nvPr>
            <p:ph type="title" idx="2"/>
          </p:nvPr>
        </p:nvSpPr>
        <p:spPr>
          <a:xfrm>
            <a:off x="3925875" y="1705922"/>
            <a:ext cx="12684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04</a:t>
            </a:r>
            <a:endParaRPr/>
          </a:p>
        </p:txBody>
      </p:sp>
      <p:sp>
        <p:nvSpPr>
          <p:cNvPr id="344" name="Google Shape;344;p34"/>
          <p:cNvSpPr txBox="1">
            <a:spLocks noGrp="1"/>
          </p:cNvSpPr>
          <p:nvPr>
            <p:ph type="title"/>
          </p:nvPr>
        </p:nvSpPr>
        <p:spPr>
          <a:xfrm>
            <a:off x="1360350" y="2571750"/>
            <a:ext cx="6423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Additional Functionality</a:t>
            </a:r>
            <a:endParaRPr b="1"/>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Additional Functionality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50" name="Google Shape;350;p35"/>
          <p:cNvSpPr txBox="1"/>
          <p:nvPr/>
        </p:nvSpPr>
        <p:spPr>
          <a:xfrm>
            <a:off x="451422" y="1300300"/>
            <a:ext cx="2305500" cy="44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chemeClr val="dk1"/>
                </a:solidFill>
                <a:latin typeface="Asul"/>
                <a:ea typeface="Asul"/>
                <a:cs typeface="Asul"/>
                <a:sym typeface="Asul"/>
              </a:rPr>
              <a:t>Gift Cards</a:t>
            </a:r>
            <a:endParaRPr sz="2000">
              <a:solidFill>
                <a:schemeClr val="dk1"/>
              </a:solidFill>
              <a:latin typeface="Asul"/>
              <a:ea typeface="Asul"/>
              <a:cs typeface="Asul"/>
              <a:sym typeface="Asul"/>
            </a:endParaRPr>
          </a:p>
        </p:txBody>
      </p:sp>
      <p:cxnSp>
        <p:nvCxnSpPr>
          <p:cNvPr id="351" name="Google Shape;351;p35"/>
          <p:cNvCxnSpPr/>
          <p:nvPr/>
        </p:nvCxnSpPr>
        <p:spPr>
          <a:xfrm>
            <a:off x="637088" y="2220325"/>
            <a:ext cx="7860000" cy="0"/>
          </a:xfrm>
          <a:prstGeom prst="straightConnector1">
            <a:avLst/>
          </a:prstGeom>
          <a:noFill/>
          <a:ln w="9525" cap="flat" cmpd="sng">
            <a:solidFill>
              <a:schemeClr val="lt1"/>
            </a:solidFill>
            <a:prstDash val="solid"/>
            <a:round/>
            <a:headEnd type="none" w="med" len="med"/>
            <a:tailEnd type="none" w="med" len="med"/>
          </a:ln>
        </p:spPr>
      </p:cxnSp>
      <p:pic>
        <p:nvPicPr>
          <p:cNvPr id="352" name="Google Shape;352;p35"/>
          <p:cNvPicPr preferRelativeResize="0"/>
          <p:nvPr/>
        </p:nvPicPr>
        <p:blipFill>
          <a:blip r:embed="rId3">
            <a:alphaModFix/>
          </a:blip>
          <a:stretch>
            <a:fillRect/>
          </a:stretch>
        </p:blipFill>
        <p:spPr>
          <a:xfrm>
            <a:off x="1260725" y="1830086"/>
            <a:ext cx="900463" cy="775015"/>
          </a:xfrm>
          <a:prstGeom prst="rect">
            <a:avLst/>
          </a:prstGeom>
          <a:noFill/>
          <a:ln>
            <a:noFill/>
          </a:ln>
        </p:spPr>
      </p:pic>
      <p:pic>
        <p:nvPicPr>
          <p:cNvPr id="353" name="Google Shape;353;p35"/>
          <p:cNvPicPr preferRelativeResize="0"/>
          <p:nvPr/>
        </p:nvPicPr>
        <p:blipFill>
          <a:blip r:embed="rId4">
            <a:alphaModFix/>
          </a:blip>
          <a:stretch>
            <a:fillRect/>
          </a:stretch>
        </p:blipFill>
        <p:spPr>
          <a:xfrm>
            <a:off x="3207266" y="1860251"/>
            <a:ext cx="734921" cy="714686"/>
          </a:xfrm>
          <a:prstGeom prst="rect">
            <a:avLst/>
          </a:prstGeom>
          <a:noFill/>
          <a:ln>
            <a:noFill/>
          </a:ln>
        </p:spPr>
      </p:pic>
      <p:pic>
        <p:nvPicPr>
          <p:cNvPr id="354" name="Google Shape;354;p35"/>
          <p:cNvPicPr preferRelativeResize="0"/>
          <p:nvPr/>
        </p:nvPicPr>
        <p:blipFill>
          <a:blip r:embed="rId5">
            <a:alphaModFix/>
          </a:blip>
          <a:stretch>
            <a:fillRect/>
          </a:stretch>
        </p:blipFill>
        <p:spPr>
          <a:xfrm>
            <a:off x="7148341" y="1860257"/>
            <a:ext cx="734925" cy="714680"/>
          </a:xfrm>
          <a:prstGeom prst="rect">
            <a:avLst/>
          </a:prstGeom>
          <a:noFill/>
          <a:ln>
            <a:noFill/>
          </a:ln>
        </p:spPr>
      </p:pic>
      <p:sp>
        <p:nvSpPr>
          <p:cNvPr id="355" name="Google Shape;355;p35"/>
          <p:cNvSpPr txBox="1"/>
          <p:nvPr/>
        </p:nvSpPr>
        <p:spPr>
          <a:xfrm>
            <a:off x="4392516" y="1300300"/>
            <a:ext cx="2305500" cy="44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chemeClr val="dk1"/>
                </a:solidFill>
                <a:latin typeface="Asul"/>
                <a:ea typeface="Asul"/>
                <a:cs typeface="Asul"/>
                <a:sym typeface="Asul"/>
              </a:rPr>
              <a:t>Discounts</a:t>
            </a:r>
            <a:endParaRPr sz="2000">
              <a:solidFill>
                <a:schemeClr val="dk1"/>
              </a:solidFill>
              <a:latin typeface="Asul"/>
              <a:ea typeface="Asul"/>
              <a:cs typeface="Asul"/>
              <a:sym typeface="Asul"/>
            </a:endParaRPr>
          </a:p>
        </p:txBody>
      </p:sp>
      <p:sp>
        <p:nvSpPr>
          <p:cNvPr id="356" name="Google Shape;356;p35"/>
          <p:cNvSpPr txBox="1"/>
          <p:nvPr/>
        </p:nvSpPr>
        <p:spPr>
          <a:xfrm>
            <a:off x="2421969" y="1300300"/>
            <a:ext cx="2305500" cy="44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chemeClr val="dk1"/>
                </a:solidFill>
                <a:latin typeface="Asul"/>
                <a:ea typeface="Asul"/>
                <a:cs typeface="Asul"/>
                <a:sym typeface="Asul"/>
              </a:rPr>
              <a:t>Reward Points</a:t>
            </a:r>
            <a:endParaRPr sz="2000">
              <a:solidFill>
                <a:schemeClr val="dk1"/>
              </a:solidFill>
              <a:latin typeface="Asul"/>
              <a:ea typeface="Asul"/>
              <a:cs typeface="Asul"/>
              <a:sym typeface="Asul"/>
            </a:endParaRPr>
          </a:p>
        </p:txBody>
      </p:sp>
      <p:sp>
        <p:nvSpPr>
          <p:cNvPr id="357" name="Google Shape;357;p35"/>
          <p:cNvSpPr txBox="1"/>
          <p:nvPr/>
        </p:nvSpPr>
        <p:spPr>
          <a:xfrm>
            <a:off x="6363050" y="1300325"/>
            <a:ext cx="2305500" cy="44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chemeClr val="dk1"/>
                </a:solidFill>
                <a:latin typeface="Asul"/>
                <a:ea typeface="Asul"/>
                <a:cs typeface="Asul"/>
                <a:sym typeface="Asul"/>
              </a:rPr>
              <a:t>Repeat Order</a:t>
            </a:r>
            <a:endParaRPr sz="2000">
              <a:solidFill>
                <a:schemeClr val="dk1"/>
              </a:solidFill>
              <a:latin typeface="Asul"/>
              <a:ea typeface="Asul"/>
              <a:cs typeface="Asul"/>
              <a:sym typeface="Asul"/>
            </a:endParaRPr>
          </a:p>
        </p:txBody>
      </p:sp>
      <p:sp>
        <p:nvSpPr>
          <p:cNvPr id="358" name="Google Shape;358;p35"/>
          <p:cNvSpPr txBox="1"/>
          <p:nvPr/>
        </p:nvSpPr>
        <p:spPr>
          <a:xfrm>
            <a:off x="593925" y="2611075"/>
            <a:ext cx="20205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accent3"/>
                </a:solidFill>
                <a:latin typeface="Lora"/>
                <a:ea typeface="Lora"/>
                <a:cs typeface="Lora"/>
                <a:sym typeface="Lora"/>
              </a:rPr>
              <a:t>The gift card feature allows customers to purchase gift cards for any occasion. It’s designed to be simple and user-friendly, encouraging more sales while spreading brand awareness and customer retention for the bakery.</a:t>
            </a:r>
            <a:endParaRPr sz="1200">
              <a:solidFill>
                <a:schemeClr val="accent3"/>
              </a:solidFill>
              <a:latin typeface="Lora"/>
              <a:ea typeface="Lora"/>
              <a:cs typeface="Lora"/>
              <a:sym typeface="Lora"/>
            </a:endParaRPr>
          </a:p>
        </p:txBody>
      </p:sp>
      <p:pic>
        <p:nvPicPr>
          <p:cNvPr id="359" name="Google Shape;359;p35"/>
          <p:cNvPicPr preferRelativeResize="0"/>
          <p:nvPr/>
        </p:nvPicPr>
        <p:blipFill>
          <a:blip r:embed="rId6">
            <a:alphaModFix/>
          </a:blip>
          <a:stretch>
            <a:fillRect/>
          </a:stretch>
        </p:blipFill>
        <p:spPr>
          <a:xfrm>
            <a:off x="7273060" y="3940572"/>
            <a:ext cx="485475" cy="378225"/>
          </a:xfrm>
          <a:prstGeom prst="rect">
            <a:avLst/>
          </a:prstGeom>
          <a:noFill/>
          <a:ln>
            <a:noFill/>
          </a:ln>
        </p:spPr>
      </p:pic>
      <p:sp>
        <p:nvSpPr>
          <p:cNvPr id="360" name="Google Shape;360;p35"/>
          <p:cNvSpPr txBox="1"/>
          <p:nvPr/>
        </p:nvSpPr>
        <p:spPr>
          <a:xfrm>
            <a:off x="2564500" y="2611075"/>
            <a:ext cx="20205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accent3"/>
                </a:solidFill>
                <a:latin typeface="Lora"/>
                <a:ea typeface="Lora"/>
                <a:cs typeface="Lora"/>
                <a:sym typeface="Lora"/>
              </a:rPr>
              <a:t>This feature lets customers earn points from their purchases, which helps both the customer and the owner. It makes customers more likely to return, and it helps the owner see which customers buy regularly.</a:t>
            </a:r>
            <a:endParaRPr sz="1200">
              <a:solidFill>
                <a:schemeClr val="accent3"/>
              </a:solidFill>
              <a:latin typeface="Lora"/>
              <a:ea typeface="Lora"/>
              <a:cs typeface="Lora"/>
              <a:sym typeface="Lora"/>
            </a:endParaRPr>
          </a:p>
        </p:txBody>
      </p:sp>
      <p:sp>
        <p:nvSpPr>
          <p:cNvPr id="361" name="Google Shape;361;p35"/>
          <p:cNvSpPr txBox="1"/>
          <p:nvPr/>
        </p:nvSpPr>
        <p:spPr>
          <a:xfrm>
            <a:off x="4584962" y="2611075"/>
            <a:ext cx="19206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accent3"/>
                </a:solidFill>
                <a:latin typeface="Lora"/>
                <a:ea typeface="Lora"/>
                <a:cs typeface="Lora"/>
                <a:sym typeface="Lora"/>
              </a:rPr>
              <a:t>Introduce a discount system that allows customers to receive discounts based on specific conditions or promotions. This feature will enhance customer satisfaction and encourage repeat purchases.</a:t>
            </a:r>
            <a:endParaRPr sz="1200">
              <a:solidFill>
                <a:schemeClr val="accent3"/>
              </a:solidFill>
              <a:latin typeface="Lora"/>
              <a:ea typeface="Lora"/>
              <a:cs typeface="Lora"/>
              <a:sym typeface="Lora"/>
            </a:endParaRPr>
          </a:p>
        </p:txBody>
      </p:sp>
      <p:sp>
        <p:nvSpPr>
          <p:cNvPr id="362" name="Google Shape;362;p35"/>
          <p:cNvSpPr txBox="1"/>
          <p:nvPr/>
        </p:nvSpPr>
        <p:spPr>
          <a:xfrm>
            <a:off x="6555487" y="2611075"/>
            <a:ext cx="19206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accent3"/>
                </a:solidFill>
                <a:latin typeface="Lora"/>
                <a:ea typeface="Lora"/>
                <a:cs typeface="Lora"/>
                <a:sym typeface="Lora"/>
              </a:rPr>
              <a:t>Allows the customer to place a new order with the same items from their last order. This can be useful for customers that make repeat orders and could help users streamline the customer order </a:t>
            </a:r>
            <a:endParaRPr sz="1200">
              <a:solidFill>
                <a:schemeClr val="accent3"/>
              </a:solidFill>
              <a:latin typeface="Lora"/>
              <a:ea typeface="Lora"/>
              <a:cs typeface="Lora"/>
              <a:sym typeface="Lora"/>
            </a:endParaRPr>
          </a:p>
          <a:p>
            <a:pPr marL="0" lvl="0" indent="0" algn="ctr" rtl="0">
              <a:spcBef>
                <a:spcPts val="0"/>
              </a:spcBef>
              <a:spcAft>
                <a:spcPts val="0"/>
              </a:spcAft>
              <a:buNone/>
            </a:pPr>
            <a:r>
              <a:rPr lang="en-GB" sz="1200">
                <a:solidFill>
                  <a:schemeClr val="accent3"/>
                </a:solidFill>
                <a:latin typeface="Lora"/>
                <a:ea typeface="Lora"/>
                <a:cs typeface="Lora"/>
                <a:sym typeface="Lora"/>
              </a:rPr>
              <a:t>process.</a:t>
            </a:r>
            <a:endParaRPr sz="1200">
              <a:solidFill>
                <a:schemeClr val="accent3"/>
              </a:solidFill>
              <a:latin typeface="Lora"/>
              <a:ea typeface="Lora"/>
              <a:cs typeface="Lora"/>
              <a:sym typeface="Lora"/>
            </a:endParaRPr>
          </a:p>
        </p:txBody>
      </p:sp>
      <p:pic>
        <p:nvPicPr>
          <p:cNvPr id="363" name="Google Shape;363;p35"/>
          <p:cNvPicPr preferRelativeResize="0"/>
          <p:nvPr/>
        </p:nvPicPr>
        <p:blipFill>
          <a:blip r:embed="rId7">
            <a:alphaModFix/>
          </a:blip>
          <a:stretch>
            <a:fillRect/>
          </a:stretch>
        </p:blipFill>
        <p:spPr>
          <a:xfrm flipH="1">
            <a:off x="5177812" y="1860258"/>
            <a:ext cx="734900" cy="714660"/>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rPr>
              <a:t>Introduction</a:t>
            </a:r>
            <a:endParaRPr b="1">
              <a:solidFill>
                <a:schemeClr val="dk1"/>
              </a:solidFill>
            </a:endParaRPr>
          </a:p>
        </p:txBody>
      </p:sp>
      <p:sp>
        <p:nvSpPr>
          <p:cNvPr id="267" name="Google Shape;267;p24"/>
          <p:cNvSpPr txBox="1"/>
          <p:nvPr/>
        </p:nvSpPr>
        <p:spPr>
          <a:xfrm>
            <a:off x="1013000" y="1017725"/>
            <a:ext cx="3359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solidFill>
                  <a:schemeClr val="lt1"/>
                </a:solidFill>
                <a:latin typeface="Lora"/>
                <a:ea typeface="Lora"/>
                <a:cs typeface="Lora"/>
                <a:sym typeface="Lora"/>
              </a:rPr>
              <a:t>Tasks:</a:t>
            </a:r>
            <a:endParaRPr sz="2600" b="1">
              <a:solidFill>
                <a:schemeClr val="lt1"/>
              </a:solidFill>
              <a:latin typeface="Lora"/>
              <a:ea typeface="Lora"/>
              <a:cs typeface="Lora"/>
              <a:sym typeface="Lora"/>
            </a:endParaRPr>
          </a:p>
        </p:txBody>
      </p:sp>
      <p:sp>
        <p:nvSpPr>
          <p:cNvPr id="268" name="Google Shape;268;p24"/>
          <p:cNvSpPr txBox="1"/>
          <p:nvPr/>
        </p:nvSpPr>
        <p:spPr>
          <a:xfrm>
            <a:off x="1231925" y="1602725"/>
            <a:ext cx="6857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Lora"/>
              <a:buChar char="●"/>
            </a:pPr>
            <a:r>
              <a:rPr lang="en-GB">
                <a:solidFill>
                  <a:schemeClr val="accent3"/>
                </a:solidFill>
                <a:latin typeface="Lora"/>
                <a:ea typeface="Lora"/>
                <a:cs typeface="Lora"/>
                <a:sym typeface="Lora"/>
              </a:rPr>
              <a:t>Design a customer-facing website for Victoria’s Breadboard Bakery.</a:t>
            </a:r>
            <a:endParaRPr>
              <a:solidFill>
                <a:schemeClr val="accent3"/>
              </a:solidFill>
              <a:latin typeface="Lora"/>
              <a:ea typeface="Lora"/>
              <a:cs typeface="Lora"/>
              <a:sym typeface="Lora"/>
            </a:endParaRPr>
          </a:p>
        </p:txBody>
      </p:sp>
      <p:sp>
        <p:nvSpPr>
          <p:cNvPr id="269" name="Google Shape;269;p24"/>
          <p:cNvSpPr txBox="1"/>
          <p:nvPr/>
        </p:nvSpPr>
        <p:spPr>
          <a:xfrm>
            <a:off x="1231925" y="2002925"/>
            <a:ext cx="6857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Lora"/>
              <a:buChar char="●"/>
            </a:pPr>
            <a:r>
              <a:rPr lang="en-GB">
                <a:solidFill>
                  <a:schemeClr val="accent3"/>
                </a:solidFill>
                <a:latin typeface="Lora"/>
                <a:ea typeface="Lora"/>
                <a:cs typeface="Lora"/>
                <a:sym typeface="Lora"/>
              </a:rPr>
              <a:t>Add a “Create User Account” feature to the website.</a:t>
            </a:r>
            <a:endParaRPr>
              <a:solidFill>
                <a:schemeClr val="accent3"/>
              </a:solidFill>
              <a:latin typeface="Lora"/>
              <a:ea typeface="Lora"/>
              <a:cs typeface="Lora"/>
              <a:sym typeface="Lora"/>
            </a:endParaRPr>
          </a:p>
        </p:txBody>
      </p:sp>
      <p:sp>
        <p:nvSpPr>
          <p:cNvPr id="270" name="Google Shape;270;p24"/>
          <p:cNvSpPr txBox="1"/>
          <p:nvPr/>
        </p:nvSpPr>
        <p:spPr>
          <a:xfrm>
            <a:off x="1231925" y="2403125"/>
            <a:ext cx="6857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Lora"/>
              <a:buChar char="●"/>
            </a:pPr>
            <a:r>
              <a:rPr lang="en-GB">
                <a:solidFill>
                  <a:schemeClr val="accent3"/>
                </a:solidFill>
                <a:latin typeface="Lora"/>
                <a:ea typeface="Lora"/>
                <a:cs typeface="Lora"/>
                <a:sym typeface="Lora"/>
              </a:rPr>
              <a:t>Add a “Place an Order” feature to the website.</a:t>
            </a:r>
            <a:endParaRPr>
              <a:solidFill>
                <a:schemeClr val="accent3"/>
              </a:solidFill>
              <a:latin typeface="Lora"/>
              <a:ea typeface="Lora"/>
              <a:cs typeface="Lora"/>
              <a:sym typeface="Lora"/>
            </a:endParaRPr>
          </a:p>
        </p:txBody>
      </p:sp>
      <p:sp>
        <p:nvSpPr>
          <p:cNvPr id="271" name="Google Shape;271;p24"/>
          <p:cNvSpPr txBox="1"/>
          <p:nvPr/>
        </p:nvSpPr>
        <p:spPr>
          <a:xfrm>
            <a:off x="1231925" y="2803325"/>
            <a:ext cx="6857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Lora"/>
              <a:buChar char="●"/>
            </a:pPr>
            <a:r>
              <a:rPr lang="en-GB">
                <a:solidFill>
                  <a:schemeClr val="accent3"/>
                </a:solidFill>
                <a:latin typeface="Lora"/>
                <a:ea typeface="Lora"/>
                <a:cs typeface="Lora"/>
                <a:sym typeface="Lora"/>
              </a:rPr>
              <a:t>Create a Class diagram with the required classes.</a:t>
            </a:r>
            <a:endParaRPr>
              <a:solidFill>
                <a:schemeClr val="accent3"/>
              </a:solidFill>
              <a:latin typeface="Lora"/>
              <a:ea typeface="Lora"/>
              <a:cs typeface="Lora"/>
              <a:sym typeface="Lora"/>
            </a:endParaRPr>
          </a:p>
        </p:txBody>
      </p:sp>
      <p:sp>
        <p:nvSpPr>
          <p:cNvPr id="272" name="Google Shape;272;p24"/>
          <p:cNvSpPr txBox="1"/>
          <p:nvPr/>
        </p:nvSpPr>
        <p:spPr>
          <a:xfrm>
            <a:off x="1231925" y="3203525"/>
            <a:ext cx="6857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Lora"/>
              <a:buChar char="●"/>
            </a:pPr>
            <a:r>
              <a:rPr lang="en-GB">
                <a:solidFill>
                  <a:schemeClr val="accent3"/>
                </a:solidFill>
                <a:latin typeface="Lora"/>
                <a:ea typeface="Lora"/>
                <a:cs typeface="Lora"/>
                <a:sym typeface="Lora"/>
              </a:rPr>
              <a:t>Create mockups of interfaces for both new features.</a:t>
            </a:r>
            <a:endParaRPr>
              <a:solidFill>
                <a:schemeClr val="accent3"/>
              </a:solidFill>
              <a:latin typeface="Lora"/>
              <a:ea typeface="Lora"/>
              <a:cs typeface="Lora"/>
              <a:sym typeface="Lora"/>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cxnSp>
        <p:nvCxnSpPr>
          <p:cNvPr id="277" name="Google Shape;277;p25"/>
          <p:cNvCxnSpPr/>
          <p:nvPr/>
        </p:nvCxnSpPr>
        <p:spPr>
          <a:xfrm>
            <a:off x="0" y="2352600"/>
            <a:ext cx="3432300" cy="0"/>
          </a:xfrm>
          <a:prstGeom prst="straightConnector1">
            <a:avLst/>
          </a:prstGeom>
          <a:noFill/>
          <a:ln w="9525" cap="flat" cmpd="sng">
            <a:solidFill>
              <a:schemeClr val="lt1"/>
            </a:solidFill>
            <a:prstDash val="solid"/>
            <a:round/>
            <a:headEnd type="none" w="med" len="med"/>
            <a:tailEnd type="none" w="med" len="med"/>
          </a:ln>
        </p:spPr>
      </p:cxnSp>
      <p:cxnSp>
        <p:nvCxnSpPr>
          <p:cNvPr id="278" name="Google Shape;278;p25"/>
          <p:cNvCxnSpPr/>
          <p:nvPr/>
        </p:nvCxnSpPr>
        <p:spPr>
          <a:xfrm>
            <a:off x="5711700" y="2352600"/>
            <a:ext cx="3432300" cy="0"/>
          </a:xfrm>
          <a:prstGeom prst="straightConnector1">
            <a:avLst/>
          </a:prstGeom>
          <a:noFill/>
          <a:ln w="9525" cap="flat" cmpd="sng">
            <a:solidFill>
              <a:schemeClr val="lt1"/>
            </a:solidFill>
            <a:prstDash val="solid"/>
            <a:round/>
            <a:headEnd type="none" w="med" len="med"/>
            <a:tailEnd type="none" w="med" len="med"/>
          </a:ln>
        </p:spPr>
      </p:cxnSp>
      <p:sp>
        <p:nvSpPr>
          <p:cNvPr id="279" name="Google Shape;279;p25"/>
          <p:cNvSpPr txBox="1">
            <a:spLocks noGrp="1"/>
          </p:cNvSpPr>
          <p:nvPr>
            <p:ph type="title" idx="2"/>
          </p:nvPr>
        </p:nvSpPr>
        <p:spPr>
          <a:xfrm>
            <a:off x="3925875" y="1705922"/>
            <a:ext cx="12684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a:p>
        </p:txBody>
      </p:sp>
      <p:sp>
        <p:nvSpPr>
          <p:cNvPr id="280" name="Google Shape;280;p25"/>
          <p:cNvSpPr txBox="1">
            <a:spLocks noGrp="1"/>
          </p:cNvSpPr>
          <p:nvPr>
            <p:ph type="title"/>
          </p:nvPr>
        </p:nvSpPr>
        <p:spPr>
          <a:xfrm>
            <a:off x="2152350" y="2556363"/>
            <a:ext cx="4839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Class Diagram</a:t>
            </a:r>
            <a:endParaRPr b="1"/>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720000" y="389775"/>
            <a:ext cx="77040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600"/>
              <a:t>Class Diagram</a:t>
            </a:r>
            <a:endParaRPr sz="2600"/>
          </a:p>
        </p:txBody>
      </p:sp>
      <p:pic>
        <p:nvPicPr>
          <p:cNvPr id="286" name="Google Shape;286;p26"/>
          <p:cNvPicPr preferRelativeResize="0">
            <a:picLocks noGrp="1"/>
          </p:cNvPicPr>
          <p:nvPr>
            <p:ph type="pic" idx="2"/>
          </p:nvPr>
        </p:nvPicPr>
        <p:blipFill rotWithShape="1">
          <a:blip r:embed="rId3">
            <a:alphaModFix/>
          </a:blip>
          <a:srcRect/>
          <a:stretch/>
        </p:blipFill>
        <p:spPr>
          <a:xfrm>
            <a:off x="2508475" y="854500"/>
            <a:ext cx="4127048" cy="3867073"/>
          </a:xfrm>
          <a:prstGeom prst="rect">
            <a:avLst/>
          </a:prstGeom>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720000" y="389775"/>
            <a:ext cx="77040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600"/>
              <a:t>Controller Class Diagram</a:t>
            </a:r>
            <a:endParaRPr sz="2600"/>
          </a:p>
        </p:txBody>
      </p:sp>
      <p:pic>
        <p:nvPicPr>
          <p:cNvPr id="292" name="Google Shape;292;p27"/>
          <p:cNvPicPr preferRelativeResize="0"/>
          <p:nvPr/>
        </p:nvPicPr>
        <p:blipFill>
          <a:blip r:embed="rId3">
            <a:alphaModFix/>
          </a:blip>
          <a:stretch>
            <a:fillRect/>
          </a:stretch>
        </p:blipFill>
        <p:spPr>
          <a:xfrm>
            <a:off x="505050" y="1235349"/>
            <a:ext cx="8133898" cy="2351201"/>
          </a:xfrm>
          <a:prstGeom prst="rect">
            <a:avLst/>
          </a:prstGeom>
          <a:noFill/>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297" name="Google Shape;297;p28"/>
          <p:cNvCxnSpPr/>
          <p:nvPr/>
        </p:nvCxnSpPr>
        <p:spPr>
          <a:xfrm>
            <a:off x="0" y="2352600"/>
            <a:ext cx="3432300" cy="0"/>
          </a:xfrm>
          <a:prstGeom prst="straightConnector1">
            <a:avLst/>
          </a:prstGeom>
          <a:noFill/>
          <a:ln w="9525" cap="flat" cmpd="sng">
            <a:solidFill>
              <a:schemeClr val="lt1"/>
            </a:solidFill>
            <a:prstDash val="solid"/>
            <a:round/>
            <a:headEnd type="none" w="med" len="med"/>
            <a:tailEnd type="none" w="med" len="med"/>
          </a:ln>
        </p:spPr>
      </p:cxnSp>
      <p:cxnSp>
        <p:nvCxnSpPr>
          <p:cNvPr id="298" name="Google Shape;298;p28"/>
          <p:cNvCxnSpPr/>
          <p:nvPr/>
        </p:nvCxnSpPr>
        <p:spPr>
          <a:xfrm>
            <a:off x="5711700" y="2352600"/>
            <a:ext cx="3432300" cy="0"/>
          </a:xfrm>
          <a:prstGeom prst="straightConnector1">
            <a:avLst/>
          </a:prstGeom>
          <a:noFill/>
          <a:ln w="9525" cap="flat" cmpd="sng">
            <a:solidFill>
              <a:schemeClr val="lt1"/>
            </a:solidFill>
            <a:prstDash val="solid"/>
            <a:round/>
            <a:headEnd type="none" w="med" len="med"/>
            <a:tailEnd type="none" w="med" len="med"/>
          </a:ln>
        </p:spPr>
      </p:cxnSp>
      <p:sp>
        <p:nvSpPr>
          <p:cNvPr id="299" name="Google Shape;299;p28"/>
          <p:cNvSpPr txBox="1">
            <a:spLocks noGrp="1"/>
          </p:cNvSpPr>
          <p:nvPr>
            <p:ph type="title" idx="2"/>
          </p:nvPr>
        </p:nvSpPr>
        <p:spPr>
          <a:xfrm>
            <a:off x="3925875" y="1705922"/>
            <a:ext cx="12684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02</a:t>
            </a:r>
            <a:endParaRPr/>
          </a:p>
        </p:txBody>
      </p:sp>
      <p:sp>
        <p:nvSpPr>
          <p:cNvPr id="300" name="Google Shape;300;p28"/>
          <p:cNvSpPr txBox="1">
            <a:spLocks noGrp="1"/>
          </p:cNvSpPr>
          <p:nvPr>
            <p:ph type="title"/>
          </p:nvPr>
        </p:nvSpPr>
        <p:spPr>
          <a:xfrm>
            <a:off x="1360350" y="2571750"/>
            <a:ext cx="6423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Create User Account</a:t>
            </a:r>
            <a:endParaRPr b="1"/>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29"/>
          <p:cNvPicPr preferRelativeResize="0"/>
          <p:nvPr/>
        </p:nvPicPr>
        <p:blipFill>
          <a:blip r:embed="rId3">
            <a:alphaModFix/>
          </a:blip>
          <a:stretch>
            <a:fillRect/>
          </a:stretch>
        </p:blipFill>
        <p:spPr>
          <a:xfrm>
            <a:off x="-2036028" y="2790505"/>
            <a:ext cx="4346750" cy="3216800"/>
          </a:xfrm>
          <a:prstGeom prst="rect">
            <a:avLst/>
          </a:prstGeom>
          <a:noFill/>
          <a:ln>
            <a:noFill/>
          </a:ln>
        </p:spPr>
      </p:pic>
      <p:sp>
        <p:nvSpPr>
          <p:cNvPr id="306" name="Google Shape;306;p29"/>
          <p:cNvSpPr txBox="1">
            <a:spLocks noGrp="1"/>
          </p:cNvSpPr>
          <p:nvPr>
            <p:ph type="title"/>
          </p:nvPr>
        </p:nvSpPr>
        <p:spPr>
          <a:xfrm>
            <a:off x="720000" y="453400"/>
            <a:ext cx="7704000" cy="4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900"/>
              <a:t>Sequence Diagram: Create User Account</a:t>
            </a:r>
            <a:endParaRPr sz="2900"/>
          </a:p>
        </p:txBody>
      </p:sp>
      <p:pic>
        <p:nvPicPr>
          <p:cNvPr id="307" name="Google Shape;307;p29"/>
          <p:cNvPicPr preferRelativeResize="0"/>
          <p:nvPr/>
        </p:nvPicPr>
        <p:blipFill>
          <a:blip r:embed="rId4">
            <a:alphaModFix/>
          </a:blip>
          <a:stretch>
            <a:fillRect/>
          </a:stretch>
        </p:blipFill>
        <p:spPr>
          <a:xfrm>
            <a:off x="2719700" y="939725"/>
            <a:ext cx="3704598" cy="3765274"/>
          </a:xfrm>
          <a:prstGeom prst="rect">
            <a:avLst/>
          </a:prstGeom>
          <a:noFill/>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0"/>
          <p:cNvPicPr preferRelativeResize="0"/>
          <p:nvPr/>
        </p:nvPicPr>
        <p:blipFill>
          <a:blip r:embed="rId3">
            <a:alphaModFix/>
          </a:blip>
          <a:stretch>
            <a:fillRect/>
          </a:stretch>
        </p:blipFill>
        <p:spPr>
          <a:xfrm>
            <a:off x="-2036028" y="2790505"/>
            <a:ext cx="4346750" cy="3216800"/>
          </a:xfrm>
          <a:prstGeom prst="rect">
            <a:avLst/>
          </a:prstGeom>
          <a:noFill/>
          <a:ln>
            <a:noFill/>
          </a:ln>
        </p:spPr>
      </p:pic>
      <p:sp>
        <p:nvSpPr>
          <p:cNvPr id="313" name="Google Shape;313;p30"/>
          <p:cNvSpPr txBox="1">
            <a:spLocks noGrp="1"/>
          </p:cNvSpPr>
          <p:nvPr>
            <p:ph type="title"/>
          </p:nvPr>
        </p:nvSpPr>
        <p:spPr>
          <a:xfrm>
            <a:off x="720000" y="453400"/>
            <a:ext cx="7704000" cy="4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900"/>
              <a:t>Mockup: Create User Account</a:t>
            </a:r>
            <a:endParaRPr sz="2900"/>
          </a:p>
        </p:txBody>
      </p:sp>
      <p:pic>
        <p:nvPicPr>
          <p:cNvPr id="314" name="Google Shape;314;p30"/>
          <p:cNvPicPr preferRelativeResize="0"/>
          <p:nvPr/>
        </p:nvPicPr>
        <p:blipFill>
          <a:blip r:embed="rId4">
            <a:alphaModFix/>
          </a:blip>
          <a:stretch>
            <a:fillRect/>
          </a:stretch>
        </p:blipFill>
        <p:spPr>
          <a:xfrm>
            <a:off x="3138975" y="984025"/>
            <a:ext cx="2866050" cy="3677950"/>
          </a:xfrm>
          <a:prstGeom prst="rect">
            <a:avLst/>
          </a:prstGeom>
          <a:noFill/>
          <a:ln w="9525" cap="flat" cmpd="sng">
            <a:solidFill>
              <a:schemeClr val="lt1"/>
            </a:solidFill>
            <a:prstDash val="solid"/>
            <a:round/>
            <a:headEnd type="none" w="sm" len="sm"/>
            <a:tailEnd type="none" w="sm" len="sm"/>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cxnSp>
        <p:nvCxnSpPr>
          <p:cNvPr id="319" name="Google Shape;319;p31"/>
          <p:cNvCxnSpPr/>
          <p:nvPr/>
        </p:nvCxnSpPr>
        <p:spPr>
          <a:xfrm>
            <a:off x="0" y="2352600"/>
            <a:ext cx="3432300" cy="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31"/>
          <p:cNvCxnSpPr/>
          <p:nvPr/>
        </p:nvCxnSpPr>
        <p:spPr>
          <a:xfrm>
            <a:off x="5711700" y="2352600"/>
            <a:ext cx="3432300" cy="0"/>
          </a:xfrm>
          <a:prstGeom prst="straightConnector1">
            <a:avLst/>
          </a:prstGeom>
          <a:noFill/>
          <a:ln w="9525" cap="flat" cmpd="sng">
            <a:solidFill>
              <a:schemeClr val="lt1"/>
            </a:solidFill>
            <a:prstDash val="solid"/>
            <a:round/>
            <a:headEnd type="none" w="med" len="med"/>
            <a:tailEnd type="none" w="med" len="med"/>
          </a:ln>
        </p:spPr>
      </p:cxnSp>
      <p:sp>
        <p:nvSpPr>
          <p:cNvPr id="321" name="Google Shape;321;p31"/>
          <p:cNvSpPr txBox="1">
            <a:spLocks noGrp="1"/>
          </p:cNvSpPr>
          <p:nvPr>
            <p:ph type="title" idx="2"/>
          </p:nvPr>
        </p:nvSpPr>
        <p:spPr>
          <a:xfrm>
            <a:off x="3925875" y="1705922"/>
            <a:ext cx="12684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03</a:t>
            </a:r>
            <a:endParaRPr/>
          </a:p>
        </p:txBody>
      </p:sp>
      <p:sp>
        <p:nvSpPr>
          <p:cNvPr id="322" name="Google Shape;322;p31"/>
          <p:cNvSpPr txBox="1">
            <a:spLocks noGrp="1"/>
          </p:cNvSpPr>
          <p:nvPr>
            <p:ph type="title"/>
          </p:nvPr>
        </p:nvSpPr>
        <p:spPr>
          <a:xfrm>
            <a:off x="1360350" y="2571750"/>
            <a:ext cx="6423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Place an Order</a:t>
            </a:r>
            <a:endParaRPr b="1"/>
          </a:p>
        </p:txBody>
      </p:sp>
    </p:spTree>
  </p:cSld>
  <p:clrMapOvr>
    <a:masterClrMapping/>
  </p:clrMapOvr>
  <p:transition spd="slow">
    <p:fade/>
  </p:transition>
</p:sld>
</file>

<file path=ppt/theme/theme1.xml><?xml version="1.0" encoding="utf-8"?>
<a:theme xmlns:a="http://schemas.openxmlformats.org/drawingml/2006/main" name="Minitheme Template">
  <a:themeElements>
    <a:clrScheme name="Simple Light">
      <a:dk1>
        <a:srgbClr val="A35441"/>
      </a:dk1>
      <a:lt1>
        <a:srgbClr val="773310"/>
      </a:lt1>
      <a:dk2>
        <a:srgbClr val="EDC8A7"/>
      </a:dk2>
      <a:lt2>
        <a:srgbClr val="FFFFFF"/>
      </a:lt2>
      <a:accent1>
        <a:srgbClr val="F9F5EF"/>
      </a:accent1>
      <a:accent2>
        <a:srgbClr val="FFF3BB"/>
      </a:accent2>
      <a:accent3>
        <a:srgbClr val="CD7512"/>
      </a:accent3>
      <a:accent4>
        <a:srgbClr val="773310"/>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On-screen Show (16:9)</PresentationFormat>
  <Paragraphs>35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Lora</vt:lpstr>
      <vt:lpstr>Anaheim</vt:lpstr>
      <vt:lpstr>Asul</vt:lpstr>
      <vt:lpstr>Arial</vt:lpstr>
      <vt:lpstr>Darker Grotesque SemiBold</vt:lpstr>
      <vt:lpstr>Minitheme Template</vt:lpstr>
      <vt:lpstr>The Breadboard Bakery</vt:lpstr>
      <vt:lpstr>Introduction</vt:lpstr>
      <vt:lpstr>01</vt:lpstr>
      <vt:lpstr>Class Diagram</vt:lpstr>
      <vt:lpstr>Controller Class Diagram</vt:lpstr>
      <vt:lpstr>02</vt:lpstr>
      <vt:lpstr>Sequence Diagram: Create User Account</vt:lpstr>
      <vt:lpstr>Mockup: Create User Account</vt:lpstr>
      <vt:lpstr>03</vt:lpstr>
      <vt:lpstr>Sequence Diagram: Place an Order</vt:lpstr>
      <vt:lpstr>Mockup: Place an Order</vt:lpstr>
      <vt:lpstr>04</vt:lpstr>
      <vt:lpstr>Additional Functionality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Luca Novello</cp:lastModifiedBy>
  <cp:revision>1</cp:revision>
  <dcterms:modified xsi:type="dcterms:W3CDTF">2024-12-02T15:44:23Z</dcterms:modified>
</cp:coreProperties>
</file>