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Asul" panose="020B0604020202020204" charset="0"/>
      <p:regular r:id="rId14"/>
      <p:bold r:id="rId15"/>
    </p:embeddedFont>
    <p:embeddedFont>
      <p:font typeface="Lora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38" y="17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3202393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3202393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1a968756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1a968756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c288a6e8d_0_5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c288a6e8d_0_5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a94b632da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a94b632da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a94b632d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a94b632d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fb1da4a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fb1da4a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a94b632d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a94b632da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a94b632da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a94b632da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A1uf1Q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hyperlink" Target="http://bit.ly/2TtBDfr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://bit.ly/2TyoMsr" TargetMode="External"/><Relationship Id="rId1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06306" y="3671232"/>
            <a:ext cx="1918372" cy="18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547" y="2667147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592" y="4672791"/>
            <a:ext cx="768817" cy="5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925" y="-833700"/>
            <a:ext cx="4106325" cy="30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6520" y="3449045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000000">
            <a:off x="-1797211" y="4488097"/>
            <a:ext cx="1370937" cy="104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81025" y="-611225"/>
            <a:ext cx="2458100" cy="23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4000" y="-1850900"/>
            <a:ext cx="2458100" cy="23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9524399" y="2557650"/>
            <a:ext cx="1363400" cy="10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8900" y="-327197"/>
            <a:ext cx="1363400" cy="104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58590" y="846301"/>
            <a:ext cx="1737262" cy="14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062685" y="2761051"/>
            <a:ext cx="1737262" cy="14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3395" y="-1650305"/>
            <a:ext cx="2189275" cy="21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677750" y="1033101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677750" y="3305200"/>
            <a:ext cx="578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56513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2363" y="-770137"/>
            <a:ext cx="4106325" cy="30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1400" y="67513"/>
            <a:ext cx="2458100" cy="23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445" y="-1332242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5947" y="3134272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920" y="3916170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404799" y="3024775"/>
            <a:ext cx="1363400" cy="10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3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3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4000" y="-1850900"/>
            <a:ext cx="2458100" cy="23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900" y="-327197"/>
            <a:ext cx="1363400" cy="104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648" y="795150"/>
            <a:ext cx="378854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640" y="1483526"/>
            <a:ext cx="1737262" cy="14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331" y="-453338"/>
            <a:ext cx="1580819" cy="153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45309">
            <a:off x="328556" y="1172308"/>
            <a:ext cx="372486" cy="67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0003">
            <a:off x="-551833" y="219792"/>
            <a:ext cx="1129708" cy="8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>
            <a:spLocks noGrp="1"/>
          </p:cNvSpPr>
          <p:nvPr>
            <p:ph type="title" hasCustomPrompt="1"/>
          </p:nvPr>
        </p:nvSpPr>
        <p:spPr>
          <a:xfrm>
            <a:off x="1319723" y="2885535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5421951" y="2885537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1396150" y="3496850"/>
            <a:ext cx="2303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>
            <a:off x="5498475" y="3496850"/>
            <a:ext cx="2303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4"/>
          </p:nvPr>
        </p:nvSpPr>
        <p:spPr>
          <a:xfrm>
            <a:off x="1396251" y="2133200"/>
            <a:ext cx="2303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5521728" y="2133201"/>
            <a:ext cx="2303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6"/>
          </p:nvPr>
        </p:nvSpPr>
        <p:spPr>
          <a:xfrm>
            <a:off x="1396251" y="3753673"/>
            <a:ext cx="2303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7"/>
          </p:nvPr>
        </p:nvSpPr>
        <p:spPr>
          <a:xfrm>
            <a:off x="5521728" y="3753676"/>
            <a:ext cx="2303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9" hasCustomPrompt="1"/>
          </p:nvPr>
        </p:nvSpPr>
        <p:spPr>
          <a:xfrm>
            <a:off x="1318575" y="1309449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5421951" y="1310492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1396150" y="1876250"/>
            <a:ext cx="2303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5498475" y="1876250"/>
            <a:ext cx="2303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4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4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486306">
            <a:off x="-1804077" y="-563558"/>
            <a:ext cx="2458100" cy="239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86306">
            <a:off x="-60785" y="-1476118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98321">
            <a:off x="8528747" y="-524999"/>
            <a:ext cx="2189274" cy="21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203234">
            <a:off x="7922253" y="472800"/>
            <a:ext cx="518850" cy="9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374" y="-1172300"/>
            <a:ext cx="1970500" cy="1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1183525" y="1372150"/>
            <a:ext cx="7388400" cy="30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52" name="Google Shape;152;p15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5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" name="Google Shape;1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5848" y="4380548"/>
            <a:ext cx="734929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47" y="596696"/>
            <a:ext cx="469961" cy="3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482" y="4116277"/>
            <a:ext cx="2935806" cy="2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63268" y="2"/>
            <a:ext cx="2935806" cy="2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00" y="1200245"/>
            <a:ext cx="4474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5316875" y="2489475"/>
            <a:ext cx="2869800" cy="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6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5" name="Google Shape;1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3922" y="3587697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86306">
            <a:off x="-1737827" y="-563558"/>
            <a:ext cx="2458100" cy="239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86306">
            <a:off x="80040" y="-1608643"/>
            <a:ext cx="2189275" cy="21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817325" y="3479351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2"/>
          </p:nvPr>
        </p:nvSpPr>
        <p:spPr>
          <a:xfrm>
            <a:off x="3403800" y="3479351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3"/>
          </p:nvPr>
        </p:nvSpPr>
        <p:spPr>
          <a:xfrm>
            <a:off x="5856850" y="3479351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4"/>
          </p:nvPr>
        </p:nvSpPr>
        <p:spPr>
          <a:xfrm>
            <a:off x="817325" y="27552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5"/>
          </p:nvPr>
        </p:nvSpPr>
        <p:spPr>
          <a:xfrm>
            <a:off x="5856850" y="27552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6"/>
          </p:nvPr>
        </p:nvSpPr>
        <p:spPr>
          <a:xfrm>
            <a:off x="3403800" y="27552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cxnSp>
        <p:nvCxnSpPr>
          <p:cNvPr id="175" name="Google Shape;175;p17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7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Google Shape;1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494353" y="3622672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0122" y="-1128853"/>
            <a:ext cx="3578108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subTitle" idx="1"/>
          </p:nvPr>
        </p:nvSpPr>
        <p:spPr>
          <a:xfrm>
            <a:off x="719975" y="2125350"/>
            <a:ext cx="241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2"/>
          </p:nvPr>
        </p:nvSpPr>
        <p:spPr>
          <a:xfrm>
            <a:off x="3461212" y="2125350"/>
            <a:ext cx="241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3"/>
          </p:nvPr>
        </p:nvSpPr>
        <p:spPr>
          <a:xfrm>
            <a:off x="719975" y="3665300"/>
            <a:ext cx="241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4"/>
          </p:nvPr>
        </p:nvSpPr>
        <p:spPr>
          <a:xfrm>
            <a:off x="3461212" y="3665300"/>
            <a:ext cx="241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5"/>
          </p:nvPr>
        </p:nvSpPr>
        <p:spPr>
          <a:xfrm>
            <a:off x="6147507" y="2125350"/>
            <a:ext cx="241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6"/>
          </p:nvPr>
        </p:nvSpPr>
        <p:spPr>
          <a:xfrm>
            <a:off x="6147507" y="3665300"/>
            <a:ext cx="241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7"/>
          </p:nvPr>
        </p:nvSpPr>
        <p:spPr>
          <a:xfrm>
            <a:off x="719975" y="1885900"/>
            <a:ext cx="2416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ul"/>
              <a:buNone/>
              <a:defRPr sz="2000"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ul"/>
              <a:buNone/>
              <a:defRPr sz="2000"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ul"/>
              <a:buNone/>
              <a:defRPr sz="2000"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ul"/>
              <a:buNone/>
              <a:defRPr sz="2000"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ul"/>
              <a:buNone/>
              <a:defRPr sz="2000"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ul"/>
              <a:buNone/>
              <a:defRPr sz="2000"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ul"/>
              <a:buNone/>
              <a:defRPr sz="2000"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ul"/>
              <a:buNone/>
              <a:defRPr sz="2000"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8"/>
          </p:nvPr>
        </p:nvSpPr>
        <p:spPr>
          <a:xfrm>
            <a:off x="3461212" y="1885900"/>
            <a:ext cx="2416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ubTitle" idx="9"/>
          </p:nvPr>
        </p:nvSpPr>
        <p:spPr>
          <a:xfrm>
            <a:off x="6147507" y="1885900"/>
            <a:ext cx="2416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13"/>
          </p:nvPr>
        </p:nvSpPr>
        <p:spPr>
          <a:xfrm>
            <a:off x="719975" y="3425900"/>
            <a:ext cx="2416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4"/>
          </p:nvPr>
        </p:nvSpPr>
        <p:spPr>
          <a:xfrm>
            <a:off x="3461212" y="3425900"/>
            <a:ext cx="2416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5"/>
          </p:nvPr>
        </p:nvSpPr>
        <p:spPr>
          <a:xfrm>
            <a:off x="6147507" y="3425900"/>
            <a:ext cx="2416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8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494353" y="-642728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9947" y="3717772"/>
            <a:ext cx="3578108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title" hasCustomPrompt="1"/>
          </p:nvPr>
        </p:nvSpPr>
        <p:spPr>
          <a:xfrm>
            <a:off x="1848000" y="11526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1"/>
          </p:nvPr>
        </p:nvSpPr>
        <p:spPr>
          <a:xfrm>
            <a:off x="1848000" y="19074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9267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3"/>
          </p:nvPr>
        </p:nvSpPr>
        <p:spPr>
          <a:xfrm>
            <a:off x="1848000" y="36815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19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9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Google Shape;20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40953" y="-1255903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86306">
            <a:off x="7083623" y="4348205"/>
            <a:ext cx="2458100" cy="239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86306">
            <a:off x="8512290" y="3077145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248" y="1470360"/>
            <a:ext cx="485475" cy="3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136718">
            <a:off x="126555" y="-79506"/>
            <a:ext cx="1714187" cy="166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67500">
            <a:off x="-1379987" y="2510055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248" y="4578248"/>
            <a:ext cx="734929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67498">
            <a:off x="138043" y="3723512"/>
            <a:ext cx="1918372" cy="18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12807">
            <a:off x="1028493" y="2961561"/>
            <a:ext cx="452025" cy="82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267499">
            <a:off x="-1288422" y="3912950"/>
            <a:ext cx="1370937" cy="104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67499">
            <a:off x="-758300" y="2257715"/>
            <a:ext cx="1737262" cy="14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2347938" y="8190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1848000" y="3646050"/>
            <a:ext cx="5448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CREDITS: This presentation template was created by </a:t>
            </a:r>
            <a:r>
              <a:rPr lang="en-GB" sz="12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, and includes icons by </a:t>
            </a:r>
            <a:r>
              <a:rPr lang="en-GB" sz="12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, and infographics &amp; images by </a:t>
            </a:r>
            <a:r>
              <a:rPr lang="en-GB" sz="12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200" u="sng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2542" y="385216"/>
            <a:ext cx="768817" cy="5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498321">
            <a:off x="7172231" y="2392620"/>
            <a:ext cx="3578109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1498321">
            <a:off x="7540172" y="3380438"/>
            <a:ext cx="2189274" cy="21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301680">
            <a:off x="8539803" y="2067947"/>
            <a:ext cx="1363400" cy="10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545657">
            <a:off x="7815528" y="2652000"/>
            <a:ext cx="518850" cy="9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64000" y="-1850900"/>
            <a:ext cx="2458100" cy="23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8900" y="-327197"/>
            <a:ext cx="1363400" cy="104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0048" y="337950"/>
            <a:ext cx="378854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13395" y="-1520955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55868" y="-563168"/>
            <a:ext cx="1918372" cy="18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236" y="73848"/>
            <a:ext cx="734929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396422" y="608053"/>
            <a:ext cx="645693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15892" y="4802941"/>
            <a:ext cx="768817" cy="5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705922"/>
            <a:ext cx="1268400" cy="9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2363" y="-770137"/>
            <a:ext cx="4106325" cy="30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1400" y="67513"/>
            <a:ext cx="2458100" cy="23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666" y="889738"/>
            <a:ext cx="627024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445" y="-1332242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5947" y="3134272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6920" y="3916170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404799" y="3024775"/>
            <a:ext cx="1363400" cy="10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300001">
            <a:off x="7588575" y="3168675"/>
            <a:ext cx="518850" cy="9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958568">
            <a:off x="6530923" y="4147997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38853" y="-1205578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7880" y="-423680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941399" y="-153025"/>
            <a:ext cx="1363400" cy="10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1636" y="3502848"/>
            <a:ext cx="734929" cy="6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85647">
            <a:off x="-1368836" y="3900755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0213">
            <a:off x="8042376" y="-937215"/>
            <a:ext cx="2458100" cy="239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0214">
            <a:off x="6343870" y="-1336077"/>
            <a:ext cx="2189274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0001">
            <a:off x="364446" y="3370905"/>
            <a:ext cx="485475" cy="3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663282">
            <a:off x="-436873" y="4125433"/>
            <a:ext cx="1714187" cy="166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4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oogle Shape;4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18378" y="-1500028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86306">
            <a:off x="7083623" y="4348205"/>
            <a:ext cx="2458100" cy="239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86306">
            <a:off x="8512290" y="3077145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948" y="1259510"/>
            <a:ext cx="485475" cy="3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Darker Grotesque SemiBold"/>
              <a:buChar char="●"/>
              <a:defRPr sz="13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290750" y="3056575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4945625" y="3056575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0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ul"/>
              <a:buNone/>
              <a:defRPr sz="2400">
                <a:solidFill>
                  <a:schemeClr val="dk1"/>
                </a:solidFill>
                <a:latin typeface="Asul"/>
                <a:ea typeface="Asul"/>
                <a:cs typeface="Asul"/>
                <a:sym typeface="Asul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1290750" y="34132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945625" y="34132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494353" y="-642728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0122" y="3649072"/>
            <a:ext cx="3578108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6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" name="Google Shape;6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5848" y="4380548"/>
            <a:ext cx="734929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47" y="596696"/>
            <a:ext cx="469961" cy="3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482" y="4116277"/>
            <a:ext cx="2935806" cy="2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63268" y="2"/>
            <a:ext cx="2935806" cy="2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00" y="1200245"/>
            <a:ext cx="4474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1" name="Google Shape;71;p7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7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18378" y="-1500028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86306">
            <a:off x="7083623" y="4348205"/>
            <a:ext cx="2458100" cy="239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86306">
            <a:off x="8512290" y="3077145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948" y="1259510"/>
            <a:ext cx="485475" cy="3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358150" y="1522800"/>
            <a:ext cx="4427700" cy="209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80" name="Google Shape;8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3044" y="3671232"/>
            <a:ext cx="1918372" cy="18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922" y="2667147"/>
            <a:ext cx="357810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592" y="4672791"/>
            <a:ext cx="768817" cy="5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4125" y="-800650"/>
            <a:ext cx="4106325" cy="30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2895" y="3449045"/>
            <a:ext cx="2189275" cy="2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000000">
            <a:off x="-397861" y="4488097"/>
            <a:ext cx="1370937" cy="104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92225" y="-578175"/>
            <a:ext cx="2458100" cy="23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4000" y="-1850900"/>
            <a:ext cx="2458100" cy="23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430774" y="2557650"/>
            <a:ext cx="1363400" cy="10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8900" y="-327197"/>
            <a:ext cx="1363400" cy="104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58590" y="846301"/>
            <a:ext cx="1737262" cy="14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663335" y="2761051"/>
            <a:ext cx="1737262" cy="14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395" y="-1520955"/>
            <a:ext cx="2189275" cy="21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709725" y="1726475"/>
            <a:ext cx="36177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2"/>
          </p:nvPr>
        </p:nvSpPr>
        <p:spPr>
          <a:xfrm>
            <a:off x="4816575" y="1726475"/>
            <a:ext cx="36177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9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9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5848" y="4380548"/>
            <a:ext cx="734929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47" y="596696"/>
            <a:ext cx="469961" cy="3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482" y="4116277"/>
            <a:ext cx="2935806" cy="2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63268" y="2"/>
            <a:ext cx="2935806" cy="2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00" y="1200245"/>
            <a:ext cx="4474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7875" y="315375"/>
            <a:ext cx="41781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06" name="Google Shape;106;p10"/>
          <p:cNvCxnSpPr/>
          <p:nvPr/>
        </p:nvCxnSpPr>
        <p:spPr>
          <a:xfrm rot="10800000" flipH="1">
            <a:off x="0" y="347750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/>
          <p:cNvCxnSpPr/>
          <p:nvPr/>
        </p:nvCxnSpPr>
        <p:spPr>
          <a:xfrm rot="10800000" flipH="1">
            <a:off x="-4200" y="4798825"/>
            <a:ext cx="9152400" cy="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ul"/>
              <a:buNone/>
              <a:defRPr sz="3500">
                <a:solidFill>
                  <a:schemeClr val="lt1"/>
                </a:solidFill>
                <a:latin typeface="Asul"/>
                <a:ea typeface="Asul"/>
                <a:cs typeface="Asul"/>
                <a:sym typeface="Asu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402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●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○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■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●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○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■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●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○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■"/>
              <a:defRPr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84207">
            <a:off x="2177398" y="4179348"/>
            <a:ext cx="734929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45309">
            <a:off x="487213" y="2890565"/>
            <a:ext cx="452025" cy="82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075" y="1135190"/>
            <a:ext cx="840825" cy="78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300001">
            <a:off x="8171350" y="2472950"/>
            <a:ext cx="518850" cy="9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0048" y="337950"/>
            <a:ext cx="378854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2191" y="608050"/>
            <a:ext cx="627024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>
            <a:spLocks noGrp="1"/>
          </p:cNvSpPr>
          <p:nvPr>
            <p:ph type="ctrTitle"/>
          </p:nvPr>
        </p:nvSpPr>
        <p:spPr>
          <a:xfrm>
            <a:off x="1879638" y="1306313"/>
            <a:ext cx="53847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dk1"/>
                </a:solidFill>
              </a:rPr>
              <a:t>The Breadboard Bakery</a:t>
            </a:r>
            <a:endParaRPr sz="4800" b="1"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329738" y="3739763"/>
            <a:ext cx="648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Luca Novello</a:t>
            </a:r>
            <a:endParaRPr sz="2400" b="1" dirty="0"/>
          </a:p>
        </p:txBody>
      </p:sp>
      <p:grpSp>
        <p:nvGrpSpPr>
          <p:cNvPr id="257" name="Google Shape;257;p23"/>
          <p:cNvGrpSpPr/>
          <p:nvPr/>
        </p:nvGrpSpPr>
        <p:grpSpPr>
          <a:xfrm>
            <a:off x="2250231" y="3001100"/>
            <a:ext cx="4671867" cy="631425"/>
            <a:chOff x="2222508" y="3125413"/>
            <a:chExt cx="4671867" cy="631425"/>
          </a:xfrm>
        </p:grpSpPr>
        <p:cxnSp>
          <p:nvCxnSpPr>
            <p:cNvPr id="258" name="Google Shape;258;p23"/>
            <p:cNvCxnSpPr/>
            <p:nvPr/>
          </p:nvCxnSpPr>
          <p:spPr>
            <a:xfrm>
              <a:off x="5887875" y="3494119"/>
              <a:ext cx="1006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2222508" y="3496948"/>
              <a:ext cx="96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260;p23"/>
            <p:cNvSpPr txBox="1"/>
            <p:nvPr/>
          </p:nvSpPr>
          <p:spPr>
            <a:xfrm>
              <a:off x="2993418" y="3125413"/>
              <a:ext cx="3112740" cy="631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Asul"/>
                  <a:ea typeface="Asul"/>
                  <a:cs typeface="Asul"/>
                  <a:sym typeface="Asul"/>
                </a:rPr>
                <a:t>Individual Component</a:t>
              </a:r>
            </a:p>
          </p:txBody>
        </p:sp>
      </p:grpSp>
      <p:sp>
        <p:nvSpPr>
          <p:cNvPr id="261" name="Google Shape;261;p23"/>
          <p:cNvSpPr txBox="1">
            <a:spLocks noGrp="1"/>
          </p:cNvSpPr>
          <p:nvPr>
            <p:ph type="subTitle" idx="1"/>
          </p:nvPr>
        </p:nvSpPr>
        <p:spPr>
          <a:xfrm>
            <a:off x="1329738" y="2702463"/>
            <a:ext cx="648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SYD366NEE Assignment</a:t>
            </a:r>
            <a:endParaRPr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Introduction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1013000" y="1017725"/>
            <a:ext cx="335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Tasks:</a:t>
            </a:r>
            <a:endParaRPr sz="2600" b="1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1231925" y="1602725"/>
            <a:ext cx="68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●"/>
            </a:pPr>
            <a:r>
              <a:rPr lang="en-GB" dirty="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Design a customer-facing website for Victoria’s Breadboard Bakery.</a:t>
            </a:r>
            <a:endParaRPr dirty="0">
              <a:solidFill>
                <a:schemeClr val="accent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1231925" y="2002925"/>
            <a:ext cx="68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●"/>
            </a:pPr>
            <a:r>
              <a:rPr lang="en-US" dirty="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Add a add one more functionality to the website.</a:t>
            </a:r>
          </a:p>
        </p:txBody>
      </p:sp>
      <p:sp>
        <p:nvSpPr>
          <p:cNvPr id="270" name="Google Shape;270;p24"/>
          <p:cNvSpPr txBox="1"/>
          <p:nvPr/>
        </p:nvSpPr>
        <p:spPr>
          <a:xfrm>
            <a:off x="1231925" y="2403125"/>
            <a:ext cx="68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●"/>
            </a:pPr>
            <a:r>
              <a:rPr lang="en-US" dirty="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Create a Class diagram with the required classes.</a:t>
            </a:r>
          </a:p>
        </p:txBody>
      </p:sp>
      <p:sp>
        <p:nvSpPr>
          <p:cNvPr id="271" name="Google Shape;271;p24"/>
          <p:cNvSpPr txBox="1"/>
          <p:nvPr/>
        </p:nvSpPr>
        <p:spPr>
          <a:xfrm>
            <a:off x="1231925" y="2803325"/>
            <a:ext cx="68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●"/>
            </a:pPr>
            <a:r>
              <a:rPr lang="en-GB" dirty="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Create a </a:t>
            </a:r>
            <a:r>
              <a:rPr lang="en-GB" dirty="0" err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mockup</a:t>
            </a:r>
            <a:r>
              <a:rPr lang="en-GB" dirty="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 of the new functionality.</a:t>
            </a:r>
            <a:endParaRPr dirty="0">
              <a:solidFill>
                <a:schemeClr val="accent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1231925" y="3203525"/>
            <a:ext cx="68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"/>
              <a:buChar char="●"/>
            </a:pPr>
            <a:r>
              <a:rPr lang="en-US" dirty="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A brief report on why you have chosen to add this feature to the website</a:t>
            </a:r>
            <a:r>
              <a:rPr lang="en-GB" dirty="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dirty="0">
              <a:solidFill>
                <a:schemeClr val="accent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25"/>
          <p:cNvCxnSpPr/>
          <p:nvPr/>
        </p:nvCxnSpPr>
        <p:spPr>
          <a:xfrm>
            <a:off x="0" y="2352600"/>
            <a:ext cx="343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5"/>
          <p:cNvCxnSpPr/>
          <p:nvPr/>
        </p:nvCxnSpPr>
        <p:spPr>
          <a:xfrm>
            <a:off x="5711700" y="2352600"/>
            <a:ext cx="343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25"/>
          <p:cNvSpPr txBox="1">
            <a:spLocks noGrp="1"/>
          </p:cNvSpPr>
          <p:nvPr>
            <p:ph type="title" idx="2"/>
          </p:nvPr>
        </p:nvSpPr>
        <p:spPr>
          <a:xfrm>
            <a:off x="3925875" y="1705922"/>
            <a:ext cx="12684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Class Diagram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720000" y="389775"/>
            <a:ext cx="77040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Class Diagram</a:t>
            </a:r>
            <a:endParaRPr sz="2600"/>
          </a:p>
        </p:txBody>
      </p:sp>
      <p:pic>
        <p:nvPicPr>
          <p:cNvPr id="286" name="Google Shape;286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8475" y="854500"/>
            <a:ext cx="4127048" cy="3867073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720000" y="389775"/>
            <a:ext cx="77040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Controller Class Diagram</a:t>
            </a:r>
            <a:endParaRPr sz="2600"/>
          </a:p>
        </p:txBody>
      </p:sp>
      <p:pic>
        <p:nvPicPr>
          <p:cNvPr id="292" name="Google Shape;2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0" y="1235349"/>
            <a:ext cx="8133898" cy="235120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28"/>
          <p:cNvCxnSpPr/>
          <p:nvPr/>
        </p:nvCxnSpPr>
        <p:spPr>
          <a:xfrm>
            <a:off x="0" y="2352600"/>
            <a:ext cx="343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8"/>
          <p:cNvCxnSpPr/>
          <p:nvPr/>
        </p:nvCxnSpPr>
        <p:spPr>
          <a:xfrm>
            <a:off x="5711700" y="2352600"/>
            <a:ext cx="343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8"/>
          <p:cNvSpPr txBox="1">
            <a:spLocks noGrp="1"/>
          </p:cNvSpPr>
          <p:nvPr>
            <p:ph type="title" idx="2"/>
          </p:nvPr>
        </p:nvSpPr>
        <p:spPr>
          <a:xfrm>
            <a:off x="3925875" y="1705922"/>
            <a:ext cx="12684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1360350" y="2571750"/>
            <a:ext cx="642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Repeat Last Order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6028" y="2790505"/>
            <a:ext cx="4346750" cy="32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720000" y="453400"/>
            <a:ext cx="77040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Sequence Diagram: Repeat Last Order</a:t>
            </a:r>
          </a:p>
        </p:txBody>
      </p:sp>
      <p:pic>
        <p:nvPicPr>
          <p:cNvPr id="3" name="Picture 2" descr="A diagram of a project">
            <a:extLst>
              <a:ext uri="{FF2B5EF4-FFF2-40B4-BE49-F238E27FC236}">
                <a16:creationId xmlns:a16="http://schemas.microsoft.com/office/drawing/2014/main" id="{3BF83FBE-C96F-E5C1-312E-9B295F74E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265" y="940546"/>
            <a:ext cx="3005470" cy="37495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6028" y="2790505"/>
            <a:ext cx="4346750" cy="32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720000" y="453400"/>
            <a:ext cx="77040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Mockup: Repeat Last Order</a:t>
            </a:r>
            <a:endParaRPr sz="2900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32D298E-4197-AFD7-588E-F546587ED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54" y="948522"/>
            <a:ext cx="4805916" cy="3755754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Additional Functionality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1" name="Google Shape;351;p35"/>
          <p:cNvCxnSpPr/>
          <p:nvPr/>
        </p:nvCxnSpPr>
        <p:spPr>
          <a:xfrm>
            <a:off x="637088" y="1561550"/>
            <a:ext cx="786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2" name="Google Shape;3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25" y="1171311"/>
            <a:ext cx="900463" cy="77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266" y="1201476"/>
            <a:ext cx="734921" cy="71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8341" y="1201482"/>
            <a:ext cx="734925" cy="71468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 txBox="1"/>
          <p:nvPr/>
        </p:nvSpPr>
        <p:spPr>
          <a:xfrm>
            <a:off x="642000" y="2039575"/>
            <a:ext cx="7860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For the additional functionality to Victoria’s Breadboard Bakery website, I chose to add a “Repeat Last Order” function that allows the customer to place a new order with the same items from their previous. This can be useful for customers that make repeat orders and could help users streamline customer order process.</a:t>
            </a:r>
            <a:endParaRPr sz="1800" dirty="0">
              <a:solidFill>
                <a:schemeClr val="tx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63" name="Google Shape;36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177812" y="1201483"/>
            <a:ext cx="734900" cy="71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theme Template">
  <a:themeElements>
    <a:clrScheme name="Simple Light">
      <a:dk1>
        <a:srgbClr val="A35441"/>
      </a:dk1>
      <a:lt1>
        <a:srgbClr val="773310"/>
      </a:lt1>
      <a:dk2>
        <a:srgbClr val="EDC8A7"/>
      </a:dk2>
      <a:lt2>
        <a:srgbClr val="FFFFFF"/>
      </a:lt2>
      <a:accent1>
        <a:srgbClr val="F9F5EF"/>
      </a:accent1>
      <a:accent2>
        <a:srgbClr val="FFF3BB"/>
      </a:accent2>
      <a:accent3>
        <a:srgbClr val="CD7512"/>
      </a:accent3>
      <a:accent4>
        <a:srgbClr val="773310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146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Anaheim</vt:lpstr>
      <vt:lpstr>Asul</vt:lpstr>
      <vt:lpstr>Lora</vt:lpstr>
      <vt:lpstr>Darker Grotesque SemiBold</vt:lpstr>
      <vt:lpstr>Minitheme Template</vt:lpstr>
      <vt:lpstr>The Breadboard Bakery</vt:lpstr>
      <vt:lpstr>Introduction</vt:lpstr>
      <vt:lpstr>01</vt:lpstr>
      <vt:lpstr>Class Diagram</vt:lpstr>
      <vt:lpstr>Controller Class Diagram</vt:lpstr>
      <vt:lpstr>02</vt:lpstr>
      <vt:lpstr>Sequence Diagram: Repeat Last Order</vt:lpstr>
      <vt:lpstr>Mockup: Repeat Last Order</vt:lpstr>
      <vt:lpstr>Additional Functionality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</dc:creator>
  <cp:lastModifiedBy>Luca Novello</cp:lastModifiedBy>
  <cp:revision>4</cp:revision>
  <dcterms:modified xsi:type="dcterms:W3CDTF">2024-12-02T05:37:50Z</dcterms:modified>
</cp:coreProperties>
</file>