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7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6.xml"/><Relationship Id="rId21" Type="http://schemas.openxmlformats.org/officeDocument/2006/relationships/font" Target="fonts/Nunito-italic.fntdata"/><Relationship Id="rId13" Type="http://schemas.openxmlformats.org/officeDocument/2006/relationships/slide" Target="slides/slide9.xml"/><Relationship Id="rId24" Type="http://schemas.openxmlformats.org/officeDocument/2006/relationships/font" Target="fonts/MavenPro-bold.fntdata"/><Relationship Id="rId12" Type="http://schemas.openxmlformats.org/officeDocument/2006/relationships/slide" Target="slides/slide8.xml"/><Relationship Id="rId23" Type="http://schemas.openxmlformats.org/officeDocument/2006/relationships/font" Target="fonts/MavenPr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Nunito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4a027c5416_0_1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4a027c5416_0_1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Luca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a027c541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4a027c541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a027c5416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a027c5416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4a027c5416_0_1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4a027c5416_0_1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Tom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4a027c5416_0_1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4a027c5416_0_1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Jake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a027c5416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a027c5416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Luca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a027c5416_0_1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a027c5416_0_1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Tom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a027c5416_0_1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4a027c5416_0_1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Jake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a027c5416_0_1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4a027c5416_0_1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Luca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4a027c5416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4a027c5416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a027c5416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4a027c5416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4a027c5416_0_1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4a027c5416_0_1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Tom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4a027c5416_0_1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4a027c5416_0_1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Jake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 and GA for SMTWTP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Luca Ostertag-Hill, Tom Lucy, and Jake Rourke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163" y="618638"/>
            <a:ext cx="6381674" cy="3906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1338" y="683863"/>
            <a:ext cx="6141323" cy="377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261" y="667600"/>
            <a:ext cx="6189476" cy="380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Work</a:t>
            </a:r>
            <a:endParaRPr/>
          </a:p>
        </p:txBody>
      </p:sp>
      <p:sp>
        <p:nvSpPr>
          <p:cNvPr id="350" name="Google Shape;350;p25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Swap the order of hybrid algorithms (GA → EAS)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i.e. use GA for global search and EAS for local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a different type of ACO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Other types of ACOs, such as ACS, could have better performance on SMTWTP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Do more extensive parameter optimization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Parameter values were found through initial testing, could have been more rigorous with more time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356" name="Google Shape;356;p26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GA outperformed both the hybrid and EAS on all three of the problem instances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This was potentially due to the high mutation probability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GA actually found the optimal solution on one run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hybrid performed worse than GA, but still very well relative to the problem optimals and EAS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Problem: Single Machine Total Weighted Tardiness (SMTWTP)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First Algorithm: Elitist Ant System (EAS)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Second Algorithm: Genetic Algorithm (GA)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Hybrid: EAS &amp; GA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Experimental Methodology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Results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Further Work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Conclusions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Machine Total Weighted Tardiness (SMTWTP)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742250"/>
            <a:ext cx="3600000" cy="29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One machine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set of jobs, each with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 processing time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 due date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 weight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solution represents an ordering of jobs that minimizes the total weighted tardiness</a:t>
            </a:r>
            <a:endParaRPr sz="1800"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7375" y="2008563"/>
            <a:ext cx="3954925" cy="62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6228" y="3044775"/>
            <a:ext cx="3358075" cy="71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Elitist Ant System (EAS)</a:t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Pheromone was placed on the precedence of jobs as opposed to place in the order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</a:t>
            </a:r>
            <a:r>
              <a:rPr lang="en" sz="1800"/>
              <a:t>.e. pheromone was placed on job 2 following job 1 if more “good” solutions had this ordering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Basic heuristic of (1 / due date) was used, this more heavily favors jobs that need to be finished sooner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Jobs with due dates of 0 were given a heuristic value of 1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Genetic Algorithm (GA)</a:t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Tournament Selection with values of M = 2 and k = 1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Order One Crossover was used with probability = 0.9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Two types of mutation, each with probability of 0.6: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General Swap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Range Reversal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One Crossover</a:t>
            </a:r>
            <a:endParaRPr/>
          </a:p>
        </p:txBody>
      </p:sp>
      <p:pic>
        <p:nvPicPr>
          <p:cNvPr id="310" name="Google Shape;3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1250575"/>
            <a:ext cx="5181600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Mutation (Swap, Range Reversal)</a:t>
            </a:r>
            <a:endParaRPr/>
          </a:p>
        </p:txBody>
      </p:sp>
      <p:pic>
        <p:nvPicPr>
          <p:cNvPr id="316" name="Google Shape;3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3900" y="1750275"/>
            <a:ext cx="285750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4475" y="1769325"/>
            <a:ext cx="249555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EAS and GA Hybrid</a:t>
            </a:r>
            <a:endParaRPr/>
          </a:p>
        </p:txBody>
      </p:sp>
      <p:sp>
        <p:nvSpPr>
          <p:cNvPr id="323" name="Google Shape;323;p20"/>
          <p:cNvSpPr txBox="1"/>
          <p:nvPr>
            <p:ph idx="1" type="body"/>
          </p:nvPr>
        </p:nvSpPr>
        <p:spPr>
          <a:xfrm>
            <a:off x="1303800" y="1597875"/>
            <a:ext cx="7030500" cy="27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EAS is used for global search of the solution space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100 runs of 150 iterations performed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best solution from each run is recorded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GA is used for local search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Starting population is initialized from EAS’s 100 best solutions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 single run of 150 iterations performed to find singular best solution</a:t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Methodology</a:t>
            </a:r>
            <a:endParaRPr/>
          </a:p>
        </p:txBody>
      </p:sp>
      <p:sp>
        <p:nvSpPr>
          <p:cNvPr id="329" name="Google Shape;329;p21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performance of EAS, GA, and the EAS-GA hybrid was compared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One of each 40-job, a 50-job, and a 100-job problem instance were used for testing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Each approach was run ten times against each problem, the median performances were compared against each other 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