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5" r:id="rId2"/>
    <p:sldId id="502" r:id="rId3"/>
    <p:sldId id="511" r:id="rId4"/>
    <p:sldId id="510" r:id="rId5"/>
    <p:sldId id="513" r:id="rId6"/>
    <p:sldId id="512" r:id="rId7"/>
    <p:sldId id="515" r:id="rId8"/>
    <p:sldId id="516" r:id="rId9"/>
    <p:sldId id="517" r:id="rId10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A1192D-A69E-7340-13C8-F3D5BA6E55B5}" name="Francesco Santambrogio" initials="FS" userId="S::10685653@polimi.it::810f38a2-ab8c-4ec1-88e7-a6133546e8e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a Pia Panaccione" initials="FPP" lastIdx="18" clrIdx="0">
    <p:extLst>
      <p:ext uri="{19B8F6BF-5375-455C-9EA6-DF929625EA0E}">
        <p15:presenceInfo xmlns:p15="http://schemas.microsoft.com/office/powerpoint/2012/main" userId="S::10665920@polimi.it::363774a6-3b7a-4b88-940f-4ad5d67d7aa0" providerId="AD"/>
      </p:ext>
    </p:extLst>
  </p:cmAuthor>
  <p:cmAuthor id="2" name="Francesco Santambrogio" initials="FS" lastIdx="12" clrIdx="1">
    <p:extLst>
      <p:ext uri="{19B8F6BF-5375-455C-9EA6-DF929625EA0E}">
        <p15:presenceInfo xmlns:p15="http://schemas.microsoft.com/office/powerpoint/2012/main" userId="S::10685653@polimi.it::810f38a2-ab8c-4ec1-88e7-a6133546e8eb" providerId="AD"/>
      </p:ext>
    </p:extLst>
  </p:cmAuthor>
  <p:cmAuthor id="3" name="Luca Padalino" initials="LP" lastIdx="6" clrIdx="2">
    <p:extLst>
      <p:ext uri="{19B8F6BF-5375-455C-9EA6-DF929625EA0E}">
        <p15:presenceInfo xmlns:p15="http://schemas.microsoft.com/office/powerpoint/2012/main" userId="S::10695959@polimi.it::02aab15c-3348-43ed-8770-0b01556da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A1EA9"/>
    <a:srgbClr val="948A54"/>
    <a:srgbClr val="4F81BD"/>
    <a:srgbClr val="FFFFFF"/>
    <a:srgbClr val="2A28A9"/>
    <a:srgbClr val="00B050"/>
    <a:srgbClr val="728FA5"/>
    <a:srgbClr val="C6D9F1"/>
    <a:srgbClr val="163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98E4-4591-C2B7-E550-D9D3DD4F7DF4}" v="3" dt="2023-04-03T00:38:39.032"/>
    <p1510:client id="{31673201-31F7-4379-82FC-BBF178885203}" v="81" dt="2023-04-02T10:29:11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022" autoAdjust="0"/>
  </p:normalViewPr>
  <p:slideViewPr>
    <p:cSldViewPr snapToGrid="0">
      <p:cViewPr varScale="1">
        <p:scale>
          <a:sx n="45" d="100"/>
          <a:sy n="45" d="100"/>
        </p:scale>
        <p:origin x="20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Padalino" userId="S::10695959@polimi.it::02aab15c-3348-43ed-8770-0b01556da356" providerId="AD" clId="Web-{48D7D280-1F09-00FC-D12D-9DC21733B396}"/>
    <pc:docChg chg="modSld">
      <pc:chgData name="Luca Padalino" userId="S::10695959@polimi.it::02aab15c-3348-43ed-8770-0b01556da356" providerId="AD" clId="Web-{48D7D280-1F09-00FC-D12D-9DC21733B396}" dt="2023-03-14T09:47:35.440" v="5" actId="1076"/>
      <pc:docMkLst>
        <pc:docMk/>
      </pc:docMkLst>
      <pc:sldChg chg="modSp">
        <pc:chgData name="Luca Padalino" userId="S::10695959@polimi.it::02aab15c-3348-43ed-8770-0b01556da356" providerId="AD" clId="Web-{48D7D280-1F09-00FC-D12D-9DC21733B396}" dt="2023-03-14T09:47:35.440" v="5" actId="1076"/>
        <pc:sldMkLst>
          <pc:docMk/>
          <pc:sldMk cId="2495695783" sldId="483"/>
        </pc:sldMkLst>
        <pc:spChg chg="mod">
          <ac:chgData name="Luca Padalino" userId="S::10695959@polimi.it::02aab15c-3348-43ed-8770-0b01556da356" providerId="AD" clId="Web-{48D7D280-1F09-00FC-D12D-9DC21733B396}" dt="2023-03-14T09:47:35.440" v="5" actId="1076"/>
          <ac:spMkLst>
            <pc:docMk/>
            <pc:sldMk cId="2495695783" sldId="483"/>
            <ac:spMk id="5" creationId="{0D059557-0C52-D426-FE1F-9909D3D8E734}"/>
          </ac:spMkLst>
        </pc:spChg>
      </pc:sldChg>
      <pc:sldChg chg="modSp">
        <pc:chgData name="Luca Padalino" userId="S::10695959@polimi.it::02aab15c-3348-43ed-8770-0b01556da356" providerId="AD" clId="Web-{48D7D280-1F09-00FC-D12D-9DC21733B396}" dt="2023-03-14T09:43:31.198" v="2" actId="1076"/>
        <pc:sldMkLst>
          <pc:docMk/>
          <pc:sldMk cId="2257888598" sldId="484"/>
        </pc:sldMkLst>
        <pc:spChg chg="mod">
          <ac:chgData name="Luca Padalino" userId="S::10695959@polimi.it::02aab15c-3348-43ed-8770-0b01556da356" providerId="AD" clId="Web-{48D7D280-1F09-00FC-D12D-9DC21733B396}" dt="2023-03-14T09:43:31.198" v="2" actId="1076"/>
          <ac:spMkLst>
            <pc:docMk/>
            <pc:sldMk cId="2257888598" sldId="484"/>
            <ac:spMk id="5" creationId="{0D059557-0C52-D426-FE1F-9909D3D8E734}"/>
          </ac:spMkLst>
        </pc:spChg>
      </pc:sldChg>
    </pc:docChg>
  </pc:docChgLst>
  <pc:docChgLst>
    <pc:chgData name="Francesco Santambrogio" userId="S::10685653@polimi.it::810f38a2-ab8c-4ec1-88e7-a6133546e8eb" providerId="AD" clId="Web-{0DB698E4-4591-C2B7-E550-D9D3DD4F7DF4}"/>
    <pc:docChg chg="modSld">
      <pc:chgData name="Francesco Santambrogio" userId="S::10685653@polimi.it::810f38a2-ab8c-4ec1-88e7-a6133546e8eb" providerId="AD" clId="Web-{0DB698E4-4591-C2B7-E550-D9D3DD4F7DF4}" dt="2023-04-03T00:38:39.032" v="2" actId="20577"/>
      <pc:docMkLst>
        <pc:docMk/>
      </pc:docMkLst>
      <pc:sldChg chg="modSp">
        <pc:chgData name="Francesco Santambrogio" userId="S::10685653@polimi.it::810f38a2-ab8c-4ec1-88e7-a6133546e8eb" providerId="AD" clId="Web-{0DB698E4-4591-C2B7-E550-D9D3DD4F7DF4}" dt="2023-04-03T00:38:39.032" v="2" actId="20577"/>
        <pc:sldMkLst>
          <pc:docMk/>
          <pc:sldMk cId="3606150877" sldId="516"/>
        </pc:sldMkLst>
        <pc:spChg chg="mod">
          <ac:chgData name="Francesco Santambrogio" userId="S::10685653@polimi.it::810f38a2-ab8c-4ec1-88e7-a6133546e8eb" providerId="AD" clId="Web-{0DB698E4-4591-C2B7-E550-D9D3DD4F7DF4}" dt="2023-04-03T00:38:39.032" v="2" actId="20577"/>
          <ac:spMkLst>
            <pc:docMk/>
            <pc:sldMk cId="3606150877" sldId="516"/>
            <ac:spMk id="6" creationId="{808408DD-A014-3D10-A9FF-792D685EA1BA}"/>
          </ac:spMkLst>
        </pc:spChg>
      </pc:sldChg>
    </pc:docChg>
  </pc:docChgLst>
  <pc:docChgLst>
    <pc:chgData name="Francesco Santambrogio" userId="S::10685653@polimi.it::810f38a2-ab8c-4ec1-88e7-a6133546e8eb" providerId="AD" clId="Web-{E4439EC2-BF83-3659-D27E-005D2CC14F09}"/>
    <pc:docChg chg="modSld">
      <pc:chgData name="Francesco Santambrogio" userId="S::10685653@polimi.it::810f38a2-ab8c-4ec1-88e7-a6133546e8eb" providerId="AD" clId="Web-{E4439EC2-BF83-3659-D27E-005D2CC14F09}" dt="2023-03-22T12:54:27.902" v="1" actId="1076"/>
      <pc:docMkLst>
        <pc:docMk/>
      </pc:docMkLst>
      <pc:sldChg chg="modSp">
        <pc:chgData name="Francesco Santambrogio" userId="S::10685653@polimi.it::810f38a2-ab8c-4ec1-88e7-a6133546e8eb" providerId="AD" clId="Web-{E4439EC2-BF83-3659-D27E-005D2CC14F09}" dt="2023-03-22T12:54:27.902" v="1" actId="1076"/>
        <pc:sldMkLst>
          <pc:docMk/>
          <pc:sldMk cId="1279375233" sldId="502"/>
        </pc:sldMkLst>
        <pc:spChg chg="mod">
          <ac:chgData name="Francesco Santambrogio" userId="S::10685653@polimi.it::810f38a2-ab8c-4ec1-88e7-a6133546e8eb" providerId="AD" clId="Web-{E4439EC2-BF83-3659-D27E-005D2CC14F09}" dt="2023-03-22T12:54:27.902" v="1" actId="1076"/>
          <ac:spMkLst>
            <pc:docMk/>
            <pc:sldMk cId="1279375233" sldId="502"/>
            <ac:spMk id="3" creationId="{A25E1382-09DB-AE0E-DF91-915DF1873B2C}"/>
          </ac:spMkLst>
        </pc:spChg>
      </pc:sldChg>
    </pc:docChg>
  </pc:docChgLst>
  <pc:docChgLst>
    <pc:chgData name="Luca Padalino" userId="S::10695959@polimi.it::02aab15c-3348-43ed-8770-0b01556da356" providerId="AD" clId="Web-{6DF776D4-D721-F3DE-675E-8B9B56CECBEB}"/>
    <pc:docChg chg="addSld delSld modSld">
      <pc:chgData name="Luca Padalino" userId="S::10695959@polimi.it::02aab15c-3348-43ed-8770-0b01556da356" providerId="AD" clId="Web-{6DF776D4-D721-F3DE-675E-8B9B56CECBEB}" dt="2023-03-22T12:54:19.599" v="989" actId="1076"/>
      <pc:docMkLst>
        <pc:docMk/>
      </pc:docMkLst>
      <pc:sldChg chg="modSp">
        <pc:chgData name="Luca Padalino" userId="S::10695959@polimi.it::02aab15c-3348-43ed-8770-0b01556da356" providerId="AD" clId="Web-{6DF776D4-D721-F3DE-675E-8B9B56CECBEB}" dt="2023-03-22T10:33:39.369" v="3" actId="20577"/>
        <pc:sldMkLst>
          <pc:docMk/>
          <pc:sldMk cId="1751112552" sldId="265"/>
        </pc:sldMkLst>
        <pc:spChg chg="mod">
          <ac:chgData name="Luca Padalino" userId="S::10695959@polimi.it::02aab15c-3348-43ed-8770-0b01556da356" providerId="AD" clId="Web-{6DF776D4-D721-F3DE-675E-8B9B56CECBEB}" dt="2023-03-22T10:33:39.369" v="3" actId="20577"/>
          <ac:spMkLst>
            <pc:docMk/>
            <pc:sldMk cId="1751112552" sldId="265"/>
            <ac:spMk id="5" creationId="{00000000-0000-0000-0000-000000000000}"/>
          </ac:spMkLst>
        </pc:spChg>
      </pc:sldChg>
      <pc:sldChg chg="del">
        <pc:chgData name="Luca Padalino" userId="S::10695959@polimi.it::02aab15c-3348-43ed-8770-0b01556da356" providerId="AD" clId="Web-{6DF776D4-D721-F3DE-675E-8B9B56CECBEB}" dt="2023-03-22T12:43:03.187" v="879"/>
        <pc:sldMkLst>
          <pc:docMk/>
          <pc:sldMk cId="1826599265" sldId="476"/>
        </pc:sldMkLst>
      </pc:sldChg>
      <pc:sldChg chg="del">
        <pc:chgData name="Luca Padalino" userId="S::10695959@polimi.it::02aab15c-3348-43ed-8770-0b01556da356" providerId="AD" clId="Web-{6DF776D4-D721-F3DE-675E-8B9B56CECBEB}" dt="2023-03-22T12:43:03.171" v="872"/>
        <pc:sldMkLst>
          <pc:docMk/>
          <pc:sldMk cId="762112028" sldId="481"/>
        </pc:sldMkLst>
      </pc:sldChg>
      <pc:sldChg chg="del">
        <pc:chgData name="Luca Padalino" userId="S::10695959@polimi.it::02aab15c-3348-43ed-8770-0b01556da356" providerId="AD" clId="Web-{6DF776D4-D721-F3DE-675E-8B9B56CECBEB}" dt="2023-03-22T12:43:03.171" v="873"/>
        <pc:sldMkLst>
          <pc:docMk/>
          <pc:sldMk cId="3797850408" sldId="482"/>
        </pc:sldMkLst>
      </pc:sldChg>
      <pc:sldChg chg="del">
        <pc:chgData name="Luca Padalino" userId="S::10695959@polimi.it::02aab15c-3348-43ed-8770-0b01556da356" providerId="AD" clId="Web-{6DF776D4-D721-F3DE-675E-8B9B56CECBEB}" dt="2023-03-22T12:43:03.171" v="874"/>
        <pc:sldMkLst>
          <pc:docMk/>
          <pc:sldMk cId="2495695783" sldId="483"/>
        </pc:sldMkLst>
      </pc:sldChg>
      <pc:sldChg chg="del">
        <pc:chgData name="Luca Padalino" userId="S::10695959@polimi.it::02aab15c-3348-43ed-8770-0b01556da356" providerId="AD" clId="Web-{6DF776D4-D721-F3DE-675E-8B9B56CECBEB}" dt="2023-03-22T12:43:03.171" v="875"/>
        <pc:sldMkLst>
          <pc:docMk/>
          <pc:sldMk cId="2257888598" sldId="484"/>
        </pc:sldMkLst>
      </pc:sldChg>
      <pc:sldChg chg="del">
        <pc:chgData name="Luca Padalino" userId="S::10695959@polimi.it::02aab15c-3348-43ed-8770-0b01556da356" providerId="AD" clId="Web-{6DF776D4-D721-F3DE-675E-8B9B56CECBEB}" dt="2023-03-22T12:43:03.187" v="878"/>
        <pc:sldMkLst>
          <pc:docMk/>
          <pc:sldMk cId="224539409" sldId="485"/>
        </pc:sldMkLst>
      </pc:sldChg>
      <pc:sldChg chg="del">
        <pc:chgData name="Luca Padalino" userId="S::10695959@polimi.it::02aab15c-3348-43ed-8770-0b01556da356" providerId="AD" clId="Web-{6DF776D4-D721-F3DE-675E-8B9B56CECBEB}" dt="2023-03-22T12:43:03.171" v="871"/>
        <pc:sldMkLst>
          <pc:docMk/>
          <pc:sldMk cId="1181045330" sldId="486"/>
        </pc:sldMkLst>
      </pc:sldChg>
      <pc:sldChg chg="del">
        <pc:chgData name="Luca Padalino" userId="S::10695959@polimi.it::02aab15c-3348-43ed-8770-0b01556da356" providerId="AD" clId="Web-{6DF776D4-D721-F3DE-675E-8B9B56CECBEB}" dt="2023-03-22T12:43:03.171" v="876"/>
        <pc:sldMkLst>
          <pc:docMk/>
          <pc:sldMk cId="2414586384" sldId="487"/>
        </pc:sldMkLst>
      </pc:sldChg>
      <pc:sldChg chg="del">
        <pc:chgData name="Luca Padalino" userId="S::10695959@polimi.it::02aab15c-3348-43ed-8770-0b01556da356" providerId="AD" clId="Web-{6DF776D4-D721-F3DE-675E-8B9B56CECBEB}" dt="2023-03-22T12:43:03.155" v="870"/>
        <pc:sldMkLst>
          <pc:docMk/>
          <pc:sldMk cId="3256747014" sldId="489"/>
        </pc:sldMkLst>
      </pc:sldChg>
      <pc:sldChg chg="del">
        <pc:chgData name="Luca Padalino" userId="S::10695959@polimi.it::02aab15c-3348-43ed-8770-0b01556da356" providerId="AD" clId="Web-{6DF776D4-D721-F3DE-675E-8B9B56CECBEB}" dt="2023-03-22T12:43:03.171" v="877"/>
        <pc:sldMkLst>
          <pc:docMk/>
          <pc:sldMk cId="1487808797" sldId="490"/>
        </pc:sldMkLst>
      </pc:sldChg>
      <pc:sldChg chg="del">
        <pc:chgData name="Luca Padalino" userId="S::10695959@polimi.it::02aab15c-3348-43ed-8770-0b01556da356" providerId="AD" clId="Web-{6DF776D4-D721-F3DE-675E-8B9B56CECBEB}" dt="2023-03-22T12:43:03.218" v="895"/>
        <pc:sldMkLst>
          <pc:docMk/>
          <pc:sldMk cId="5682362" sldId="492"/>
        </pc:sldMkLst>
      </pc:sldChg>
      <pc:sldChg chg="del">
        <pc:chgData name="Luca Padalino" userId="S::10695959@polimi.it::02aab15c-3348-43ed-8770-0b01556da356" providerId="AD" clId="Web-{6DF776D4-D721-F3DE-675E-8B9B56CECBEB}" dt="2023-03-22T12:43:03.218" v="894"/>
        <pc:sldMkLst>
          <pc:docMk/>
          <pc:sldMk cId="3115967131" sldId="493"/>
        </pc:sldMkLst>
      </pc:sldChg>
      <pc:sldChg chg="del">
        <pc:chgData name="Luca Padalino" userId="S::10695959@polimi.it::02aab15c-3348-43ed-8770-0b01556da356" providerId="AD" clId="Web-{6DF776D4-D721-F3DE-675E-8B9B56CECBEB}" dt="2023-03-22T12:43:03.218" v="892"/>
        <pc:sldMkLst>
          <pc:docMk/>
          <pc:sldMk cId="2732002370" sldId="494"/>
        </pc:sldMkLst>
      </pc:sldChg>
      <pc:sldChg chg="del">
        <pc:chgData name="Luca Padalino" userId="S::10695959@polimi.it::02aab15c-3348-43ed-8770-0b01556da356" providerId="AD" clId="Web-{6DF776D4-D721-F3DE-675E-8B9B56CECBEB}" dt="2023-03-22T12:43:03.203" v="887"/>
        <pc:sldMkLst>
          <pc:docMk/>
          <pc:sldMk cId="1220669324" sldId="495"/>
        </pc:sldMkLst>
      </pc:sldChg>
      <pc:sldChg chg="del">
        <pc:chgData name="Luca Padalino" userId="S::10695959@polimi.it::02aab15c-3348-43ed-8770-0b01556da356" providerId="AD" clId="Web-{6DF776D4-D721-F3DE-675E-8B9B56CECBEB}" dt="2023-03-22T12:43:03.203" v="886"/>
        <pc:sldMkLst>
          <pc:docMk/>
          <pc:sldMk cId="1684880330" sldId="497"/>
        </pc:sldMkLst>
      </pc:sldChg>
      <pc:sldChg chg="del">
        <pc:chgData name="Luca Padalino" userId="S::10695959@polimi.it::02aab15c-3348-43ed-8770-0b01556da356" providerId="AD" clId="Web-{6DF776D4-D721-F3DE-675E-8B9B56CECBEB}" dt="2023-03-22T12:43:03.187" v="883"/>
        <pc:sldMkLst>
          <pc:docMk/>
          <pc:sldMk cId="1204272505" sldId="498"/>
        </pc:sldMkLst>
      </pc:sldChg>
      <pc:sldChg chg="del">
        <pc:chgData name="Luca Padalino" userId="S::10695959@polimi.it::02aab15c-3348-43ed-8770-0b01556da356" providerId="AD" clId="Web-{6DF776D4-D721-F3DE-675E-8B9B56CECBEB}" dt="2023-03-22T12:43:03.187" v="882"/>
        <pc:sldMkLst>
          <pc:docMk/>
          <pc:sldMk cId="3904764203" sldId="499"/>
        </pc:sldMkLst>
      </pc:sldChg>
      <pc:sldChg chg="del">
        <pc:chgData name="Luca Padalino" userId="S::10695959@polimi.it::02aab15c-3348-43ed-8770-0b01556da356" providerId="AD" clId="Web-{6DF776D4-D721-F3DE-675E-8B9B56CECBEB}" dt="2023-03-22T12:43:03.187" v="881"/>
        <pc:sldMkLst>
          <pc:docMk/>
          <pc:sldMk cId="1210951676" sldId="500"/>
        </pc:sldMkLst>
      </pc:sldChg>
      <pc:sldChg chg="del">
        <pc:chgData name="Luca Padalino" userId="S::10695959@polimi.it::02aab15c-3348-43ed-8770-0b01556da356" providerId="AD" clId="Web-{6DF776D4-D721-F3DE-675E-8B9B56CECBEB}" dt="2023-03-22T12:43:03.187" v="880"/>
        <pc:sldMkLst>
          <pc:docMk/>
          <pc:sldMk cId="92864104" sldId="501"/>
        </pc:sldMkLst>
      </pc:sldChg>
      <pc:sldChg chg="addSp delSp modSp delAnim">
        <pc:chgData name="Luca Padalino" userId="S::10695959@polimi.it::02aab15c-3348-43ed-8770-0b01556da356" providerId="AD" clId="Web-{6DF776D4-D721-F3DE-675E-8B9B56CECBEB}" dt="2023-03-22T12:01:54.435" v="240" actId="1076"/>
        <pc:sldMkLst>
          <pc:docMk/>
          <pc:sldMk cId="1279375233" sldId="502"/>
        </pc:sldMkLst>
        <pc:spChg chg="mod">
          <ac:chgData name="Luca Padalino" userId="S::10695959@polimi.it::02aab15c-3348-43ed-8770-0b01556da356" providerId="AD" clId="Web-{6DF776D4-D721-F3DE-675E-8B9B56CECBEB}" dt="2023-03-22T12:01:54.435" v="240" actId="1076"/>
          <ac:spMkLst>
            <pc:docMk/>
            <pc:sldMk cId="1279375233" sldId="502"/>
            <ac:spMk id="3" creationId="{A25E1382-09DB-AE0E-DF91-915DF1873B2C}"/>
          </ac:spMkLst>
        </pc:spChg>
        <pc:spChg chg="del">
          <ac:chgData name="Luca Padalino" userId="S::10695959@polimi.it::02aab15c-3348-43ed-8770-0b01556da356" providerId="AD" clId="Web-{6DF776D4-D721-F3DE-675E-8B9B56CECBEB}" dt="2023-03-22T10:38:30.362" v="106"/>
          <ac:spMkLst>
            <pc:docMk/>
            <pc:sldMk cId="1279375233" sldId="502"/>
            <ac:spMk id="7" creationId="{FA388DA6-5FFC-791A-9214-A3D1C5832762}"/>
          </ac:spMkLst>
        </pc:spChg>
        <pc:spChg chg="mod">
          <ac:chgData name="Luca Padalino" userId="S::10695959@polimi.it::02aab15c-3348-43ed-8770-0b01556da356" providerId="AD" clId="Web-{6DF776D4-D721-F3DE-675E-8B9B56CECBEB}" dt="2023-03-22T10:35:21.341" v="23" actId="20577"/>
          <ac:spMkLst>
            <pc:docMk/>
            <pc:sldMk cId="1279375233" sldId="502"/>
            <ac:spMk id="8" creationId="{889782C4-8034-4ADE-67D2-35264CFB2AA1}"/>
          </ac:spMkLst>
        </pc:spChg>
        <pc:spChg chg="mod">
          <ac:chgData name="Luca Padalino" userId="S::10695959@polimi.it::02aab15c-3348-43ed-8770-0b01556da356" providerId="AD" clId="Web-{6DF776D4-D721-F3DE-675E-8B9B56CECBEB}" dt="2023-03-22T10:35:36.060" v="45" actId="20577"/>
          <ac:spMkLst>
            <pc:docMk/>
            <pc:sldMk cId="1279375233" sldId="502"/>
            <ac:spMk id="9" creationId="{0320EF80-FB72-7D87-4B34-7CB25626539B}"/>
          </ac:spMkLst>
        </pc:spChg>
        <pc:picChg chg="add del mod">
          <ac:chgData name="Luca Padalino" userId="S::10695959@polimi.it::02aab15c-3348-43ed-8770-0b01556da356" providerId="AD" clId="Web-{6DF776D4-D721-F3DE-675E-8B9B56CECBEB}" dt="2023-03-22T11:57:37.974" v="197"/>
          <ac:picMkLst>
            <pc:docMk/>
            <pc:sldMk cId="1279375233" sldId="502"/>
            <ac:picMk id="2" creationId="{341809E4-9153-EA9F-EAC0-9C53E4A3CA0A}"/>
          </ac:picMkLst>
        </pc:picChg>
        <pc:picChg chg="add del">
          <ac:chgData name="Luca Padalino" userId="S::10695959@polimi.it::02aab15c-3348-43ed-8770-0b01556da356" providerId="AD" clId="Web-{6DF776D4-D721-F3DE-675E-8B9B56CECBEB}" dt="2023-03-22T12:01:48.029" v="238"/>
          <ac:picMkLst>
            <pc:docMk/>
            <pc:sldMk cId="1279375233" sldId="502"/>
            <ac:picMk id="6" creationId="{5341125A-C40F-5165-C737-A8CC501CF7CD}"/>
          </ac:picMkLst>
        </pc:picChg>
        <pc:picChg chg="add">
          <ac:chgData name="Luca Padalino" userId="S::10695959@polimi.it::02aab15c-3348-43ed-8770-0b01556da356" providerId="AD" clId="Web-{6DF776D4-D721-F3DE-675E-8B9B56CECBEB}" dt="2023-03-22T12:01:48.357" v="239"/>
          <ac:picMkLst>
            <pc:docMk/>
            <pc:sldMk cId="1279375233" sldId="502"/>
            <ac:picMk id="10" creationId="{CBB2A803-E435-8B8B-E7A6-4F1B48A9D9AE}"/>
          </ac:picMkLst>
        </pc:picChg>
      </pc:sldChg>
      <pc:sldChg chg="del">
        <pc:chgData name="Luca Padalino" userId="S::10695959@polimi.it::02aab15c-3348-43ed-8770-0b01556da356" providerId="AD" clId="Web-{6DF776D4-D721-F3DE-675E-8B9B56CECBEB}" dt="2023-03-22T12:43:03.187" v="885"/>
        <pc:sldMkLst>
          <pc:docMk/>
          <pc:sldMk cId="3256083171" sldId="503"/>
        </pc:sldMkLst>
      </pc:sldChg>
      <pc:sldChg chg="del">
        <pc:chgData name="Luca Padalino" userId="S::10695959@polimi.it::02aab15c-3348-43ed-8770-0b01556da356" providerId="AD" clId="Web-{6DF776D4-D721-F3DE-675E-8B9B56CECBEB}" dt="2023-03-22T12:43:03.218" v="893"/>
        <pc:sldMkLst>
          <pc:docMk/>
          <pc:sldMk cId="345609636" sldId="504"/>
        </pc:sldMkLst>
      </pc:sldChg>
      <pc:sldChg chg="del">
        <pc:chgData name="Luca Padalino" userId="S::10695959@polimi.it::02aab15c-3348-43ed-8770-0b01556da356" providerId="AD" clId="Web-{6DF776D4-D721-F3DE-675E-8B9B56CECBEB}" dt="2023-03-22T12:43:03.218" v="891"/>
        <pc:sldMkLst>
          <pc:docMk/>
          <pc:sldMk cId="3500892916" sldId="505"/>
        </pc:sldMkLst>
      </pc:sldChg>
      <pc:sldChg chg="del">
        <pc:chgData name="Luca Padalino" userId="S::10695959@polimi.it::02aab15c-3348-43ed-8770-0b01556da356" providerId="AD" clId="Web-{6DF776D4-D721-F3DE-675E-8B9B56CECBEB}" dt="2023-03-22T12:43:03.203" v="890"/>
        <pc:sldMkLst>
          <pc:docMk/>
          <pc:sldMk cId="2274419205" sldId="506"/>
        </pc:sldMkLst>
      </pc:sldChg>
      <pc:sldChg chg="del">
        <pc:chgData name="Luca Padalino" userId="S::10695959@polimi.it::02aab15c-3348-43ed-8770-0b01556da356" providerId="AD" clId="Web-{6DF776D4-D721-F3DE-675E-8B9B56CECBEB}" dt="2023-03-22T12:43:03.203" v="889"/>
        <pc:sldMkLst>
          <pc:docMk/>
          <pc:sldMk cId="3055613488" sldId="507"/>
        </pc:sldMkLst>
      </pc:sldChg>
      <pc:sldChg chg="del">
        <pc:chgData name="Luca Padalino" userId="S::10695959@polimi.it::02aab15c-3348-43ed-8770-0b01556da356" providerId="AD" clId="Web-{6DF776D4-D721-F3DE-675E-8B9B56CECBEB}" dt="2023-03-22T12:43:03.203" v="888"/>
        <pc:sldMkLst>
          <pc:docMk/>
          <pc:sldMk cId="2672863064" sldId="508"/>
        </pc:sldMkLst>
      </pc:sldChg>
      <pc:sldChg chg="del">
        <pc:chgData name="Luca Padalino" userId="S::10695959@polimi.it::02aab15c-3348-43ed-8770-0b01556da356" providerId="AD" clId="Web-{6DF776D4-D721-F3DE-675E-8B9B56CECBEB}" dt="2023-03-22T12:43:03.187" v="884"/>
        <pc:sldMkLst>
          <pc:docMk/>
          <pc:sldMk cId="1095144706" sldId="509"/>
        </pc:sldMkLst>
      </pc:sldChg>
      <pc:sldChg chg="addSp delSp modSp add replId">
        <pc:chgData name="Luca Padalino" userId="S::10695959@polimi.it::02aab15c-3348-43ed-8770-0b01556da356" providerId="AD" clId="Web-{6DF776D4-D721-F3DE-675E-8B9B56CECBEB}" dt="2023-03-22T12:19:01.843" v="620" actId="14100"/>
        <pc:sldMkLst>
          <pc:docMk/>
          <pc:sldMk cId="2520551694" sldId="510"/>
        </pc:sldMkLst>
        <pc:spChg chg="mod">
          <ac:chgData name="Luca Padalino" userId="S::10695959@polimi.it::02aab15c-3348-43ed-8770-0b01556da356" providerId="AD" clId="Web-{6DF776D4-D721-F3DE-675E-8B9B56CECBEB}" dt="2023-03-22T12:06:08.256" v="300" actId="1076"/>
          <ac:spMkLst>
            <pc:docMk/>
            <pc:sldMk cId="2520551694" sldId="510"/>
            <ac:spMk id="3" creationId="{A25E1382-09DB-AE0E-DF91-915DF1873B2C}"/>
          </ac:spMkLst>
        </pc:spChg>
        <pc:spChg chg="add mod">
          <ac:chgData name="Luca Padalino" userId="S::10695959@polimi.it::02aab15c-3348-43ed-8770-0b01556da356" providerId="AD" clId="Web-{6DF776D4-D721-F3DE-675E-8B9B56CECBEB}" dt="2023-03-22T12:10:37.218" v="335" actId="1076"/>
          <ac:spMkLst>
            <pc:docMk/>
            <pc:sldMk cId="2520551694" sldId="510"/>
            <ac:spMk id="7" creationId="{E5518A77-D865-1849-66B4-413172C3DDD7}"/>
          </ac:spMkLst>
        </pc:spChg>
        <pc:spChg chg="mod">
          <ac:chgData name="Luca Padalino" userId="S::10695959@polimi.it::02aab15c-3348-43ed-8770-0b01556da356" providerId="AD" clId="Web-{6DF776D4-D721-F3DE-675E-8B9B56CECBEB}" dt="2023-03-22T12:19:01.843" v="620" actId="14100"/>
          <ac:spMkLst>
            <pc:docMk/>
            <pc:sldMk cId="2520551694" sldId="510"/>
            <ac:spMk id="9" creationId="{0320EF80-FB72-7D87-4B34-7CB25626539B}"/>
          </ac:spMkLst>
        </pc:spChg>
        <pc:spChg chg="add mod">
          <ac:chgData name="Luca Padalino" userId="S::10695959@polimi.it::02aab15c-3348-43ed-8770-0b01556da356" providerId="AD" clId="Web-{6DF776D4-D721-F3DE-675E-8B9B56CECBEB}" dt="2023-03-22T12:10:40.640" v="337" actId="1076"/>
          <ac:spMkLst>
            <pc:docMk/>
            <pc:sldMk cId="2520551694" sldId="510"/>
            <ac:spMk id="10" creationId="{B132BED1-D8A2-4A0A-51B4-43544F7E8818}"/>
          </ac:spMkLst>
        </pc:spChg>
        <pc:spChg chg="add mod">
          <ac:chgData name="Luca Padalino" userId="S::10695959@polimi.it::02aab15c-3348-43ed-8770-0b01556da356" providerId="AD" clId="Web-{6DF776D4-D721-F3DE-675E-8B9B56CECBEB}" dt="2023-03-22T12:11:02.484" v="344"/>
          <ac:spMkLst>
            <pc:docMk/>
            <pc:sldMk cId="2520551694" sldId="510"/>
            <ac:spMk id="11" creationId="{64779A96-27C5-54C2-499F-5455AC45B81D}"/>
          </ac:spMkLst>
        </pc:spChg>
        <pc:spChg chg="add mod">
          <ac:chgData name="Luca Padalino" userId="S::10695959@polimi.it::02aab15c-3348-43ed-8770-0b01556da356" providerId="AD" clId="Web-{6DF776D4-D721-F3DE-675E-8B9B56CECBEB}" dt="2023-03-22T12:11:02.500" v="345"/>
          <ac:spMkLst>
            <pc:docMk/>
            <pc:sldMk cId="2520551694" sldId="510"/>
            <ac:spMk id="12" creationId="{335D01AF-33FA-7867-FE85-E0C079D8F670}"/>
          </ac:spMkLst>
        </pc:spChg>
        <pc:picChg chg="del">
          <ac:chgData name="Luca Padalino" userId="S::10695959@polimi.it::02aab15c-3348-43ed-8770-0b01556da356" providerId="AD" clId="Web-{6DF776D4-D721-F3DE-675E-8B9B56CECBEB}" dt="2023-03-22T10:40:54.178" v="130"/>
          <ac:picMkLst>
            <pc:docMk/>
            <pc:sldMk cId="2520551694" sldId="510"/>
            <ac:picMk id="2" creationId="{341809E4-9153-EA9F-EAC0-9C53E4A3CA0A}"/>
          </ac:picMkLst>
        </pc:picChg>
        <pc:picChg chg="add del mod">
          <ac:chgData name="Luca Padalino" userId="S::10695959@polimi.it::02aab15c-3348-43ed-8770-0b01556da356" providerId="AD" clId="Web-{6DF776D4-D721-F3DE-675E-8B9B56CECBEB}" dt="2023-03-22T11:57:52.459" v="199"/>
          <ac:picMkLst>
            <pc:docMk/>
            <pc:sldMk cId="2520551694" sldId="510"/>
            <ac:picMk id="4" creationId="{CC696D51-106F-74C5-0C11-167DDAE77FC5}"/>
          </ac:picMkLst>
        </pc:picChg>
        <pc:picChg chg="add mod">
          <ac:chgData name="Luca Padalino" userId="S::10695959@polimi.it::02aab15c-3348-43ed-8770-0b01556da356" providerId="AD" clId="Web-{6DF776D4-D721-F3DE-675E-8B9B56CECBEB}" dt="2023-03-22T12:01:42.779" v="235" actId="1076"/>
          <ac:picMkLst>
            <pc:docMk/>
            <pc:sldMk cId="2520551694" sldId="510"/>
            <ac:picMk id="6" creationId="{61197CED-3E19-CBAB-4E5E-E2B505EFBC26}"/>
          </ac:picMkLst>
        </pc:picChg>
      </pc:sldChg>
      <pc:sldChg chg="addSp delSp modSp add replId">
        <pc:chgData name="Luca Padalino" userId="S::10695959@polimi.it::02aab15c-3348-43ed-8770-0b01556da356" providerId="AD" clId="Web-{6DF776D4-D721-F3DE-675E-8B9B56CECBEB}" dt="2023-03-22T12:18:39.265" v="608" actId="14100"/>
        <pc:sldMkLst>
          <pc:docMk/>
          <pc:sldMk cId="3368587159" sldId="511"/>
        </pc:sldMkLst>
        <pc:spChg chg="mod">
          <ac:chgData name="Luca Padalino" userId="S::10695959@polimi.it::02aab15c-3348-43ed-8770-0b01556da356" providerId="AD" clId="Web-{6DF776D4-D721-F3DE-675E-8B9B56CECBEB}" dt="2023-03-22T11:57:02.879" v="193" actId="20577"/>
          <ac:spMkLst>
            <pc:docMk/>
            <pc:sldMk cId="3368587159" sldId="511"/>
            <ac:spMk id="3" creationId="{A25E1382-09DB-AE0E-DF91-915DF1873B2C}"/>
          </ac:spMkLst>
        </pc:spChg>
        <pc:spChg chg="mod">
          <ac:chgData name="Luca Padalino" userId="S::10695959@polimi.it::02aab15c-3348-43ed-8770-0b01556da356" providerId="AD" clId="Web-{6DF776D4-D721-F3DE-675E-8B9B56CECBEB}" dt="2023-03-22T12:18:39.265" v="608" actId="14100"/>
          <ac:spMkLst>
            <pc:docMk/>
            <pc:sldMk cId="3368587159" sldId="511"/>
            <ac:spMk id="9" creationId="{0320EF80-FB72-7D87-4B34-7CB25626539B}"/>
          </ac:spMkLst>
        </pc:spChg>
        <pc:picChg chg="del mod modCrop">
          <ac:chgData name="Luca Padalino" userId="S::10695959@polimi.it::02aab15c-3348-43ed-8770-0b01556da356" providerId="AD" clId="Web-{6DF776D4-D721-F3DE-675E-8B9B56CECBEB}" dt="2023-03-22T12:01:44.748" v="236"/>
          <ac:picMkLst>
            <pc:docMk/>
            <pc:sldMk cId="3368587159" sldId="511"/>
            <ac:picMk id="2" creationId="{341809E4-9153-EA9F-EAC0-9C53E4A3CA0A}"/>
          </ac:picMkLst>
        </pc:picChg>
        <pc:picChg chg="add mod">
          <ac:chgData name="Luca Padalino" userId="S::10695959@polimi.it::02aab15c-3348-43ed-8770-0b01556da356" providerId="AD" clId="Web-{6DF776D4-D721-F3DE-675E-8B9B56CECBEB}" dt="2023-03-22T12:09:16.512" v="327"/>
          <ac:picMkLst>
            <pc:docMk/>
            <pc:sldMk cId="3368587159" sldId="511"/>
            <ac:picMk id="6" creationId="{4A6669F0-7967-C48F-1BD0-06CD26D67432}"/>
          </ac:picMkLst>
        </pc:picChg>
        <pc:picChg chg="add mod modCrop">
          <ac:chgData name="Luca Padalino" userId="S::10695959@polimi.it::02aab15c-3348-43ed-8770-0b01556da356" providerId="AD" clId="Web-{6DF776D4-D721-F3DE-675E-8B9B56CECBEB}" dt="2023-03-22T12:09:00.777" v="326"/>
          <ac:picMkLst>
            <pc:docMk/>
            <pc:sldMk cId="3368587159" sldId="511"/>
            <ac:picMk id="7" creationId="{9B675254-2A64-5946-84C4-36D9042AC7E8}"/>
          </ac:picMkLst>
        </pc:picChg>
        <pc:picChg chg="add mod modCrop">
          <ac:chgData name="Luca Padalino" userId="S::10695959@polimi.it::02aab15c-3348-43ed-8770-0b01556da356" providerId="AD" clId="Web-{6DF776D4-D721-F3DE-675E-8B9B56CECBEB}" dt="2023-03-22T12:09:59.295" v="331"/>
          <ac:picMkLst>
            <pc:docMk/>
            <pc:sldMk cId="3368587159" sldId="511"/>
            <ac:picMk id="10" creationId="{849FF609-F591-B4E1-D748-A4A42A0DBE65}"/>
          </ac:picMkLst>
        </pc:picChg>
      </pc:sldChg>
      <pc:sldChg chg="addSp modSp add replId">
        <pc:chgData name="Luca Padalino" userId="S::10695959@polimi.it::02aab15c-3348-43ed-8770-0b01556da356" providerId="AD" clId="Web-{6DF776D4-D721-F3DE-675E-8B9B56CECBEB}" dt="2023-03-22T12:21:01.847" v="666" actId="1076"/>
        <pc:sldMkLst>
          <pc:docMk/>
          <pc:sldMk cId="1548534024" sldId="512"/>
        </pc:sldMkLst>
        <pc:spChg chg="mod">
          <ac:chgData name="Luca Padalino" userId="S::10695959@polimi.it::02aab15c-3348-43ed-8770-0b01556da356" providerId="AD" clId="Web-{6DF776D4-D721-F3DE-675E-8B9B56CECBEB}" dt="2023-03-22T12:21:01.847" v="666" actId="1076"/>
          <ac:spMkLst>
            <pc:docMk/>
            <pc:sldMk cId="1548534024" sldId="512"/>
            <ac:spMk id="3" creationId="{A25E1382-09DB-AE0E-DF91-915DF1873B2C}"/>
          </ac:spMkLst>
        </pc:spChg>
        <pc:spChg chg="mod">
          <ac:chgData name="Luca Padalino" userId="S::10695959@polimi.it::02aab15c-3348-43ed-8770-0b01556da356" providerId="AD" clId="Web-{6DF776D4-D721-F3DE-675E-8B9B56CECBEB}" dt="2023-03-22T12:19:29.735" v="644" actId="20577"/>
          <ac:spMkLst>
            <pc:docMk/>
            <pc:sldMk cId="1548534024" sldId="512"/>
            <ac:spMk id="9" creationId="{0320EF80-FB72-7D87-4B34-7CB25626539B}"/>
          </ac:spMkLst>
        </pc:spChg>
        <pc:picChg chg="add mod modCrop">
          <ac:chgData name="Luca Padalino" userId="S::10695959@polimi.it::02aab15c-3348-43ed-8770-0b01556da356" providerId="AD" clId="Web-{6DF776D4-D721-F3DE-675E-8B9B56CECBEB}" dt="2023-03-22T12:14:49.085" v="509"/>
          <ac:picMkLst>
            <pc:docMk/>
            <pc:sldMk cId="1548534024" sldId="512"/>
            <ac:picMk id="2" creationId="{0523D2CA-DAA6-961A-B6AA-935CC944B689}"/>
          </ac:picMkLst>
        </pc:picChg>
        <pc:picChg chg="add mod modCrop">
          <ac:chgData name="Luca Padalino" userId="S::10695959@polimi.it::02aab15c-3348-43ed-8770-0b01556da356" providerId="AD" clId="Web-{6DF776D4-D721-F3DE-675E-8B9B56CECBEB}" dt="2023-03-22T12:15:03.273" v="513"/>
          <ac:picMkLst>
            <pc:docMk/>
            <pc:sldMk cId="1548534024" sldId="512"/>
            <ac:picMk id="4" creationId="{18150359-6505-EABC-5B3D-C96E38595B6D}"/>
          </ac:picMkLst>
        </pc:picChg>
      </pc:sldChg>
      <pc:sldChg chg="addSp modSp add replId">
        <pc:chgData name="Luca Padalino" userId="S::10695959@polimi.it::02aab15c-3348-43ed-8770-0b01556da356" providerId="AD" clId="Web-{6DF776D4-D721-F3DE-675E-8B9B56CECBEB}" dt="2023-03-22T12:19:14" v="632" actId="20577"/>
        <pc:sldMkLst>
          <pc:docMk/>
          <pc:sldMk cId="527982316" sldId="513"/>
        </pc:sldMkLst>
        <pc:spChg chg="mod">
          <ac:chgData name="Luca Padalino" userId="S::10695959@polimi.it::02aab15c-3348-43ed-8770-0b01556da356" providerId="AD" clId="Web-{6DF776D4-D721-F3DE-675E-8B9B56CECBEB}" dt="2023-03-22T12:07:15.680" v="308" actId="14100"/>
          <ac:spMkLst>
            <pc:docMk/>
            <pc:sldMk cId="527982316" sldId="513"/>
            <ac:spMk id="3" creationId="{A25E1382-09DB-AE0E-DF91-915DF1873B2C}"/>
          </ac:spMkLst>
        </pc:spChg>
        <pc:spChg chg="add">
          <ac:chgData name="Luca Padalino" userId="S::10695959@polimi.it::02aab15c-3348-43ed-8770-0b01556da356" providerId="AD" clId="Web-{6DF776D4-D721-F3DE-675E-8B9B56CECBEB}" dt="2023-03-22T12:11:41.986" v="350"/>
          <ac:spMkLst>
            <pc:docMk/>
            <pc:sldMk cId="527982316" sldId="513"/>
            <ac:spMk id="7" creationId="{0761C81E-9C12-82AF-B2AF-0A520386808F}"/>
          </ac:spMkLst>
        </pc:spChg>
        <pc:spChg chg="mod">
          <ac:chgData name="Luca Padalino" userId="S::10695959@polimi.it::02aab15c-3348-43ed-8770-0b01556da356" providerId="AD" clId="Web-{6DF776D4-D721-F3DE-675E-8B9B56CECBEB}" dt="2023-03-22T12:19:14" v="632" actId="20577"/>
          <ac:spMkLst>
            <pc:docMk/>
            <pc:sldMk cId="527982316" sldId="513"/>
            <ac:spMk id="9" creationId="{0320EF80-FB72-7D87-4B34-7CB25626539B}"/>
          </ac:spMkLst>
        </pc:spChg>
        <pc:spChg chg="add mod">
          <ac:chgData name="Luca Padalino" userId="S::10695959@polimi.it::02aab15c-3348-43ed-8770-0b01556da356" providerId="AD" clId="Web-{6DF776D4-D721-F3DE-675E-8B9B56CECBEB}" dt="2023-03-22T12:11:47.439" v="352" actId="1076"/>
          <ac:spMkLst>
            <pc:docMk/>
            <pc:sldMk cId="527982316" sldId="513"/>
            <ac:spMk id="10" creationId="{0FDD5962-A728-F475-BBF2-3C66FAB21095}"/>
          </ac:spMkLst>
        </pc:spChg>
        <pc:graphicFrameChg chg="add mod modGraphic">
          <ac:chgData name="Luca Padalino" userId="S::10695959@polimi.it::02aab15c-3348-43ed-8770-0b01556da356" providerId="AD" clId="Web-{6DF776D4-D721-F3DE-675E-8B9B56CECBEB}" dt="2023-03-22T12:14:24.194" v="505" actId="1076"/>
          <ac:graphicFrameMkLst>
            <pc:docMk/>
            <pc:sldMk cId="527982316" sldId="513"/>
            <ac:graphicFrameMk id="11" creationId="{A7483B1A-DD63-B4DE-7C0E-8D952D6662E9}"/>
          </ac:graphicFrameMkLst>
        </pc:graphicFrameChg>
        <pc:picChg chg="add mod modCrop">
          <ac:chgData name="Luca Padalino" userId="S::10695959@polimi.it::02aab15c-3348-43ed-8770-0b01556da356" providerId="AD" clId="Web-{6DF776D4-D721-F3DE-675E-8B9B56CECBEB}" dt="2023-03-22T12:11:31.407" v="349"/>
          <ac:picMkLst>
            <pc:docMk/>
            <pc:sldMk cId="527982316" sldId="513"/>
            <ac:picMk id="2" creationId="{20E29463-2BB1-0578-A5FE-7C887E440AC1}"/>
          </ac:picMkLst>
        </pc:picChg>
      </pc:sldChg>
      <pc:sldChg chg="modSp add del replId">
        <pc:chgData name="Luca Padalino" userId="S::10695959@polimi.it::02aab15c-3348-43ed-8770-0b01556da356" providerId="AD" clId="Web-{6DF776D4-D721-F3DE-675E-8B9B56CECBEB}" dt="2023-03-22T12:42:53.749" v="869"/>
        <pc:sldMkLst>
          <pc:docMk/>
          <pc:sldMk cId="1680208735" sldId="514"/>
        </pc:sldMkLst>
        <pc:spChg chg="mod">
          <ac:chgData name="Luca Padalino" userId="S::10695959@polimi.it::02aab15c-3348-43ed-8770-0b01556da356" providerId="AD" clId="Web-{6DF776D4-D721-F3DE-675E-8B9B56CECBEB}" dt="2023-03-22T12:20:04.189" v="650" actId="20577"/>
          <ac:spMkLst>
            <pc:docMk/>
            <pc:sldMk cId="1680208735" sldId="514"/>
            <ac:spMk id="3" creationId="{A25E1382-09DB-AE0E-DF91-915DF1873B2C}"/>
          </ac:spMkLst>
        </pc:spChg>
      </pc:sldChg>
      <pc:sldChg chg="delSp modSp add replId">
        <pc:chgData name="Luca Padalino" userId="S::10695959@polimi.it::02aab15c-3348-43ed-8770-0b01556da356" providerId="AD" clId="Web-{6DF776D4-D721-F3DE-675E-8B9B56CECBEB}" dt="2023-03-22T12:42:48.889" v="868" actId="1076"/>
        <pc:sldMkLst>
          <pc:docMk/>
          <pc:sldMk cId="1705237991" sldId="515"/>
        </pc:sldMkLst>
        <pc:spChg chg="mod">
          <ac:chgData name="Luca Padalino" userId="S::10695959@polimi.it::02aab15c-3348-43ed-8770-0b01556da356" providerId="AD" clId="Web-{6DF776D4-D721-F3DE-675E-8B9B56CECBEB}" dt="2023-03-22T12:42:48.889" v="868" actId="1076"/>
          <ac:spMkLst>
            <pc:docMk/>
            <pc:sldMk cId="1705237991" sldId="515"/>
            <ac:spMk id="3" creationId="{A25E1382-09DB-AE0E-DF91-915DF1873B2C}"/>
          </ac:spMkLst>
        </pc:spChg>
        <pc:spChg chg="mod">
          <ac:chgData name="Luca Padalino" userId="S::10695959@polimi.it::02aab15c-3348-43ed-8770-0b01556da356" providerId="AD" clId="Web-{6DF776D4-D721-F3DE-675E-8B9B56CECBEB}" dt="2023-03-22T12:26:51.859" v="803" actId="20577"/>
          <ac:spMkLst>
            <pc:docMk/>
            <pc:sldMk cId="1705237991" sldId="515"/>
            <ac:spMk id="9" creationId="{0320EF80-FB72-7D87-4B34-7CB25626539B}"/>
          </ac:spMkLst>
        </pc:spChg>
        <pc:picChg chg="del">
          <ac:chgData name="Luca Padalino" userId="S::10695959@polimi.it::02aab15c-3348-43ed-8770-0b01556da356" providerId="AD" clId="Web-{6DF776D4-D721-F3DE-675E-8B9B56CECBEB}" dt="2023-03-22T12:41:18.261" v="843"/>
          <ac:picMkLst>
            <pc:docMk/>
            <pc:sldMk cId="1705237991" sldId="515"/>
            <ac:picMk id="2" creationId="{0523D2CA-DAA6-961A-B6AA-935CC944B689}"/>
          </ac:picMkLst>
        </pc:picChg>
        <pc:picChg chg="del">
          <ac:chgData name="Luca Padalino" userId="S::10695959@polimi.it::02aab15c-3348-43ed-8770-0b01556da356" providerId="AD" clId="Web-{6DF776D4-D721-F3DE-675E-8B9B56CECBEB}" dt="2023-03-22T12:41:19.715" v="845"/>
          <ac:picMkLst>
            <pc:docMk/>
            <pc:sldMk cId="1705237991" sldId="515"/>
            <ac:picMk id="4" creationId="{18150359-6505-EABC-5B3D-C96E38595B6D}"/>
          </ac:picMkLst>
        </pc:picChg>
        <pc:picChg chg="del">
          <ac:chgData name="Luca Padalino" userId="S::10695959@polimi.it::02aab15c-3348-43ed-8770-0b01556da356" providerId="AD" clId="Web-{6DF776D4-D721-F3DE-675E-8B9B56CECBEB}" dt="2023-03-22T12:41:18.902" v="844"/>
          <ac:picMkLst>
            <pc:docMk/>
            <pc:sldMk cId="1705237991" sldId="515"/>
            <ac:picMk id="6" creationId="{61197CED-3E19-CBAB-4E5E-E2B505EFBC26}"/>
          </ac:picMkLst>
        </pc:picChg>
        <pc:cxnChg chg="del">
          <ac:chgData name="Luca Padalino" userId="S::10695959@polimi.it::02aab15c-3348-43ed-8770-0b01556da356" providerId="AD" clId="Web-{6DF776D4-D721-F3DE-675E-8B9B56CECBEB}" dt="2023-03-22T12:41:24.074" v="846"/>
          <ac:cxnSpMkLst>
            <pc:docMk/>
            <pc:sldMk cId="1705237991" sldId="515"/>
            <ac:cxnSpMk id="5" creationId="{C3B2F394-C21E-DA34-69F4-43A952827657}"/>
          </ac:cxnSpMkLst>
        </pc:cxnChg>
      </pc:sldChg>
      <pc:sldChg chg="delSp modSp add replId">
        <pc:chgData name="Luca Padalino" userId="S::10695959@polimi.it::02aab15c-3348-43ed-8770-0b01556da356" providerId="AD" clId="Web-{6DF776D4-D721-F3DE-675E-8B9B56CECBEB}" dt="2023-03-22T12:40:49.636" v="842" actId="20577"/>
        <pc:sldMkLst>
          <pc:docMk/>
          <pc:sldMk cId="3606150877" sldId="516"/>
        </pc:sldMkLst>
        <pc:spChg chg="mod">
          <ac:chgData name="Luca Padalino" userId="S::10695959@polimi.it::02aab15c-3348-43ed-8770-0b01556da356" providerId="AD" clId="Web-{6DF776D4-D721-F3DE-675E-8B9B56CECBEB}" dt="2023-03-22T12:40:49.636" v="842" actId="20577"/>
          <ac:spMkLst>
            <pc:docMk/>
            <pc:sldMk cId="3606150877" sldId="516"/>
            <ac:spMk id="3" creationId="{A25E1382-09DB-AE0E-DF91-915DF1873B2C}"/>
          </ac:spMkLst>
        </pc:spChg>
        <pc:picChg chg="del">
          <ac:chgData name="Luca Padalino" userId="S::10695959@polimi.it::02aab15c-3348-43ed-8770-0b01556da356" providerId="AD" clId="Web-{6DF776D4-D721-F3DE-675E-8B9B56CECBEB}" dt="2023-03-22T12:40:05.978" v="830"/>
          <ac:picMkLst>
            <pc:docMk/>
            <pc:sldMk cId="3606150877" sldId="516"/>
            <ac:picMk id="2" creationId="{0523D2CA-DAA6-961A-B6AA-935CC944B689}"/>
          </ac:picMkLst>
        </pc:picChg>
        <pc:picChg chg="del">
          <ac:chgData name="Luca Padalino" userId="S::10695959@polimi.it::02aab15c-3348-43ed-8770-0b01556da356" providerId="AD" clId="Web-{6DF776D4-D721-F3DE-675E-8B9B56CECBEB}" dt="2023-03-22T12:40:07.947" v="831"/>
          <ac:picMkLst>
            <pc:docMk/>
            <pc:sldMk cId="3606150877" sldId="516"/>
            <ac:picMk id="4" creationId="{18150359-6505-EABC-5B3D-C96E38595B6D}"/>
          </ac:picMkLst>
        </pc:picChg>
        <pc:picChg chg="del">
          <ac:chgData name="Luca Padalino" userId="S::10695959@polimi.it::02aab15c-3348-43ed-8770-0b01556da356" providerId="AD" clId="Web-{6DF776D4-D721-F3DE-675E-8B9B56CECBEB}" dt="2023-03-22T12:40:12.509" v="832"/>
          <ac:picMkLst>
            <pc:docMk/>
            <pc:sldMk cId="3606150877" sldId="516"/>
            <ac:picMk id="6" creationId="{61197CED-3E19-CBAB-4E5E-E2B505EFBC26}"/>
          </ac:picMkLst>
        </pc:picChg>
        <pc:cxnChg chg="del">
          <ac:chgData name="Luca Padalino" userId="S::10695959@polimi.it::02aab15c-3348-43ed-8770-0b01556da356" providerId="AD" clId="Web-{6DF776D4-D721-F3DE-675E-8B9B56CECBEB}" dt="2023-03-22T12:40:13.681" v="833"/>
          <ac:cxnSpMkLst>
            <pc:docMk/>
            <pc:sldMk cId="3606150877" sldId="516"/>
            <ac:cxnSpMk id="5" creationId="{C3B2F394-C21E-DA34-69F4-43A952827657}"/>
          </ac:cxnSpMkLst>
        </pc:cxnChg>
      </pc:sldChg>
      <pc:sldChg chg="addSp modSp add replId">
        <pc:chgData name="Luca Padalino" userId="S::10695959@polimi.it::02aab15c-3348-43ed-8770-0b01556da356" providerId="AD" clId="Web-{6DF776D4-D721-F3DE-675E-8B9B56CECBEB}" dt="2023-03-22T12:54:19.599" v="989" actId="1076"/>
        <pc:sldMkLst>
          <pc:docMk/>
          <pc:sldMk cId="3874110354" sldId="517"/>
        </pc:sldMkLst>
        <pc:spChg chg="add mod">
          <ac:chgData name="Luca Padalino" userId="S::10695959@polimi.it::02aab15c-3348-43ed-8770-0b01556da356" providerId="AD" clId="Web-{6DF776D4-D721-F3DE-675E-8B9B56CECBEB}" dt="2023-03-22T12:54:19.599" v="989" actId="1076"/>
          <ac:spMkLst>
            <pc:docMk/>
            <pc:sldMk cId="3874110354" sldId="517"/>
            <ac:spMk id="2" creationId="{B6B80088-3820-A1B7-3C4E-6C0DBA31D9A1}"/>
          </ac:spMkLst>
        </pc:spChg>
        <pc:spChg chg="mod">
          <ac:chgData name="Luca Padalino" userId="S::10695959@polimi.it::02aab15c-3348-43ed-8770-0b01556da356" providerId="AD" clId="Web-{6DF776D4-D721-F3DE-675E-8B9B56CECBEB}" dt="2023-03-22T12:49:41.278" v="956" actId="14100"/>
          <ac:spMkLst>
            <pc:docMk/>
            <pc:sldMk cId="3874110354" sldId="517"/>
            <ac:spMk id="3" creationId="{A25E1382-09DB-AE0E-DF91-915DF1873B2C}"/>
          </ac:spMkLst>
        </pc:spChg>
        <pc:spChg chg="mod">
          <ac:chgData name="Luca Padalino" userId="S::10695959@polimi.it::02aab15c-3348-43ed-8770-0b01556da356" providerId="AD" clId="Web-{6DF776D4-D721-F3DE-675E-8B9B56CECBEB}" dt="2023-03-22T12:48:37.322" v="949" actId="20577"/>
          <ac:spMkLst>
            <pc:docMk/>
            <pc:sldMk cId="3874110354" sldId="517"/>
            <ac:spMk id="9" creationId="{0320EF80-FB72-7D87-4B34-7CB25626539B}"/>
          </ac:spMkLst>
        </pc:spChg>
        <pc:picChg chg="add mod">
          <ac:chgData name="Luca Padalino" userId="S::10695959@polimi.it::02aab15c-3348-43ed-8770-0b01556da356" providerId="AD" clId="Web-{6DF776D4-D721-F3DE-675E-8B9B56CECBEB}" dt="2023-03-22T12:49:46.293" v="957" actId="1076"/>
          <ac:picMkLst>
            <pc:docMk/>
            <pc:sldMk cId="3874110354" sldId="517"/>
            <ac:picMk id="4" creationId="{DC052962-E9DD-A39B-86C3-FB53349513C2}"/>
          </ac:picMkLst>
        </pc:picChg>
      </pc:sldChg>
      <pc:sldChg chg="delSp modSp add del replId">
        <pc:chgData name="Luca Padalino" userId="S::10695959@polimi.it::02aab15c-3348-43ed-8770-0b01556da356" providerId="AD" clId="Web-{6DF776D4-D721-F3DE-675E-8B9B56CECBEB}" dt="2023-03-22T12:51:31.469" v="985"/>
        <pc:sldMkLst>
          <pc:docMk/>
          <pc:sldMk cId="2558230376" sldId="518"/>
        </pc:sldMkLst>
        <pc:spChg chg="del">
          <ac:chgData name="Luca Padalino" userId="S::10695959@polimi.it::02aab15c-3348-43ed-8770-0b01556da356" providerId="AD" clId="Web-{6DF776D4-D721-F3DE-675E-8B9B56CECBEB}" dt="2023-03-22T12:50:35.889" v="979"/>
          <ac:spMkLst>
            <pc:docMk/>
            <pc:sldMk cId="2558230376" sldId="518"/>
            <ac:spMk id="2" creationId="{B6B80088-3820-A1B7-3C4E-6C0DBA31D9A1}"/>
          </ac:spMkLst>
        </pc:spChg>
        <pc:spChg chg="mod">
          <ac:chgData name="Luca Padalino" userId="S::10695959@polimi.it::02aab15c-3348-43ed-8770-0b01556da356" providerId="AD" clId="Web-{6DF776D4-D721-F3DE-675E-8B9B56CECBEB}" dt="2023-03-22T12:50:57.733" v="984" actId="14100"/>
          <ac:spMkLst>
            <pc:docMk/>
            <pc:sldMk cId="2558230376" sldId="518"/>
            <ac:spMk id="3" creationId="{A25E1382-09DB-AE0E-DF91-915DF1873B2C}"/>
          </ac:spMkLst>
        </pc:spChg>
        <pc:spChg chg="mod">
          <ac:chgData name="Luca Padalino" userId="S::10695959@polimi.it::02aab15c-3348-43ed-8770-0b01556da356" providerId="AD" clId="Web-{6DF776D4-D721-F3DE-675E-8B9B56CECBEB}" dt="2023-03-22T12:50:21.748" v="974" actId="20577"/>
          <ac:spMkLst>
            <pc:docMk/>
            <pc:sldMk cId="2558230376" sldId="518"/>
            <ac:spMk id="9" creationId="{0320EF80-FB72-7D87-4B34-7CB25626539B}"/>
          </ac:spMkLst>
        </pc:spChg>
        <pc:picChg chg="del">
          <ac:chgData name="Luca Padalino" userId="S::10695959@polimi.it::02aab15c-3348-43ed-8770-0b01556da356" providerId="AD" clId="Web-{6DF776D4-D721-F3DE-675E-8B9B56CECBEB}" dt="2023-03-22T12:50:34.139" v="978"/>
          <ac:picMkLst>
            <pc:docMk/>
            <pc:sldMk cId="2558230376" sldId="518"/>
            <ac:picMk id="4" creationId="{DC052962-E9DD-A39B-86C3-FB53349513C2}"/>
          </ac:picMkLst>
        </pc:picChg>
      </pc:sldChg>
    </pc:docChg>
  </pc:docChgLst>
  <pc:docChgLst>
    <pc:chgData name="Luca Padalino" userId="S::10695959@polimi.it::02aab15c-3348-43ed-8770-0b01556da356" providerId="AD" clId="Web-{CF6EF0DE-83CF-6201-1C0D-4B4A7810537A}"/>
    <pc:docChg chg="addSld delSld modSld">
      <pc:chgData name="Luca Padalino" userId="S::10695959@polimi.it::02aab15c-3348-43ed-8770-0b01556da356" providerId="AD" clId="Web-{CF6EF0DE-83CF-6201-1C0D-4B4A7810537A}" dt="2023-03-13T23:00:34.422" v="1059"/>
      <pc:docMkLst>
        <pc:docMk/>
      </pc:docMkLst>
      <pc:sldChg chg="modSp">
        <pc:chgData name="Luca Padalino" userId="S::10695959@polimi.it::02aab15c-3348-43ed-8770-0b01556da356" providerId="AD" clId="Web-{CF6EF0DE-83CF-6201-1C0D-4B4A7810537A}" dt="2023-03-13T22:14:21.871" v="75" actId="20577"/>
        <pc:sldMkLst>
          <pc:docMk/>
          <pc:sldMk cId="1751112552" sldId="265"/>
        </pc:sldMkLst>
        <pc:spChg chg="mod">
          <ac:chgData name="Luca Padalino" userId="S::10695959@polimi.it::02aab15c-3348-43ed-8770-0b01556da356" providerId="AD" clId="Web-{CF6EF0DE-83CF-6201-1C0D-4B4A7810537A}" dt="2023-03-13T22:14:21.871" v="75" actId="20577"/>
          <ac:spMkLst>
            <pc:docMk/>
            <pc:sldMk cId="1751112552" sldId="265"/>
            <ac:spMk id="5" creationId="{00000000-0000-0000-0000-000000000000}"/>
          </ac:spMkLst>
        </pc:spChg>
      </pc:sldChg>
      <pc:sldChg chg="del">
        <pc:chgData name="Luca Padalino" userId="S::10695959@polimi.it::02aab15c-3348-43ed-8770-0b01556da356" providerId="AD" clId="Web-{CF6EF0DE-83CF-6201-1C0D-4B4A7810537A}" dt="2023-03-13T22:13:37.417" v="42"/>
        <pc:sldMkLst>
          <pc:docMk/>
          <pc:sldMk cId="2187075187" sldId="282"/>
        </pc:sldMkLst>
      </pc:sldChg>
      <pc:sldChg chg="del">
        <pc:chgData name="Luca Padalino" userId="S::10695959@polimi.it::02aab15c-3348-43ed-8770-0b01556da356" providerId="AD" clId="Web-{CF6EF0DE-83CF-6201-1C0D-4B4A7810537A}" dt="2023-03-13T22:13:37.433" v="44"/>
        <pc:sldMkLst>
          <pc:docMk/>
          <pc:sldMk cId="2930964020" sldId="304"/>
        </pc:sldMkLst>
      </pc:sldChg>
      <pc:sldChg chg="del">
        <pc:chgData name="Luca Padalino" userId="S::10695959@polimi.it::02aab15c-3348-43ed-8770-0b01556da356" providerId="AD" clId="Web-{CF6EF0DE-83CF-6201-1C0D-4B4A7810537A}" dt="2023-03-13T22:13:37.417" v="41"/>
        <pc:sldMkLst>
          <pc:docMk/>
          <pc:sldMk cId="3258834301" sldId="317"/>
        </pc:sldMkLst>
      </pc:sldChg>
      <pc:sldChg chg="del">
        <pc:chgData name="Luca Padalino" userId="S::10695959@polimi.it::02aab15c-3348-43ed-8770-0b01556da356" providerId="AD" clId="Web-{CF6EF0DE-83CF-6201-1C0D-4B4A7810537A}" dt="2023-03-13T22:13:37.401" v="28"/>
        <pc:sldMkLst>
          <pc:docMk/>
          <pc:sldMk cId="2671540691" sldId="319"/>
        </pc:sldMkLst>
      </pc:sldChg>
      <pc:sldChg chg="del">
        <pc:chgData name="Luca Padalino" userId="S::10695959@polimi.it::02aab15c-3348-43ed-8770-0b01556da356" providerId="AD" clId="Web-{CF6EF0DE-83CF-6201-1C0D-4B4A7810537A}" dt="2023-03-13T22:13:37.417" v="40"/>
        <pc:sldMkLst>
          <pc:docMk/>
          <pc:sldMk cId="2075574685" sldId="320"/>
        </pc:sldMkLst>
      </pc:sldChg>
      <pc:sldChg chg="del">
        <pc:chgData name="Luca Padalino" userId="S::10695959@polimi.it::02aab15c-3348-43ed-8770-0b01556da356" providerId="AD" clId="Web-{CF6EF0DE-83CF-6201-1C0D-4B4A7810537A}" dt="2023-03-13T22:13:37.417" v="39"/>
        <pc:sldMkLst>
          <pc:docMk/>
          <pc:sldMk cId="2351264436" sldId="322"/>
        </pc:sldMkLst>
      </pc:sldChg>
      <pc:sldChg chg="del">
        <pc:chgData name="Luca Padalino" userId="S::10695959@polimi.it::02aab15c-3348-43ed-8770-0b01556da356" providerId="AD" clId="Web-{CF6EF0DE-83CF-6201-1C0D-4B4A7810537A}" dt="2023-03-13T22:13:37.433" v="43"/>
        <pc:sldMkLst>
          <pc:docMk/>
          <pc:sldMk cId="3466482368" sldId="375"/>
        </pc:sldMkLst>
      </pc:sldChg>
      <pc:sldChg chg="del">
        <pc:chgData name="Luca Padalino" userId="S::10695959@polimi.it::02aab15c-3348-43ed-8770-0b01556da356" providerId="AD" clId="Web-{CF6EF0DE-83CF-6201-1C0D-4B4A7810537A}" dt="2023-03-13T22:13:37.464" v="60"/>
        <pc:sldMkLst>
          <pc:docMk/>
          <pc:sldMk cId="1595492435" sldId="376"/>
        </pc:sldMkLst>
      </pc:sldChg>
      <pc:sldChg chg="del">
        <pc:chgData name="Luca Padalino" userId="S::10695959@polimi.it::02aab15c-3348-43ed-8770-0b01556da356" providerId="AD" clId="Web-{CF6EF0DE-83CF-6201-1C0D-4B4A7810537A}" dt="2023-03-13T22:13:37.433" v="47"/>
        <pc:sldMkLst>
          <pc:docMk/>
          <pc:sldMk cId="3042264554" sldId="380"/>
        </pc:sldMkLst>
      </pc:sldChg>
      <pc:sldChg chg="del">
        <pc:chgData name="Luca Padalino" userId="S::10695959@polimi.it::02aab15c-3348-43ed-8770-0b01556da356" providerId="AD" clId="Web-{CF6EF0DE-83CF-6201-1C0D-4B4A7810537A}" dt="2023-03-13T22:13:37.464" v="55"/>
        <pc:sldMkLst>
          <pc:docMk/>
          <pc:sldMk cId="2441185916" sldId="394"/>
        </pc:sldMkLst>
      </pc:sldChg>
      <pc:sldChg chg="del">
        <pc:chgData name="Luca Padalino" userId="S::10695959@polimi.it::02aab15c-3348-43ed-8770-0b01556da356" providerId="AD" clId="Web-{CF6EF0DE-83CF-6201-1C0D-4B4A7810537A}" dt="2023-03-13T22:13:37.448" v="54"/>
        <pc:sldMkLst>
          <pc:docMk/>
          <pc:sldMk cId="1801651455" sldId="396"/>
        </pc:sldMkLst>
      </pc:sldChg>
      <pc:sldChg chg="del">
        <pc:chgData name="Luca Padalino" userId="S::10695959@polimi.it::02aab15c-3348-43ed-8770-0b01556da356" providerId="AD" clId="Web-{CF6EF0DE-83CF-6201-1C0D-4B4A7810537A}" dt="2023-03-13T22:13:37.448" v="51"/>
        <pc:sldMkLst>
          <pc:docMk/>
          <pc:sldMk cId="3476995139" sldId="399"/>
        </pc:sldMkLst>
      </pc:sldChg>
      <pc:sldChg chg="del">
        <pc:chgData name="Luca Padalino" userId="S::10695959@polimi.it::02aab15c-3348-43ed-8770-0b01556da356" providerId="AD" clId="Web-{CF6EF0DE-83CF-6201-1C0D-4B4A7810537A}" dt="2023-03-13T22:13:37.464" v="59"/>
        <pc:sldMkLst>
          <pc:docMk/>
          <pc:sldMk cId="2225039504" sldId="403"/>
        </pc:sldMkLst>
      </pc:sldChg>
      <pc:sldChg chg="del">
        <pc:chgData name="Luca Padalino" userId="S::10695959@polimi.it::02aab15c-3348-43ed-8770-0b01556da356" providerId="AD" clId="Web-{CF6EF0DE-83CF-6201-1C0D-4B4A7810537A}" dt="2023-03-13T22:13:37.464" v="58"/>
        <pc:sldMkLst>
          <pc:docMk/>
          <pc:sldMk cId="2268382573" sldId="404"/>
        </pc:sldMkLst>
      </pc:sldChg>
      <pc:sldChg chg="del">
        <pc:chgData name="Luca Padalino" userId="S::10695959@polimi.it::02aab15c-3348-43ed-8770-0b01556da356" providerId="AD" clId="Web-{CF6EF0DE-83CF-6201-1C0D-4B4A7810537A}" dt="2023-03-13T22:13:37.464" v="57"/>
        <pc:sldMkLst>
          <pc:docMk/>
          <pc:sldMk cId="3553060454" sldId="405"/>
        </pc:sldMkLst>
      </pc:sldChg>
      <pc:sldChg chg="del">
        <pc:chgData name="Luca Padalino" userId="S::10695959@polimi.it::02aab15c-3348-43ed-8770-0b01556da356" providerId="AD" clId="Web-{CF6EF0DE-83CF-6201-1C0D-4B4A7810537A}" dt="2023-03-13T22:13:37.448" v="50"/>
        <pc:sldMkLst>
          <pc:docMk/>
          <pc:sldMk cId="4257144484" sldId="406"/>
        </pc:sldMkLst>
      </pc:sldChg>
      <pc:sldChg chg="del">
        <pc:chgData name="Luca Padalino" userId="S::10695959@polimi.it::02aab15c-3348-43ed-8770-0b01556da356" providerId="AD" clId="Web-{CF6EF0DE-83CF-6201-1C0D-4B4A7810537A}" dt="2023-03-13T22:13:37.448" v="53"/>
        <pc:sldMkLst>
          <pc:docMk/>
          <pc:sldMk cId="1404088798" sldId="411"/>
        </pc:sldMkLst>
      </pc:sldChg>
      <pc:sldChg chg="del">
        <pc:chgData name="Luca Padalino" userId="S::10695959@polimi.it::02aab15c-3348-43ed-8770-0b01556da356" providerId="AD" clId="Web-{CF6EF0DE-83CF-6201-1C0D-4B4A7810537A}" dt="2023-03-13T22:13:37.448" v="52"/>
        <pc:sldMkLst>
          <pc:docMk/>
          <pc:sldMk cId="2461274837" sldId="412"/>
        </pc:sldMkLst>
      </pc:sldChg>
      <pc:sldChg chg="del">
        <pc:chgData name="Luca Padalino" userId="S::10695959@polimi.it::02aab15c-3348-43ed-8770-0b01556da356" providerId="AD" clId="Web-{CF6EF0DE-83CF-6201-1C0D-4B4A7810537A}" dt="2023-03-13T22:13:37.433" v="46"/>
        <pc:sldMkLst>
          <pc:docMk/>
          <pc:sldMk cId="61123377" sldId="419"/>
        </pc:sldMkLst>
      </pc:sldChg>
      <pc:sldChg chg="del">
        <pc:chgData name="Luca Padalino" userId="S::10695959@polimi.it::02aab15c-3348-43ed-8770-0b01556da356" providerId="AD" clId="Web-{CF6EF0DE-83CF-6201-1C0D-4B4A7810537A}" dt="2023-03-13T22:13:37.433" v="45"/>
        <pc:sldMkLst>
          <pc:docMk/>
          <pc:sldMk cId="687242839" sldId="420"/>
        </pc:sldMkLst>
      </pc:sldChg>
      <pc:sldChg chg="del">
        <pc:chgData name="Luca Padalino" userId="S::10695959@polimi.it::02aab15c-3348-43ed-8770-0b01556da356" providerId="AD" clId="Web-{CF6EF0DE-83CF-6201-1C0D-4B4A7810537A}" dt="2023-03-13T22:13:37.386" v="26"/>
        <pc:sldMkLst>
          <pc:docMk/>
          <pc:sldMk cId="3064173479" sldId="425"/>
        </pc:sldMkLst>
      </pc:sldChg>
      <pc:sldChg chg="del">
        <pc:chgData name="Luca Padalino" userId="S::10695959@polimi.it::02aab15c-3348-43ed-8770-0b01556da356" providerId="AD" clId="Web-{CF6EF0DE-83CF-6201-1C0D-4B4A7810537A}" dt="2023-03-13T22:13:37.401" v="33"/>
        <pc:sldMkLst>
          <pc:docMk/>
          <pc:sldMk cId="2976208819" sldId="428"/>
        </pc:sldMkLst>
      </pc:sldChg>
      <pc:sldChg chg="del">
        <pc:chgData name="Luca Padalino" userId="S::10695959@polimi.it::02aab15c-3348-43ed-8770-0b01556da356" providerId="AD" clId="Web-{CF6EF0DE-83CF-6201-1C0D-4B4A7810537A}" dt="2023-03-13T22:13:37.386" v="23"/>
        <pc:sldMkLst>
          <pc:docMk/>
          <pc:sldMk cId="3924149489" sldId="432"/>
        </pc:sldMkLst>
      </pc:sldChg>
      <pc:sldChg chg="del">
        <pc:chgData name="Luca Padalino" userId="S::10695959@polimi.it::02aab15c-3348-43ed-8770-0b01556da356" providerId="AD" clId="Web-{CF6EF0DE-83CF-6201-1C0D-4B4A7810537A}" dt="2023-03-13T22:13:37.386" v="25"/>
        <pc:sldMkLst>
          <pc:docMk/>
          <pc:sldMk cId="1724628898" sldId="442"/>
        </pc:sldMkLst>
      </pc:sldChg>
      <pc:sldChg chg="del">
        <pc:chgData name="Luca Padalino" userId="S::10695959@polimi.it::02aab15c-3348-43ed-8770-0b01556da356" providerId="AD" clId="Web-{CF6EF0DE-83CF-6201-1C0D-4B4A7810537A}" dt="2023-03-13T22:13:37.401" v="32"/>
        <pc:sldMkLst>
          <pc:docMk/>
          <pc:sldMk cId="1236658594" sldId="443"/>
        </pc:sldMkLst>
      </pc:sldChg>
      <pc:sldChg chg="del">
        <pc:chgData name="Luca Padalino" userId="S::10695959@polimi.it::02aab15c-3348-43ed-8770-0b01556da356" providerId="AD" clId="Web-{CF6EF0DE-83CF-6201-1C0D-4B4A7810537A}" dt="2023-03-13T22:13:37.464" v="56"/>
        <pc:sldMkLst>
          <pc:docMk/>
          <pc:sldMk cId="668197836" sldId="445"/>
        </pc:sldMkLst>
      </pc:sldChg>
      <pc:sldChg chg="del">
        <pc:chgData name="Luca Padalino" userId="S::10695959@polimi.it::02aab15c-3348-43ed-8770-0b01556da356" providerId="AD" clId="Web-{CF6EF0DE-83CF-6201-1C0D-4B4A7810537A}" dt="2023-03-13T22:13:37.417" v="38"/>
        <pc:sldMkLst>
          <pc:docMk/>
          <pc:sldMk cId="1465840024" sldId="446"/>
        </pc:sldMkLst>
      </pc:sldChg>
      <pc:sldChg chg="del">
        <pc:chgData name="Luca Padalino" userId="S::10695959@polimi.it::02aab15c-3348-43ed-8770-0b01556da356" providerId="AD" clId="Web-{CF6EF0DE-83CF-6201-1C0D-4B4A7810537A}" dt="2023-03-13T22:13:37.401" v="34"/>
        <pc:sldMkLst>
          <pc:docMk/>
          <pc:sldMk cId="1511535941" sldId="447"/>
        </pc:sldMkLst>
      </pc:sldChg>
      <pc:sldChg chg="del">
        <pc:chgData name="Luca Padalino" userId="S::10695959@polimi.it::02aab15c-3348-43ed-8770-0b01556da356" providerId="AD" clId="Web-{CF6EF0DE-83CF-6201-1C0D-4B4A7810537A}" dt="2023-03-13T22:13:37.401" v="29"/>
        <pc:sldMkLst>
          <pc:docMk/>
          <pc:sldMk cId="2635048199" sldId="448"/>
        </pc:sldMkLst>
      </pc:sldChg>
      <pc:sldChg chg="del">
        <pc:chgData name="Luca Padalino" userId="S::10695959@polimi.it::02aab15c-3348-43ed-8770-0b01556da356" providerId="AD" clId="Web-{CF6EF0DE-83CF-6201-1C0D-4B4A7810537A}" dt="2023-03-13T22:13:37.386" v="24"/>
        <pc:sldMkLst>
          <pc:docMk/>
          <pc:sldMk cId="3219519563" sldId="449"/>
        </pc:sldMkLst>
      </pc:sldChg>
      <pc:sldChg chg="del">
        <pc:chgData name="Luca Padalino" userId="S::10695959@polimi.it::02aab15c-3348-43ed-8770-0b01556da356" providerId="AD" clId="Web-{CF6EF0DE-83CF-6201-1C0D-4B4A7810537A}" dt="2023-03-13T22:13:37.370" v="16"/>
        <pc:sldMkLst>
          <pc:docMk/>
          <pc:sldMk cId="3270070304" sldId="450"/>
        </pc:sldMkLst>
      </pc:sldChg>
      <pc:sldChg chg="del">
        <pc:chgData name="Luca Padalino" userId="S::10695959@polimi.it::02aab15c-3348-43ed-8770-0b01556da356" providerId="AD" clId="Web-{CF6EF0DE-83CF-6201-1C0D-4B4A7810537A}" dt="2023-03-13T22:13:37.401" v="31"/>
        <pc:sldMkLst>
          <pc:docMk/>
          <pc:sldMk cId="598031431" sldId="451"/>
        </pc:sldMkLst>
      </pc:sldChg>
      <pc:sldChg chg="del">
        <pc:chgData name="Luca Padalino" userId="S::10695959@polimi.it::02aab15c-3348-43ed-8770-0b01556da356" providerId="AD" clId="Web-{CF6EF0DE-83CF-6201-1C0D-4B4A7810537A}" dt="2023-03-13T22:13:37.401" v="30"/>
        <pc:sldMkLst>
          <pc:docMk/>
          <pc:sldMk cId="2897084815" sldId="453"/>
        </pc:sldMkLst>
      </pc:sldChg>
      <pc:sldChg chg="del">
        <pc:chgData name="Luca Padalino" userId="S::10695959@polimi.it::02aab15c-3348-43ed-8770-0b01556da356" providerId="AD" clId="Web-{CF6EF0DE-83CF-6201-1C0D-4B4A7810537A}" dt="2023-03-13T22:13:37.386" v="19"/>
        <pc:sldMkLst>
          <pc:docMk/>
          <pc:sldMk cId="2567421095" sldId="454"/>
        </pc:sldMkLst>
      </pc:sldChg>
      <pc:sldChg chg="del">
        <pc:chgData name="Luca Padalino" userId="S::10695959@polimi.it::02aab15c-3348-43ed-8770-0b01556da356" providerId="AD" clId="Web-{CF6EF0DE-83CF-6201-1C0D-4B4A7810537A}" dt="2023-03-13T22:13:37.386" v="18"/>
        <pc:sldMkLst>
          <pc:docMk/>
          <pc:sldMk cId="3020309253" sldId="455"/>
        </pc:sldMkLst>
      </pc:sldChg>
      <pc:sldChg chg="del">
        <pc:chgData name="Luca Padalino" userId="S::10695959@polimi.it::02aab15c-3348-43ed-8770-0b01556da356" providerId="AD" clId="Web-{CF6EF0DE-83CF-6201-1C0D-4B4A7810537A}" dt="2023-03-13T22:13:37.417" v="36"/>
        <pc:sldMkLst>
          <pc:docMk/>
          <pc:sldMk cId="826013719" sldId="456"/>
        </pc:sldMkLst>
      </pc:sldChg>
      <pc:sldChg chg="del">
        <pc:chgData name="Luca Padalino" userId="S::10695959@polimi.it::02aab15c-3348-43ed-8770-0b01556da356" providerId="AD" clId="Web-{CF6EF0DE-83CF-6201-1C0D-4B4A7810537A}" dt="2023-03-13T22:13:37.417" v="35"/>
        <pc:sldMkLst>
          <pc:docMk/>
          <pc:sldMk cId="2185441426" sldId="457"/>
        </pc:sldMkLst>
      </pc:sldChg>
      <pc:sldChg chg="del">
        <pc:chgData name="Luca Padalino" userId="S::10695959@polimi.it::02aab15c-3348-43ed-8770-0b01556da356" providerId="AD" clId="Web-{CF6EF0DE-83CF-6201-1C0D-4B4A7810537A}" dt="2023-03-13T22:13:37.370" v="17"/>
        <pc:sldMkLst>
          <pc:docMk/>
          <pc:sldMk cId="2118156353" sldId="459"/>
        </pc:sldMkLst>
      </pc:sldChg>
      <pc:sldChg chg="del">
        <pc:chgData name="Luca Padalino" userId="S::10695959@polimi.it::02aab15c-3348-43ed-8770-0b01556da356" providerId="AD" clId="Web-{CF6EF0DE-83CF-6201-1C0D-4B4A7810537A}" dt="2023-03-13T22:13:37.401" v="27"/>
        <pc:sldMkLst>
          <pc:docMk/>
          <pc:sldMk cId="3412368685" sldId="467"/>
        </pc:sldMkLst>
      </pc:sldChg>
      <pc:sldChg chg="del">
        <pc:chgData name="Luca Padalino" userId="S::10695959@polimi.it::02aab15c-3348-43ed-8770-0b01556da356" providerId="AD" clId="Web-{CF6EF0DE-83CF-6201-1C0D-4B4A7810537A}" dt="2023-03-13T22:13:37.433" v="48"/>
        <pc:sldMkLst>
          <pc:docMk/>
          <pc:sldMk cId="2652976273" sldId="468"/>
        </pc:sldMkLst>
      </pc:sldChg>
      <pc:sldChg chg="del">
        <pc:chgData name="Luca Padalino" userId="S::10695959@polimi.it::02aab15c-3348-43ed-8770-0b01556da356" providerId="AD" clId="Web-{CF6EF0DE-83CF-6201-1C0D-4B4A7810537A}" dt="2023-03-13T22:13:37.433" v="49"/>
        <pc:sldMkLst>
          <pc:docMk/>
          <pc:sldMk cId="661537756" sldId="469"/>
        </pc:sldMkLst>
      </pc:sldChg>
      <pc:sldChg chg="del">
        <pc:chgData name="Luca Padalino" userId="S::10695959@polimi.it::02aab15c-3348-43ed-8770-0b01556da356" providerId="AD" clId="Web-{CF6EF0DE-83CF-6201-1C0D-4B4A7810537A}" dt="2023-03-13T22:13:37.417" v="37"/>
        <pc:sldMkLst>
          <pc:docMk/>
          <pc:sldMk cId="1347395941" sldId="471"/>
        </pc:sldMkLst>
      </pc:sldChg>
      <pc:sldChg chg="del">
        <pc:chgData name="Luca Padalino" userId="S::10695959@polimi.it::02aab15c-3348-43ed-8770-0b01556da356" providerId="AD" clId="Web-{CF6EF0DE-83CF-6201-1C0D-4B4A7810537A}" dt="2023-03-13T22:13:37.386" v="20"/>
        <pc:sldMkLst>
          <pc:docMk/>
          <pc:sldMk cId="1158234541" sldId="472"/>
        </pc:sldMkLst>
      </pc:sldChg>
      <pc:sldChg chg="del">
        <pc:chgData name="Luca Padalino" userId="S::10695959@polimi.it::02aab15c-3348-43ed-8770-0b01556da356" providerId="AD" clId="Web-{CF6EF0DE-83CF-6201-1C0D-4B4A7810537A}" dt="2023-03-13T22:13:37.386" v="22"/>
        <pc:sldMkLst>
          <pc:docMk/>
          <pc:sldMk cId="663113143" sldId="473"/>
        </pc:sldMkLst>
      </pc:sldChg>
      <pc:sldChg chg="del">
        <pc:chgData name="Luca Padalino" userId="S::10695959@polimi.it::02aab15c-3348-43ed-8770-0b01556da356" providerId="AD" clId="Web-{CF6EF0DE-83CF-6201-1C0D-4B4A7810537A}" dt="2023-03-13T22:13:37.386" v="21"/>
        <pc:sldMkLst>
          <pc:docMk/>
          <pc:sldMk cId="2979140533" sldId="474"/>
        </pc:sldMkLst>
      </pc:sldChg>
      <pc:sldChg chg="add">
        <pc:chgData name="Luca Padalino" userId="S::10695959@polimi.it::02aab15c-3348-43ed-8770-0b01556da356" providerId="AD" clId="Web-{CF6EF0DE-83CF-6201-1C0D-4B4A7810537A}" dt="2023-03-13T22:13:59.261" v="61"/>
        <pc:sldMkLst>
          <pc:docMk/>
          <pc:sldMk cId="3328028040" sldId="477"/>
        </pc:sldMkLst>
      </pc:sldChg>
      <pc:sldChg chg="add">
        <pc:chgData name="Luca Padalino" userId="S::10695959@polimi.it::02aab15c-3348-43ed-8770-0b01556da356" providerId="AD" clId="Web-{CF6EF0DE-83CF-6201-1C0D-4B4A7810537A}" dt="2023-03-13T22:13:59.386" v="62"/>
        <pc:sldMkLst>
          <pc:docMk/>
          <pc:sldMk cId="4006502104" sldId="478"/>
        </pc:sldMkLst>
      </pc:sldChg>
      <pc:sldChg chg="add">
        <pc:chgData name="Luca Padalino" userId="S::10695959@polimi.it::02aab15c-3348-43ed-8770-0b01556da356" providerId="AD" clId="Web-{CF6EF0DE-83CF-6201-1C0D-4B4A7810537A}" dt="2023-03-13T22:13:59.496" v="63"/>
        <pc:sldMkLst>
          <pc:docMk/>
          <pc:sldMk cId="3545204947" sldId="479"/>
        </pc:sldMkLst>
      </pc:sldChg>
      <pc:sldChg chg="add">
        <pc:chgData name="Luca Padalino" userId="S::10695959@polimi.it::02aab15c-3348-43ed-8770-0b01556da356" providerId="AD" clId="Web-{CF6EF0DE-83CF-6201-1C0D-4B4A7810537A}" dt="2023-03-13T22:13:59.605" v="64"/>
        <pc:sldMkLst>
          <pc:docMk/>
          <pc:sldMk cId="1488901627" sldId="480"/>
        </pc:sldMkLst>
      </pc:sldChg>
      <pc:sldChg chg="addSp delSp modSp add addAnim delAnim modNotes">
        <pc:chgData name="Luca Padalino" userId="S::10695959@polimi.it::02aab15c-3348-43ed-8770-0b01556da356" providerId="AD" clId="Web-{CF6EF0DE-83CF-6201-1C0D-4B4A7810537A}" dt="2023-03-13T23:00:34.422" v="1059"/>
        <pc:sldMkLst>
          <pc:docMk/>
          <pc:sldMk cId="762112028" sldId="481"/>
        </pc:sldMkLst>
        <pc:spChg chg="mod">
          <ac:chgData name="Luca Padalino" userId="S::10695959@polimi.it::02aab15c-3348-43ed-8770-0b01556da356" providerId="AD" clId="Web-{CF6EF0DE-83CF-6201-1C0D-4B4A7810537A}" dt="2023-03-13T22:59:56.358" v="1058" actId="20577"/>
          <ac:spMkLst>
            <pc:docMk/>
            <pc:sldMk cId="762112028" sldId="481"/>
            <ac:spMk id="2" creationId="{339BD270-AB3A-1ABF-B9AC-62463B1A3A4C}"/>
          </ac:spMkLst>
        </pc:spChg>
        <pc:spChg chg="mod">
          <ac:chgData name="Luca Padalino" userId="S::10695959@polimi.it::02aab15c-3348-43ed-8770-0b01556da356" providerId="AD" clId="Web-{CF6EF0DE-83CF-6201-1C0D-4B4A7810537A}" dt="2023-03-13T22:57:26.573" v="1003" actId="20577"/>
          <ac:spMkLst>
            <pc:docMk/>
            <pc:sldMk cId="762112028" sldId="481"/>
            <ac:spMk id="3" creationId="{A5170FF6-F45D-BD8E-6DC6-F12F5BA5877A}"/>
          </ac:spMkLst>
        </pc:spChg>
        <pc:spChg chg="add mod">
          <ac:chgData name="Luca Padalino" userId="S::10695959@polimi.it::02aab15c-3348-43ed-8770-0b01556da356" providerId="AD" clId="Web-{CF6EF0DE-83CF-6201-1C0D-4B4A7810537A}" dt="2023-03-13T22:58:51.966" v="1035" actId="1076"/>
          <ac:spMkLst>
            <pc:docMk/>
            <pc:sldMk cId="762112028" sldId="481"/>
            <ac:spMk id="5" creationId="{3A06B2AE-2CE2-6251-683A-65EBD6735838}"/>
          </ac:spMkLst>
        </pc:spChg>
        <pc:spChg chg="mod">
          <ac:chgData name="Luca Padalino" userId="S::10695959@polimi.it::02aab15c-3348-43ed-8770-0b01556da356" providerId="AD" clId="Web-{CF6EF0DE-83CF-6201-1C0D-4B4A7810537A}" dt="2023-03-13T22:57:45.667" v="1006" actId="1076"/>
          <ac:spMkLst>
            <pc:docMk/>
            <pc:sldMk cId="762112028" sldId="481"/>
            <ac:spMk id="7" creationId="{8D7C9C24-BB6F-F658-A75D-A96242D246B4}"/>
          </ac:spMkLst>
        </pc:spChg>
        <pc:spChg chg="add mod">
          <ac:chgData name="Luca Padalino" userId="S::10695959@polimi.it::02aab15c-3348-43ed-8770-0b01556da356" providerId="AD" clId="Web-{CF6EF0DE-83CF-6201-1C0D-4B4A7810537A}" dt="2023-03-13T22:59:38.655" v="1054" actId="20577"/>
          <ac:spMkLst>
            <pc:docMk/>
            <pc:sldMk cId="762112028" sldId="481"/>
            <ac:spMk id="9" creationId="{04D76140-63A3-E379-3D0B-EC2E95509214}"/>
          </ac:spMkLst>
        </pc:spChg>
        <pc:spChg chg="del">
          <ac:chgData name="Luca Padalino" userId="S::10695959@polimi.it::02aab15c-3348-43ed-8770-0b01556da356" providerId="AD" clId="Web-{CF6EF0DE-83CF-6201-1C0D-4B4A7810537A}" dt="2023-03-13T22:55:29.194" v="955"/>
          <ac:spMkLst>
            <pc:docMk/>
            <pc:sldMk cId="762112028" sldId="481"/>
            <ac:spMk id="15" creationId="{B79E71F1-113F-89BE-F4F4-9874D62EBA73}"/>
          </ac:spMkLst>
        </pc:spChg>
      </pc:sldChg>
      <pc:sldChg chg="modSp add addAnim delAnim modNotes">
        <pc:chgData name="Luca Padalino" userId="S::10695959@polimi.it::02aab15c-3348-43ed-8770-0b01556da356" providerId="AD" clId="Web-{CF6EF0DE-83CF-6201-1C0D-4B4A7810537A}" dt="2023-03-13T22:59:50.030" v="1056" actId="20577"/>
        <pc:sldMkLst>
          <pc:docMk/>
          <pc:sldMk cId="3797850408" sldId="482"/>
        </pc:sldMkLst>
        <pc:spChg chg="mod">
          <ac:chgData name="Luca Padalino" userId="S::10695959@polimi.it::02aab15c-3348-43ed-8770-0b01556da356" providerId="AD" clId="Web-{CF6EF0DE-83CF-6201-1C0D-4B4A7810537A}" dt="2023-03-13T22:59:50.030" v="1056" actId="20577"/>
          <ac:spMkLst>
            <pc:docMk/>
            <pc:sldMk cId="3797850408" sldId="482"/>
            <ac:spMk id="2" creationId="{AB3D6830-4CF9-95E1-2C6D-31B69E0CD880}"/>
          </ac:spMkLst>
        </pc:spChg>
        <pc:spChg chg="mod">
          <ac:chgData name="Luca Padalino" userId="S::10695959@polimi.it::02aab15c-3348-43ed-8770-0b01556da356" providerId="AD" clId="Web-{CF6EF0DE-83CF-6201-1C0D-4B4A7810537A}" dt="2023-03-13T22:47:30.352" v="811" actId="20577"/>
          <ac:spMkLst>
            <pc:docMk/>
            <pc:sldMk cId="3797850408" sldId="482"/>
            <ac:spMk id="3" creationId="{A5170FF6-F45D-BD8E-6DC6-F12F5BA5877A}"/>
          </ac:spMkLst>
        </pc:spChg>
        <pc:spChg chg="mod">
          <ac:chgData name="Luca Padalino" userId="S::10695959@polimi.it::02aab15c-3348-43ed-8770-0b01556da356" providerId="AD" clId="Web-{CF6EF0DE-83CF-6201-1C0D-4B4A7810537A}" dt="2023-03-13T22:49:26.402" v="849" actId="20577"/>
          <ac:spMkLst>
            <pc:docMk/>
            <pc:sldMk cId="3797850408" sldId="482"/>
            <ac:spMk id="4" creationId="{75386D18-ACED-EBAC-4F96-6F9F539FB93A}"/>
          </ac:spMkLst>
        </pc:spChg>
        <pc:spChg chg="mod">
          <ac:chgData name="Luca Padalino" userId="S::10695959@polimi.it::02aab15c-3348-43ed-8770-0b01556da356" providerId="AD" clId="Web-{CF6EF0DE-83CF-6201-1C0D-4B4A7810537A}" dt="2023-03-13T22:49:07.261" v="843" actId="20577"/>
          <ac:spMkLst>
            <pc:docMk/>
            <pc:sldMk cId="3797850408" sldId="482"/>
            <ac:spMk id="5" creationId="{0D059557-0C52-D426-FE1F-9909D3D8E734}"/>
          </ac:spMkLst>
        </pc:spChg>
        <pc:spChg chg="mod">
          <ac:chgData name="Luca Padalino" userId="S::10695959@polimi.it::02aab15c-3348-43ed-8770-0b01556da356" providerId="AD" clId="Web-{CF6EF0DE-83CF-6201-1C0D-4B4A7810537A}" dt="2023-03-13T22:50:46.498" v="876" actId="14100"/>
          <ac:spMkLst>
            <pc:docMk/>
            <pc:sldMk cId="3797850408" sldId="482"/>
            <ac:spMk id="7" creationId="{8D7C9C24-BB6F-F658-A75D-A96242D246B4}"/>
          </ac:spMkLst>
        </pc:spChg>
      </pc:sldChg>
      <pc:sldChg chg="modSp add modNotes">
        <pc:chgData name="Luca Padalino" userId="S::10695959@polimi.it::02aab15c-3348-43ed-8770-0b01556da356" providerId="AD" clId="Web-{CF6EF0DE-83CF-6201-1C0D-4B4A7810537A}" dt="2023-03-13T22:46:11.959" v="790" actId="14100"/>
        <pc:sldMkLst>
          <pc:docMk/>
          <pc:sldMk cId="2495695783" sldId="483"/>
        </pc:sldMkLst>
        <pc:spChg chg="mod">
          <ac:chgData name="Luca Padalino" userId="S::10695959@polimi.it::02aab15c-3348-43ed-8770-0b01556da356" providerId="AD" clId="Web-{CF6EF0DE-83CF-6201-1C0D-4B4A7810537A}" dt="2023-03-13T22:44:10.205" v="693" actId="20577"/>
          <ac:spMkLst>
            <pc:docMk/>
            <pc:sldMk cId="2495695783" sldId="483"/>
            <ac:spMk id="2" creationId="{BB91D14C-9B74-C7A6-961B-F4196F0CADA1}"/>
          </ac:spMkLst>
        </pc:spChg>
        <pc:spChg chg="mod">
          <ac:chgData name="Luca Padalino" userId="S::10695959@polimi.it::02aab15c-3348-43ed-8770-0b01556da356" providerId="AD" clId="Web-{CF6EF0DE-83CF-6201-1C0D-4B4A7810537A}" dt="2023-03-13T22:45:19.270" v="744" actId="1076"/>
          <ac:spMkLst>
            <pc:docMk/>
            <pc:sldMk cId="2495695783" sldId="483"/>
            <ac:spMk id="3" creationId="{A5170FF6-F45D-BD8E-6DC6-F12F5BA5877A}"/>
          </ac:spMkLst>
        </pc:spChg>
        <pc:spChg chg="mod">
          <ac:chgData name="Luca Padalino" userId="S::10695959@polimi.it::02aab15c-3348-43ed-8770-0b01556da356" providerId="AD" clId="Web-{CF6EF0DE-83CF-6201-1C0D-4B4A7810537A}" dt="2023-03-13T22:46:11.959" v="790" actId="14100"/>
          <ac:spMkLst>
            <pc:docMk/>
            <pc:sldMk cId="2495695783" sldId="483"/>
            <ac:spMk id="5" creationId="{0D059557-0C52-D426-FE1F-9909D3D8E734}"/>
          </ac:spMkLst>
        </pc:spChg>
      </pc:sldChg>
      <pc:sldChg chg="modSp add modNotes">
        <pc:chgData name="Luca Padalino" userId="S::10695959@polimi.it::02aab15c-3348-43ed-8770-0b01556da356" providerId="AD" clId="Web-{CF6EF0DE-83CF-6201-1C0D-4B4A7810537A}" dt="2023-03-13T22:43:59.064" v="691"/>
        <pc:sldMkLst>
          <pc:docMk/>
          <pc:sldMk cId="2257888598" sldId="484"/>
        </pc:sldMkLst>
        <pc:spChg chg="mod">
          <ac:chgData name="Luca Padalino" userId="S::10695959@polimi.it::02aab15c-3348-43ed-8770-0b01556da356" providerId="AD" clId="Web-{CF6EF0DE-83CF-6201-1C0D-4B4A7810537A}" dt="2023-03-13T22:40:23.886" v="611" actId="20577"/>
          <ac:spMkLst>
            <pc:docMk/>
            <pc:sldMk cId="2257888598" sldId="484"/>
            <ac:spMk id="2" creationId="{E8F53130-8BC5-163D-80D3-DF8F1F477C91}"/>
          </ac:spMkLst>
        </pc:spChg>
        <pc:spChg chg="mod">
          <ac:chgData name="Luca Padalino" userId="S::10695959@polimi.it::02aab15c-3348-43ed-8770-0b01556da356" providerId="AD" clId="Web-{CF6EF0DE-83CF-6201-1C0D-4B4A7810537A}" dt="2023-03-13T22:39:05.306" v="536" actId="20577"/>
          <ac:spMkLst>
            <pc:docMk/>
            <pc:sldMk cId="2257888598" sldId="484"/>
            <ac:spMk id="3" creationId="{A5170FF6-F45D-BD8E-6DC6-F12F5BA5877A}"/>
          </ac:spMkLst>
        </pc:spChg>
        <pc:spChg chg="mod">
          <ac:chgData name="Luca Padalino" userId="S::10695959@polimi.it::02aab15c-3348-43ed-8770-0b01556da356" providerId="AD" clId="Web-{CF6EF0DE-83CF-6201-1C0D-4B4A7810537A}" dt="2023-03-13T22:43:34.908" v="686" actId="20577"/>
          <ac:spMkLst>
            <pc:docMk/>
            <pc:sldMk cId="2257888598" sldId="484"/>
            <ac:spMk id="5" creationId="{0D059557-0C52-D426-FE1F-9909D3D8E734}"/>
          </ac:spMkLst>
        </pc:spChg>
      </pc:sldChg>
      <pc:sldChg chg="modSp add">
        <pc:chgData name="Luca Padalino" userId="S::10695959@polimi.it::02aab15c-3348-43ed-8770-0b01556da356" providerId="AD" clId="Web-{CF6EF0DE-83CF-6201-1C0D-4B4A7810537A}" dt="2023-03-13T22:34:24.735" v="463" actId="20577"/>
        <pc:sldMkLst>
          <pc:docMk/>
          <pc:sldMk cId="224539409" sldId="485"/>
        </pc:sldMkLst>
        <pc:spChg chg="mod">
          <ac:chgData name="Luca Padalino" userId="S::10695959@polimi.it::02aab15c-3348-43ed-8770-0b01556da356" providerId="AD" clId="Web-{CF6EF0DE-83CF-6201-1C0D-4B4A7810537A}" dt="2023-03-13T22:34:24.735" v="463" actId="20577"/>
          <ac:spMkLst>
            <pc:docMk/>
            <pc:sldMk cId="224539409" sldId="485"/>
            <ac:spMk id="2" creationId="{54D8B7D7-BB85-2E44-E87D-E8CF27863DB1}"/>
          </ac:spMkLst>
        </pc:spChg>
        <pc:spChg chg="mod">
          <ac:chgData name="Luca Padalino" userId="S::10695959@polimi.it::02aab15c-3348-43ed-8770-0b01556da356" providerId="AD" clId="Web-{CF6EF0DE-83CF-6201-1C0D-4B4A7810537A}" dt="2023-03-13T22:34:16.922" v="461" actId="20577"/>
          <ac:spMkLst>
            <pc:docMk/>
            <pc:sldMk cId="224539409" sldId="485"/>
            <ac:spMk id="3" creationId="{A5170FF6-F45D-BD8E-6DC6-F12F5BA5877A}"/>
          </ac:spMkLst>
        </pc:spChg>
        <pc:spChg chg="mod">
          <ac:chgData name="Luca Padalino" userId="S::10695959@polimi.it::02aab15c-3348-43ed-8770-0b01556da356" providerId="AD" clId="Web-{CF6EF0DE-83CF-6201-1C0D-4B4A7810537A}" dt="2023-03-13T22:34:19.391" v="462" actId="20577"/>
          <ac:spMkLst>
            <pc:docMk/>
            <pc:sldMk cId="224539409" sldId="485"/>
            <ac:spMk id="4" creationId="{776CA40A-F4FC-682A-44C4-FE277C74925A}"/>
          </ac:spMkLst>
        </pc:spChg>
      </pc:sldChg>
      <pc:sldChg chg="modSp add modNotes">
        <pc:chgData name="Luca Padalino" userId="S::10695959@polimi.it::02aab15c-3348-43ed-8770-0b01556da356" providerId="AD" clId="Web-{CF6EF0DE-83CF-6201-1C0D-4B4A7810537A}" dt="2023-03-13T22:31:53.918" v="405"/>
        <pc:sldMkLst>
          <pc:docMk/>
          <pc:sldMk cId="1181045330" sldId="486"/>
        </pc:sldMkLst>
        <pc:spChg chg="mod">
          <ac:chgData name="Luca Padalino" userId="S::10695959@polimi.it::02aab15c-3348-43ed-8770-0b01556da356" providerId="AD" clId="Web-{CF6EF0DE-83CF-6201-1C0D-4B4A7810537A}" dt="2023-03-13T22:15:05.357" v="87" actId="20577"/>
          <ac:spMkLst>
            <pc:docMk/>
            <pc:sldMk cId="1181045330" sldId="486"/>
            <ac:spMk id="2" creationId="{D7E89ACF-9A63-2FC1-1AEE-BFFE8C597174}"/>
          </ac:spMkLst>
        </pc:spChg>
        <pc:spChg chg="mod">
          <ac:chgData name="Luca Padalino" userId="S::10695959@polimi.it::02aab15c-3348-43ed-8770-0b01556da356" providerId="AD" clId="Web-{CF6EF0DE-83CF-6201-1C0D-4B4A7810537A}" dt="2023-03-13T22:30:51.729" v="386" actId="20577"/>
          <ac:spMkLst>
            <pc:docMk/>
            <pc:sldMk cId="1181045330" sldId="486"/>
            <ac:spMk id="3" creationId="{A5170FF6-F45D-BD8E-6DC6-F12F5BA5877A}"/>
          </ac:spMkLst>
        </pc:spChg>
        <pc:spChg chg="mod">
          <ac:chgData name="Luca Padalino" userId="S::10695959@polimi.it::02aab15c-3348-43ed-8770-0b01556da356" providerId="AD" clId="Web-{CF6EF0DE-83CF-6201-1C0D-4B4A7810537A}" dt="2023-03-13T22:31:50.715" v="404" actId="20577"/>
          <ac:spMkLst>
            <pc:docMk/>
            <pc:sldMk cId="1181045330" sldId="486"/>
            <ac:spMk id="8" creationId="{D8B41BEE-82F0-D098-9485-09751D251148}"/>
          </ac:spMkLst>
        </pc:spChg>
      </pc:sldChg>
      <pc:sldChg chg="delSp modSp add replId delAnim modNotes">
        <pc:chgData name="Luca Padalino" userId="S::10695959@polimi.it::02aab15c-3348-43ed-8770-0b01556da356" providerId="AD" clId="Web-{CF6EF0DE-83CF-6201-1C0D-4B4A7810537A}" dt="2023-03-13T22:37:14.099" v="516"/>
        <pc:sldMkLst>
          <pc:docMk/>
          <pc:sldMk cId="2414586384" sldId="487"/>
        </pc:sldMkLst>
        <pc:spChg chg="mod">
          <ac:chgData name="Luca Padalino" userId="S::10695959@polimi.it::02aab15c-3348-43ed-8770-0b01556da356" providerId="AD" clId="Web-{CF6EF0DE-83CF-6201-1C0D-4B4A7810537A}" dt="2023-03-13T22:37:08.724" v="515" actId="20577"/>
          <ac:spMkLst>
            <pc:docMk/>
            <pc:sldMk cId="2414586384" sldId="487"/>
            <ac:spMk id="3" creationId="{A5170FF6-F45D-BD8E-6DC6-F12F5BA5877A}"/>
          </ac:spMkLst>
        </pc:spChg>
        <pc:spChg chg="mod">
          <ac:chgData name="Luca Padalino" userId="S::10695959@polimi.it::02aab15c-3348-43ed-8770-0b01556da356" providerId="AD" clId="Web-{CF6EF0DE-83CF-6201-1C0D-4B4A7810537A}" dt="2023-03-13T22:36:18.098" v="511" actId="1076"/>
          <ac:spMkLst>
            <pc:docMk/>
            <pc:sldMk cId="2414586384" sldId="487"/>
            <ac:spMk id="4" creationId="{776CA40A-F4FC-682A-44C4-FE277C74925A}"/>
          </ac:spMkLst>
        </pc:spChg>
        <pc:spChg chg="del">
          <ac:chgData name="Luca Padalino" userId="S::10695959@polimi.it::02aab15c-3348-43ed-8770-0b01556da356" providerId="AD" clId="Web-{CF6EF0DE-83CF-6201-1C0D-4B4A7810537A}" dt="2023-03-13T22:35:25.518" v="485"/>
          <ac:spMkLst>
            <pc:docMk/>
            <pc:sldMk cId="2414586384" sldId="487"/>
            <ac:spMk id="9" creationId="{7043C225-A4A5-DF45-2D83-118E7966C882}"/>
          </ac:spMkLst>
        </pc:spChg>
      </pc:sldChg>
    </pc:docChg>
  </pc:docChgLst>
  <pc:docChgLst>
    <pc:chgData name="Luca Padalino" userId="S::10695959@polimi.it::02aab15c-3348-43ed-8770-0b01556da356" providerId="AD" clId="Web-{1FCB077A-4639-3545-FEB6-68FC59347A81}"/>
    <pc:docChg chg="addSld delSld modSld sldOrd">
      <pc:chgData name="Luca Padalino" userId="S::10695959@polimi.it::02aab15c-3348-43ed-8770-0b01556da356" providerId="AD" clId="Web-{1FCB077A-4639-3545-FEB6-68FC59347A81}" dt="2023-03-14T08:39:37.367" v="523" actId="1076"/>
      <pc:docMkLst>
        <pc:docMk/>
      </pc:docMkLst>
      <pc:sldChg chg="delCm modNotes">
        <pc:chgData name="Luca Padalino" userId="S::10695959@polimi.it::02aab15c-3348-43ed-8770-0b01556da356" providerId="AD" clId="Web-{1FCB077A-4639-3545-FEB6-68FC59347A81}" dt="2023-03-14T08:39:09.928" v="519"/>
        <pc:sldMkLst>
          <pc:docMk/>
          <pc:sldMk cId="1751112552" sldId="265"/>
        </pc:sldMkLst>
      </pc:sldChg>
      <pc:sldChg chg="delSp modSp ord">
        <pc:chgData name="Luca Padalino" userId="S::10695959@polimi.it::02aab15c-3348-43ed-8770-0b01556da356" providerId="AD" clId="Web-{1FCB077A-4639-3545-FEB6-68FC59347A81}" dt="2023-03-14T08:35:46.556" v="466"/>
        <pc:sldMkLst>
          <pc:docMk/>
          <pc:sldMk cId="1826599265" sldId="476"/>
        </pc:sldMkLst>
        <pc:spChg chg="del">
          <ac:chgData name="Luca Padalino" userId="S::10695959@polimi.it::02aab15c-3348-43ed-8770-0b01556da356" providerId="AD" clId="Web-{1FCB077A-4639-3545-FEB6-68FC59347A81}" dt="2023-03-14T08:35:46.556" v="466"/>
          <ac:spMkLst>
            <pc:docMk/>
            <pc:sldMk cId="1826599265" sldId="476"/>
            <ac:spMk id="4" creationId="{11A0432C-B950-8C09-C6AC-5513CADF53BD}"/>
          </ac:spMkLst>
        </pc:spChg>
        <pc:spChg chg="mod">
          <ac:chgData name="Luca Padalino" userId="S::10695959@polimi.it::02aab15c-3348-43ed-8770-0b01556da356" providerId="AD" clId="Web-{1FCB077A-4639-3545-FEB6-68FC59347A81}" dt="2023-03-14T08:35:44.369" v="465" actId="1076"/>
          <ac:spMkLst>
            <pc:docMk/>
            <pc:sldMk cId="1826599265" sldId="476"/>
            <ac:spMk id="6" creationId="{E8301B33-40EB-C2F2-0EB6-A4B8D9FE576D}"/>
          </ac:spMkLst>
        </pc:spChg>
        <pc:spChg chg="del">
          <ac:chgData name="Luca Padalino" userId="S::10695959@polimi.it::02aab15c-3348-43ed-8770-0b01556da356" providerId="AD" clId="Web-{1FCB077A-4639-3545-FEB6-68FC59347A81}" dt="2023-03-14T08:35:32.727" v="463"/>
          <ac:spMkLst>
            <pc:docMk/>
            <pc:sldMk cId="1826599265" sldId="476"/>
            <ac:spMk id="7" creationId="{FEFA5FA0-4B3C-4801-CBF0-BE3F12A618F5}"/>
          </ac:spMkLst>
        </pc:spChg>
        <pc:spChg chg="mod">
          <ac:chgData name="Luca Padalino" userId="S::10695959@polimi.it::02aab15c-3348-43ed-8770-0b01556da356" providerId="AD" clId="Web-{1FCB077A-4639-3545-FEB6-68FC59347A81}" dt="2023-03-14T08:35:44.337" v="464" actId="1076"/>
          <ac:spMkLst>
            <pc:docMk/>
            <pc:sldMk cId="1826599265" sldId="476"/>
            <ac:spMk id="17" creationId="{871C4807-BD58-FAB4-5352-3A6074F6C116}"/>
          </ac:spMkLst>
        </pc:spChg>
      </pc:sldChg>
      <pc:sldChg chg="del">
        <pc:chgData name="Luca Padalino" userId="S::10695959@polimi.it::02aab15c-3348-43ed-8770-0b01556da356" providerId="AD" clId="Web-{1FCB077A-4639-3545-FEB6-68FC59347A81}" dt="2023-03-14T08:06:21.546" v="298"/>
        <pc:sldMkLst>
          <pc:docMk/>
          <pc:sldMk cId="3328028040" sldId="477"/>
        </pc:sldMkLst>
      </pc:sldChg>
      <pc:sldChg chg="addSp delSp del addAnim delAnim">
        <pc:chgData name="Luca Padalino" userId="S::10695959@polimi.it::02aab15c-3348-43ed-8770-0b01556da356" providerId="AD" clId="Web-{1FCB077A-4639-3545-FEB6-68FC59347A81}" dt="2023-03-14T08:06:21.546" v="299"/>
        <pc:sldMkLst>
          <pc:docMk/>
          <pc:sldMk cId="4006502104" sldId="478"/>
        </pc:sldMkLst>
        <pc:picChg chg="add del">
          <ac:chgData name="Luca Padalino" userId="S::10695959@polimi.it::02aab15c-3348-43ed-8770-0b01556da356" providerId="AD" clId="Web-{1FCB077A-4639-3545-FEB6-68FC59347A81}" dt="2023-03-14T08:04:46.837" v="243"/>
          <ac:picMkLst>
            <pc:docMk/>
            <pc:sldMk cId="4006502104" sldId="478"/>
            <ac:picMk id="13" creationId="{BD654D10-7068-7169-58F7-B6A57B9F859F}"/>
          </ac:picMkLst>
        </pc:picChg>
        <pc:picChg chg="add del">
          <ac:chgData name="Luca Padalino" userId="S::10695959@polimi.it::02aab15c-3348-43ed-8770-0b01556da356" providerId="AD" clId="Web-{1FCB077A-4639-3545-FEB6-68FC59347A81}" dt="2023-03-14T08:04:46.837" v="244"/>
          <ac:picMkLst>
            <pc:docMk/>
            <pc:sldMk cId="4006502104" sldId="478"/>
            <ac:picMk id="15" creationId="{08DBFCCB-1484-12F4-6316-98F8ADBE5731}"/>
          </ac:picMkLst>
        </pc:picChg>
        <pc:picChg chg="add del">
          <ac:chgData name="Luca Padalino" userId="S::10695959@polimi.it::02aab15c-3348-43ed-8770-0b01556da356" providerId="AD" clId="Web-{1FCB077A-4639-3545-FEB6-68FC59347A81}" dt="2023-03-14T08:04:46.837" v="245"/>
          <ac:picMkLst>
            <pc:docMk/>
            <pc:sldMk cId="4006502104" sldId="478"/>
            <ac:picMk id="16" creationId="{A8707733-9105-3A4E-D314-1AD3B7DEE6F0}"/>
          </ac:picMkLst>
        </pc:picChg>
        <pc:picChg chg="add del">
          <ac:chgData name="Luca Padalino" userId="S::10695959@polimi.it::02aab15c-3348-43ed-8770-0b01556da356" providerId="AD" clId="Web-{1FCB077A-4639-3545-FEB6-68FC59347A81}" dt="2023-03-14T08:04:46.837" v="246"/>
          <ac:picMkLst>
            <pc:docMk/>
            <pc:sldMk cId="4006502104" sldId="478"/>
            <ac:picMk id="17" creationId="{42BA3CA6-11E0-6C13-9633-A84E7B8750ED}"/>
          </ac:picMkLst>
        </pc:picChg>
        <pc:picChg chg="add del">
          <ac:chgData name="Luca Padalino" userId="S::10695959@polimi.it::02aab15c-3348-43ed-8770-0b01556da356" providerId="AD" clId="Web-{1FCB077A-4639-3545-FEB6-68FC59347A81}" dt="2023-03-14T08:04:46.837" v="247"/>
          <ac:picMkLst>
            <pc:docMk/>
            <pc:sldMk cId="4006502104" sldId="478"/>
            <ac:picMk id="18" creationId="{5B432341-E1C3-4B1B-BDE3-04275DA742D1}"/>
          </ac:picMkLst>
        </pc:picChg>
        <pc:picChg chg="add del">
          <ac:chgData name="Luca Padalino" userId="S::10695959@polimi.it::02aab15c-3348-43ed-8770-0b01556da356" providerId="AD" clId="Web-{1FCB077A-4639-3545-FEB6-68FC59347A81}" dt="2023-03-14T08:04:46.837" v="248"/>
          <ac:picMkLst>
            <pc:docMk/>
            <pc:sldMk cId="4006502104" sldId="478"/>
            <ac:picMk id="19" creationId="{FAD6EE55-78EC-4E0A-2CBD-8DAB55968344}"/>
          </ac:picMkLst>
        </pc:picChg>
        <pc:picChg chg="add del">
          <ac:chgData name="Luca Padalino" userId="S::10695959@polimi.it::02aab15c-3348-43ed-8770-0b01556da356" providerId="AD" clId="Web-{1FCB077A-4639-3545-FEB6-68FC59347A81}" dt="2023-03-14T08:04:46.837" v="249"/>
          <ac:picMkLst>
            <pc:docMk/>
            <pc:sldMk cId="4006502104" sldId="478"/>
            <ac:picMk id="20" creationId="{02308DB7-3A26-4A42-89D5-8EE087595213}"/>
          </ac:picMkLst>
        </pc:picChg>
        <pc:picChg chg="add del">
          <ac:chgData name="Luca Padalino" userId="S::10695959@polimi.it::02aab15c-3348-43ed-8770-0b01556da356" providerId="AD" clId="Web-{1FCB077A-4639-3545-FEB6-68FC59347A81}" dt="2023-03-14T08:04:46.837" v="250"/>
          <ac:picMkLst>
            <pc:docMk/>
            <pc:sldMk cId="4006502104" sldId="478"/>
            <ac:picMk id="21" creationId="{9DDED261-B6F9-B1E4-5BD1-865F51112137}"/>
          </ac:picMkLst>
        </pc:picChg>
      </pc:sldChg>
      <pc:sldChg chg="del">
        <pc:chgData name="Luca Padalino" userId="S::10695959@polimi.it::02aab15c-3348-43ed-8770-0b01556da356" providerId="AD" clId="Web-{1FCB077A-4639-3545-FEB6-68FC59347A81}" dt="2023-03-14T08:06:21.546" v="300"/>
        <pc:sldMkLst>
          <pc:docMk/>
          <pc:sldMk cId="3545204947" sldId="479"/>
        </pc:sldMkLst>
      </pc:sldChg>
      <pc:sldChg chg="del">
        <pc:chgData name="Luca Padalino" userId="S::10695959@polimi.it::02aab15c-3348-43ed-8770-0b01556da356" providerId="AD" clId="Web-{1FCB077A-4639-3545-FEB6-68FC59347A81}" dt="2023-03-14T08:06:21.546" v="301"/>
        <pc:sldMkLst>
          <pc:docMk/>
          <pc:sldMk cId="1488901627" sldId="480"/>
        </pc:sldMkLst>
      </pc:sldChg>
      <pc:sldChg chg="addSp delSp modSp addAnim delAnim modNotes">
        <pc:chgData name="Luca Padalino" userId="S::10695959@polimi.it::02aab15c-3348-43ed-8770-0b01556da356" providerId="AD" clId="Web-{1FCB077A-4639-3545-FEB6-68FC59347A81}" dt="2023-03-14T08:36:07.042" v="472"/>
        <pc:sldMkLst>
          <pc:docMk/>
          <pc:sldMk cId="762112028" sldId="481"/>
        </pc:sldMkLst>
        <pc:spChg chg="mod">
          <ac:chgData name="Luca Padalino" userId="S::10695959@polimi.it::02aab15c-3348-43ed-8770-0b01556da356" providerId="AD" clId="Web-{1FCB077A-4639-3545-FEB6-68FC59347A81}" dt="2023-03-14T08:05:50.137" v="294" actId="1076"/>
          <ac:spMkLst>
            <pc:docMk/>
            <pc:sldMk cId="762112028" sldId="481"/>
            <ac:spMk id="3" creationId="{A5170FF6-F45D-BD8E-6DC6-F12F5BA5877A}"/>
          </ac:spMkLst>
        </pc:spChg>
        <pc:spChg chg="mod">
          <ac:chgData name="Luca Padalino" userId="S::10695959@polimi.it::02aab15c-3348-43ed-8770-0b01556da356" providerId="AD" clId="Web-{1FCB077A-4639-3545-FEB6-68FC59347A81}" dt="2023-03-14T08:24:32.626" v="415" actId="20577"/>
          <ac:spMkLst>
            <pc:docMk/>
            <pc:sldMk cId="762112028" sldId="481"/>
            <ac:spMk id="5" creationId="{3A06B2AE-2CE2-6251-683A-65EBD6735838}"/>
          </ac:spMkLst>
        </pc:spChg>
        <pc:spChg chg="mod">
          <ac:chgData name="Luca Padalino" userId="S::10695959@polimi.it::02aab15c-3348-43ed-8770-0b01556da356" providerId="AD" clId="Web-{1FCB077A-4639-3545-FEB6-68FC59347A81}" dt="2023-03-14T08:23:23.450" v="412" actId="20577"/>
          <ac:spMkLst>
            <pc:docMk/>
            <pc:sldMk cId="762112028" sldId="481"/>
            <ac:spMk id="7" creationId="{8D7C9C24-BB6F-F658-A75D-A96242D246B4}"/>
          </ac:spMkLst>
        </pc:spChg>
        <pc:spChg chg="del">
          <ac:chgData name="Luca Padalino" userId="S::10695959@polimi.it::02aab15c-3348-43ed-8770-0b01556da356" providerId="AD" clId="Web-{1FCB077A-4639-3545-FEB6-68FC59347A81}" dt="2023-03-14T08:36:07.042" v="472"/>
          <ac:spMkLst>
            <pc:docMk/>
            <pc:sldMk cId="762112028" sldId="481"/>
            <ac:spMk id="8" creationId="{BCB9D66F-1DE1-1200-6681-07E5C6F447F2}"/>
          </ac:spMkLst>
        </pc:spChg>
        <pc:spChg chg="mod">
          <ac:chgData name="Luca Padalino" userId="S::10695959@polimi.it::02aab15c-3348-43ed-8770-0b01556da356" providerId="AD" clId="Web-{1FCB077A-4639-3545-FEB6-68FC59347A81}" dt="2023-03-14T08:24:37.923" v="416" actId="20577"/>
          <ac:spMkLst>
            <pc:docMk/>
            <pc:sldMk cId="762112028" sldId="481"/>
            <ac:spMk id="9" creationId="{04D76140-63A3-E379-3D0B-EC2E95509214}"/>
          </ac:spMkLst>
        </pc:spChg>
        <pc:picChg chg="add del mod">
          <ac:chgData name="Luca Padalino" userId="S::10695959@polimi.it::02aab15c-3348-43ed-8770-0b01556da356" providerId="AD" clId="Web-{1FCB077A-4639-3545-FEB6-68FC59347A81}" dt="2023-03-14T08:05:01.931" v="272"/>
          <ac:picMkLst>
            <pc:docMk/>
            <pc:sldMk cId="762112028" sldId="481"/>
            <ac:picMk id="6" creationId="{F343177A-BA28-AB38-A6D7-7B7C888C908F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5:01.931" v="271"/>
          <ac:picMkLst>
            <pc:docMk/>
            <pc:sldMk cId="762112028" sldId="481"/>
            <ac:picMk id="11" creationId="{2B7C9458-4A19-6E13-82B4-2F5BC4CB7025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5:01.931" v="270"/>
          <ac:picMkLst>
            <pc:docMk/>
            <pc:sldMk cId="762112028" sldId="481"/>
            <ac:picMk id="13" creationId="{7EA0BCFD-6FA5-1CDD-B3D1-9724D53A28C3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5:01.931" v="269"/>
          <ac:picMkLst>
            <pc:docMk/>
            <pc:sldMk cId="762112028" sldId="481"/>
            <ac:picMk id="15" creationId="{6F009965-F545-056B-005C-1A92D415A8F9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0:00.054" v="182"/>
          <ac:picMkLst>
            <pc:docMk/>
            <pc:sldMk cId="762112028" sldId="481"/>
            <ac:picMk id="17" creationId="{976C0C95-13CF-A1F0-D72B-279C113FDB5F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5:01.931" v="268"/>
          <ac:picMkLst>
            <pc:docMk/>
            <pc:sldMk cId="762112028" sldId="481"/>
            <ac:picMk id="19" creationId="{74644921-63D3-8AAB-4857-E78C9F971A1F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5:01.931" v="267"/>
          <ac:picMkLst>
            <pc:docMk/>
            <pc:sldMk cId="762112028" sldId="481"/>
            <ac:picMk id="21" creationId="{B34F5BCE-E2EA-4761-8376-3985FB5836E4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5:01.931" v="266"/>
          <ac:picMkLst>
            <pc:docMk/>
            <pc:sldMk cId="762112028" sldId="481"/>
            <ac:picMk id="23" creationId="{50CBAC55-D29E-E38E-4CB7-C3887596CF23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4:38.961" v="235"/>
          <ac:picMkLst>
            <pc:docMk/>
            <pc:sldMk cId="762112028" sldId="481"/>
            <ac:picMk id="24" creationId="{086F29B5-C55B-46EB-31A1-65BDD1E8F458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4:38.961" v="234"/>
          <ac:picMkLst>
            <pc:docMk/>
            <pc:sldMk cId="762112028" sldId="481"/>
            <ac:picMk id="25" creationId="{503CF111-FC9E-8CCC-56D9-E0672D637597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4:38.961" v="233"/>
          <ac:picMkLst>
            <pc:docMk/>
            <pc:sldMk cId="762112028" sldId="481"/>
            <ac:picMk id="26" creationId="{315C06B0-8779-6793-6848-3958C3328865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4:38.961" v="232"/>
          <ac:picMkLst>
            <pc:docMk/>
            <pc:sldMk cId="762112028" sldId="481"/>
            <ac:picMk id="27" creationId="{0867A2B8-33AA-7EB1-55E1-B7EAEFCEA642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4:38.961" v="231"/>
          <ac:picMkLst>
            <pc:docMk/>
            <pc:sldMk cId="762112028" sldId="481"/>
            <ac:picMk id="28" creationId="{648B9551-A04A-9405-8090-3E64568CB000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4:38.961" v="230"/>
          <ac:picMkLst>
            <pc:docMk/>
            <pc:sldMk cId="762112028" sldId="481"/>
            <ac:picMk id="29" creationId="{C5351F1A-00F0-156E-9AA4-6D4722E7A5E3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4:38.961" v="229"/>
          <ac:picMkLst>
            <pc:docMk/>
            <pc:sldMk cId="762112028" sldId="481"/>
            <ac:picMk id="30" creationId="{8098E813-74E6-97A9-E676-7F3FFBA9A566}"/>
          </ac:picMkLst>
        </pc:picChg>
        <pc:picChg chg="add del mod">
          <ac:chgData name="Luca Padalino" userId="S::10695959@polimi.it::02aab15c-3348-43ed-8770-0b01556da356" providerId="AD" clId="Web-{1FCB077A-4639-3545-FEB6-68FC59347A81}" dt="2023-03-14T08:04:38.961" v="228"/>
          <ac:picMkLst>
            <pc:docMk/>
            <pc:sldMk cId="762112028" sldId="481"/>
            <ac:picMk id="31" creationId="{D1571593-8AC1-449A-447B-DA185BF10C54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05:07.104" v="283" actId="1076"/>
          <ac:picMkLst>
            <pc:docMk/>
            <pc:sldMk cId="762112028" sldId="481"/>
            <ac:picMk id="33" creationId="{0F337CD3-BA8A-663F-98EC-8B011EB151B8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05:07.151" v="284" actId="1076"/>
          <ac:picMkLst>
            <pc:docMk/>
            <pc:sldMk cId="762112028" sldId="481"/>
            <ac:picMk id="35" creationId="{166D4420-D9DA-78EC-79F5-2FDE28C1532A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05:07.166" v="285" actId="1076"/>
          <ac:picMkLst>
            <pc:docMk/>
            <pc:sldMk cId="762112028" sldId="481"/>
            <ac:picMk id="37" creationId="{1C036F76-8CAA-8325-8882-8570DA6ED442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05:12.041" v="289" actId="1076"/>
          <ac:picMkLst>
            <pc:docMk/>
            <pc:sldMk cId="762112028" sldId="481"/>
            <ac:picMk id="39" creationId="{D3D8734B-7DB7-BBDE-7CA2-6B3A30EFAD13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05:18.886" v="290" actId="1076"/>
          <ac:picMkLst>
            <pc:docMk/>
            <pc:sldMk cId="762112028" sldId="481"/>
            <ac:picMk id="41" creationId="{711C3755-3A65-55AC-CEB2-3208D4062B75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05:24.167" v="291"/>
          <ac:picMkLst>
            <pc:docMk/>
            <pc:sldMk cId="762112028" sldId="481"/>
            <ac:picMk id="43" creationId="{6B28B009-4D12-D5FE-0EF0-B587B639A951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05:29.589" v="292"/>
          <ac:picMkLst>
            <pc:docMk/>
            <pc:sldMk cId="762112028" sldId="481"/>
            <ac:picMk id="45" creationId="{6AAC305A-37C1-9820-60A1-CF7781DA91AA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05:35.824" v="293"/>
          <ac:picMkLst>
            <pc:docMk/>
            <pc:sldMk cId="762112028" sldId="481"/>
            <ac:picMk id="47" creationId="{E5D467E0-281D-8278-75C4-EADCFE958617}"/>
          </ac:picMkLst>
        </pc:picChg>
      </pc:sldChg>
      <pc:sldChg chg="delSp modSp">
        <pc:chgData name="Luca Padalino" userId="S::10695959@polimi.it::02aab15c-3348-43ed-8770-0b01556da356" providerId="AD" clId="Web-{1FCB077A-4639-3545-FEB6-68FC59347A81}" dt="2023-03-14T08:36:03.370" v="471"/>
        <pc:sldMkLst>
          <pc:docMk/>
          <pc:sldMk cId="3797850408" sldId="482"/>
        </pc:sldMkLst>
        <pc:spChg chg="mod">
          <ac:chgData name="Luca Padalino" userId="S::10695959@polimi.it::02aab15c-3348-43ed-8770-0b01556da356" providerId="AD" clId="Web-{1FCB077A-4639-3545-FEB6-68FC59347A81}" dt="2023-03-14T07:57:15.466" v="162" actId="1076"/>
          <ac:spMkLst>
            <pc:docMk/>
            <pc:sldMk cId="3797850408" sldId="482"/>
            <ac:spMk id="4" creationId="{75386D18-ACED-EBAC-4F96-6F9F539FB93A}"/>
          </ac:spMkLst>
        </pc:spChg>
        <pc:spChg chg="mod">
          <ac:chgData name="Luca Padalino" userId="S::10695959@polimi.it::02aab15c-3348-43ed-8770-0b01556da356" providerId="AD" clId="Web-{1FCB077A-4639-3545-FEB6-68FC59347A81}" dt="2023-03-14T08:21:47.850" v="409" actId="20577"/>
          <ac:spMkLst>
            <pc:docMk/>
            <pc:sldMk cId="3797850408" sldId="482"/>
            <ac:spMk id="5" creationId="{0D059557-0C52-D426-FE1F-9909D3D8E734}"/>
          </ac:spMkLst>
        </pc:spChg>
        <pc:spChg chg="mod">
          <ac:chgData name="Luca Padalino" userId="S::10695959@polimi.it::02aab15c-3348-43ed-8770-0b01556da356" providerId="AD" clId="Web-{1FCB077A-4639-3545-FEB6-68FC59347A81}" dt="2023-03-14T08:23:51.155" v="414" actId="14100"/>
          <ac:spMkLst>
            <pc:docMk/>
            <pc:sldMk cId="3797850408" sldId="482"/>
            <ac:spMk id="7" creationId="{8D7C9C24-BB6F-F658-A75D-A96242D246B4}"/>
          </ac:spMkLst>
        </pc:spChg>
        <pc:spChg chg="del">
          <ac:chgData name="Luca Padalino" userId="S::10695959@polimi.it::02aab15c-3348-43ed-8770-0b01556da356" providerId="AD" clId="Web-{1FCB077A-4639-3545-FEB6-68FC59347A81}" dt="2023-03-14T08:36:03.370" v="471"/>
          <ac:spMkLst>
            <pc:docMk/>
            <pc:sldMk cId="3797850408" sldId="482"/>
            <ac:spMk id="18" creationId="{F2B555BC-9A3C-F8AF-637A-F7249DDF3964}"/>
          </ac:spMkLst>
        </pc:spChg>
        <pc:picChg chg="mod">
          <ac:chgData name="Luca Padalino" userId="S::10695959@polimi.it::02aab15c-3348-43ed-8770-0b01556da356" providerId="AD" clId="Web-{1FCB077A-4639-3545-FEB6-68FC59347A81}" dt="2023-03-14T07:56:48.340" v="158"/>
          <ac:picMkLst>
            <pc:docMk/>
            <pc:sldMk cId="3797850408" sldId="482"/>
            <ac:picMk id="8" creationId="{940FAB2E-A92B-1369-E9E5-2FE1F1EA6989}"/>
          </ac:picMkLst>
        </pc:picChg>
        <pc:picChg chg="mod">
          <ac:chgData name="Luca Padalino" userId="S::10695959@polimi.it::02aab15c-3348-43ed-8770-0b01556da356" providerId="AD" clId="Web-{1FCB077A-4639-3545-FEB6-68FC59347A81}" dt="2023-03-14T07:56:54.418" v="159"/>
          <ac:picMkLst>
            <pc:docMk/>
            <pc:sldMk cId="3797850408" sldId="482"/>
            <ac:picMk id="12" creationId="{DA49595D-A7DF-E325-1430-00009D3E52E1}"/>
          </ac:picMkLst>
        </pc:picChg>
        <pc:picChg chg="mod">
          <ac:chgData name="Luca Padalino" userId="S::10695959@polimi.it::02aab15c-3348-43ed-8770-0b01556da356" providerId="AD" clId="Web-{1FCB077A-4639-3545-FEB6-68FC59347A81}" dt="2023-03-14T07:57:01.122" v="160"/>
          <ac:picMkLst>
            <pc:docMk/>
            <pc:sldMk cId="3797850408" sldId="482"/>
            <ac:picMk id="13" creationId="{3B56BC21-D8E6-40F8-3A1A-CF9DC8764703}"/>
          </ac:picMkLst>
        </pc:picChg>
      </pc:sldChg>
      <pc:sldChg chg="delSp modSp">
        <pc:chgData name="Luca Padalino" userId="S::10695959@polimi.it::02aab15c-3348-43ed-8770-0b01556da356" providerId="AD" clId="Web-{1FCB077A-4639-3545-FEB6-68FC59347A81}" dt="2023-03-14T08:35:59.276" v="470"/>
        <pc:sldMkLst>
          <pc:docMk/>
          <pc:sldMk cId="2495695783" sldId="483"/>
        </pc:sldMkLst>
        <pc:spChg chg="mod">
          <ac:chgData name="Luca Padalino" userId="S::10695959@polimi.it::02aab15c-3348-43ed-8770-0b01556da356" providerId="AD" clId="Web-{1FCB077A-4639-3545-FEB6-68FC59347A81}" dt="2023-03-14T07:56:09.353" v="157" actId="20577"/>
          <ac:spMkLst>
            <pc:docMk/>
            <pc:sldMk cId="2495695783" sldId="483"/>
            <ac:spMk id="3" creationId="{A5170FF6-F45D-BD8E-6DC6-F12F5BA5877A}"/>
          </ac:spMkLst>
        </pc:spChg>
        <pc:spChg chg="mod">
          <ac:chgData name="Luca Padalino" userId="S::10695959@polimi.it::02aab15c-3348-43ed-8770-0b01556da356" providerId="AD" clId="Web-{1FCB077A-4639-3545-FEB6-68FC59347A81}" dt="2023-03-14T08:21:23.568" v="408" actId="20577"/>
          <ac:spMkLst>
            <pc:docMk/>
            <pc:sldMk cId="2495695783" sldId="483"/>
            <ac:spMk id="5" creationId="{0D059557-0C52-D426-FE1F-9909D3D8E734}"/>
          </ac:spMkLst>
        </pc:spChg>
        <pc:spChg chg="mod">
          <ac:chgData name="Luca Padalino" userId="S::10695959@polimi.it::02aab15c-3348-43ed-8770-0b01556da356" providerId="AD" clId="Web-{1FCB077A-4639-3545-FEB6-68FC59347A81}" dt="2023-03-14T07:55:51.571" v="155" actId="1076"/>
          <ac:spMkLst>
            <pc:docMk/>
            <pc:sldMk cId="2495695783" sldId="483"/>
            <ac:spMk id="15" creationId="{1343F7DD-A05A-A08F-A5E8-35347F61150B}"/>
          </ac:spMkLst>
        </pc:spChg>
        <pc:spChg chg="del">
          <ac:chgData name="Luca Padalino" userId="S::10695959@polimi.it::02aab15c-3348-43ed-8770-0b01556da356" providerId="AD" clId="Web-{1FCB077A-4639-3545-FEB6-68FC59347A81}" dt="2023-03-14T08:35:59.276" v="470"/>
          <ac:spMkLst>
            <pc:docMk/>
            <pc:sldMk cId="2495695783" sldId="483"/>
            <ac:spMk id="18" creationId="{F2E8026A-769B-E845-99BB-AEF7232D824B}"/>
          </ac:spMkLst>
        </pc:spChg>
        <pc:picChg chg="mod">
          <ac:chgData name="Luca Padalino" userId="S::10695959@polimi.it::02aab15c-3348-43ed-8770-0b01556da356" providerId="AD" clId="Web-{1FCB077A-4639-3545-FEB6-68FC59347A81}" dt="2023-03-14T07:55:07.021" v="147"/>
          <ac:picMkLst>
            <pc:docMk/>
            <pc:sldMk cId="2495695783" sldId="483"/>
            <ac:picMk id="4" creationId="{3DD63757-EABF-6FFD-F8F6-D429394C97AF}"/>
          </ac:picMkLst>
        </pc:picChg>
        <pc:picChg chg="mod">
          <ac:chgData name="Luca Padalino" userId="S::10695959@polimi.it::02aab15c-3348-43ed-8770-0b01556da356" providerId="AD" clId="Web-{1FCB077A-4639-3545-FEB6-68FC59347A81}" dt="2023-03-14T07:55:25.085" v="149"/>
          <ac:picMkLst>
            <pc:docMk/>
            <pc:sldMk cId="2495695783" sldId="483"/>
            <ac:picMk id="7" creationId="{B536528C-E08A-EA0D-A86C-2AA8A07FA5C6}"/>
          </ac:picMkLst>
        </pc:picChg>
        <pc:picChg chg="mod">
          <ac:chgData name="Luca Padalino" userId="S::10695959@polimi.it::02aab15c-3348-43ed-8770-0b01556da356" providerId="AD" clId="Web-{1FCB077A-4639-3545-FEB6-68FC59347A81}" dt="2023-03-14T07:55:43.305" v="153" actId="1076"/>
          <ac:picMkLst>
            <pc:docMk/>
            <pc:sldMk cId="2495695783" sldId="483"/>
            <ac:picMk id="12" creationId="{DA49595D-A7DF-E325-1430-00009D3E52E1}"/>
          </ac:picMkLst>
        </pc:picChg>
        <pc:picChg chg="mod">
          <ac:chgData name="Luca Padalino" userId="S::10695959@polimi.it::02aab15c-3348-43ed-8770-0b01556da356" providerId="AD" clId="Web-{1FCB077A-4639-3545-FEB6-68FC59347A81}" dt="2023-03-14T07:55:16.334" v="148"/>
          <ac:picMkLst>
            <pc:docMk/>
            <pc:sldMk cId="2495695783" sldId="483"/>
            <ac:picMk id="13" creationId="{3B56BC21-D8E6-40F8-3A1A-CF9DC8764703}"/>
          </ac:picMkLst>
        </pc:picChg>
        <pc:picChg chg="mod">
          <ac:chgData name="Luca Padalino" userId="S::10695959@polimi.it::02aab15c-3348-43ed-8770-0b01556da356" providerId="AD" clId="Web-{1FCB077A-4639-3545-FEB6-68FC59347A81}" dt="2023-03-14T07:55:45.492" v="154" actId="1076"/>
          <ac:picMkLst>
            <pc:docMk/>
            <pc:sldMk cId="2495695783" sldId="483"/>
            <ac:picMk id="14" creationId="{2373C977-786E-C737-2B14-21B0966683D0}"/>
          </ac:picMkLst>
        </pc:picChg>
      </pc:sldChg>
      <pc:sldChg chg="addSp delSp modSp addAnim delAnim">
        <pc:chgData name="Luca Padalino" userId="S::10695959@polimi.it::02aab15c-3348-43ed-8770-0b01556da356" providerId="AD" clId="Web-{1FCB077A-4639-3545-FEB6-68FC59347A81}" dt="2023-03-14T08:35:56.135" v="469"/>
        <pc:sldMkLst>
          <pc:docMk/>
          <pc:sldMk cId="2257888598" sldId="484"/>
        </pc:sldMkLst>
        <pc:spChg chg="mod">
          <ac:chgData name="Luca Padalino" userId="S::10695959@polimi.it::02aab15c-3348-43ed-8770-0b01556da356" providerId="AD" clId="Web-{1FCB077A-4639-3545-FEB6-68FC59347A81}" dt="2023-03-14T07:53:59.767" v="140" actId="1076"/>
          <ac:spMkLst>
            <pc:docMk/>
            <pc:sldMk cId="2257888598" sldId="484"/>
            <ac:spMk id="3" creationId="{A5170FF6-F45D-BD8E-6DC6-F12F5BA5877A}"/>
          </ac:spMkLst>
        </pc:spChg>
        <pc:spChg chg="mod">
          <ac:chgData name="Luca Padalino" userId="S::10695959@polimi.it::02aab15c-3348-43ed-8770-0b01556da356" providerId="AD" clId="Web-{1FCB077A-4639-3545-FEB6-68FC59347A81}" dt="2023-03-14T07:53:59.767" v="139" actId="1076"/>
          <ac:spMkLst>
            <pc:docMk/>
            <pc:sldMk cId="2257888598" sldId="484"/>
            <ac:spMk id="5" creationId="{0D059557-0C52-D426-FE1F-9909D3D8E734}"/>
          </ac:spMkLst>
        </pc:spChg>
        <pc:spChg chg="del">
          <ac:chgData name="Luca Padalino" userId="S::10695959@polimi.it::02aab15c-3348-43ed-8770-0b01556da356" providerId="AD" clId="Web-{1FCB077A-4639-3545-FEB6-68FC59347A81}" dt="2023-03-14T08:35:56.135" v="469"/>
          <ac:spMkLst>
            <pc:docMk/>
            <pc:sldMk cId="2257888598" sldId="484"/>
            <ac:spMk id="15" creationId="{C8889C23-6554-2E6B-D212-37B80B0F96A9}"/>
          </ac:spMkLst>
        </pc:spChg>
        <pc:grpChg chg="add del mod">
          <ac:chgData name="Luca Padalino" userId="S::10695959@polimi.it::02aab15c-3348-43ed-8770-0b01556da356" providerId="AD" clId="Web-{1FCB077A-4639-3545-FEB6-68FC59347A81}" dt="2023-03-14T07:54:01.580" v="141"/>
          <ac:grpSpMkLst>
            <pc:docMk/>
            <pc:sldMk cId="2257888598" sldId="484"/>
            <ac:grpSpMk id="4" creationId="{4E4DF848-600C-F2A4-57AD-ACF8CF55A39F}"/>
          </ac:grpSpMkLst>
        </pc:grpChg>
        <pc:picChg chg="topLvl">
          <ac:chgData name="Luca Padalino" userId="S::10695959@polimi.it::02aab15c-3348-43ed-8770-0b01556da356" providerId="AD" clId="Web-{1FCB077A-4639-3545-FEB6-68FC59347A81}" dt="2023-03-14T07:54:01.580" v="141"/>
          <ac:picMkLst>
            <pc:docMk/>
            <pc:sldMk cId="2257888598" sldId="484"/>
            <ac:picMk id="6" creationId="{30F759B5-4FA6-91BC-930F-889D8D6DA914}"/>
          </ac:picMkLst>
        </pc:picChg>
        <pc:picChg chg="mod topLvl">
          <ac:chgData name="Luca Padalino" userId="S::10695959@polimi.it::02aab15c-3348-43ed-8770-0b01556da356" providerId="AD" clId="Web-{1FCB077A-4639-3545-FEB6-68FC59347A81}" dt="2023-03-14T07:54:01.580" v="141"/>
          <ac:picMkLst>
            <pc:docMk/>
            <pc:sldMk cId="2257888598" sldId="484"/>
            <ac:picMk id="8" creationId="{940FAB2E-A92B-1369-E9E5-2FE1F1EA6989}"/>
          </ac:picMkLst>
        </pc:picChg>
        <pc:picChg chg="topLvl">
          <ac:chgData name="Luca Padalino" userId="S::10695959@polimi.it::02aab15c-3348-43ed-8770-0b01556da356" providerId="AD" clId="Web-{1FCB077A-4639-3545-FEB6-68FC59347A81}" dt="2023-03-14T07:54:01.580" v="141"/>
          <ac:picMkLst>
            <pc:docMk/>
            <pc:sldMk cId="2257888598" sldId="484"/>
            <ac:picMk id="9" creationId="{F42CC3AF-8D56-94AA-ED62-9A885D638254}"/>
          </ac:picMkLst>
        </pc:picChg>
        <pc:picChg chg="topLvl">
          <ac:chgData name="Luca Padalino" userId="S::10695959@polimi.it::02aab15c-3348-43ed-8770-0b01556da356" providerId="AD" clId="Web-{1FCB077A-4639-3545-FEB6-68FC59347A81}" dt="2023-03-14T07:54:01.580" v="141"/>
          <ac:picMkLst>
            <pc:docMk/>
            <pc:sldMk cId="2257888598" sldId="484"/>
            <ac:picMk id="10" creationId="{91AADBAF-C2EB-207F-9261-3C121904C13C}"/>
          </ac:picMkLst>
        </pc:picChg>
        <pc:picChg chg="topLvl">
          <ac:chgData name="Luca Padalino" userId="S::10695959@polimi.it::02aab15c-3348-43ed-8770-0b01556da356" providerId="AD" clId="Web-{1FCB077A-4639-3545-FEB6-68FC59347A81}" dt="2023-03-14T07:54:01.580" v="141"/>
          <ac:picMkLst>
            <pc:docMk/>
            <pc:sldMk cId="2257888598" sldId="484"/>
            <ac:picMk id="11" creationId="{5CD9345A-C827-417D-BD02-7E8102460173}"/>
          </ac:picMkLst>
        </pc:picChg>
        <pc:picChg chg="mod topLvl">
          <ac:chgData name="Luca Padalino" userId="S::10695959@polimi.it::02aab15c-3348-43ed-8770-0b01556da356" providerId="AD" clId="Web-{1FCB077A-4639-3545-FEB6-68FC59347A81}" dt="2023-03-14T07:54:01.580" v="141"/>
          <ac:picMkLst>
            <pc:docMk/>
            <pc:sldMk cId="2257888598" sldId="484"/>
            <ac:picMk id="12" creationId="{DA49595D-A7DF-E325-1430-00009D3E52E1}"/>
          </ac:picMkLst>
        </pc:picChg>
        <pc:picChg chg="mod topLvl">
          <ac:chgData name="Luca Padalino" userId="S::10695959@polimi.it::02aab15c-3348-43ed-8770-0b01556da356" providerId="AD" clId="Web-{1FCB077A-4639-3545-FEB6-68FC59347A81}" dt="2023-03-14T07:54:01.580" v="141"/>
          <ac:picMkLst>
            <pc:docMk/>
            <pc:sldMk cId="2257888598" sldId="484"/>
            <ac:picMk id="13" creationId="{3B56BC21-D8E6-40F8-3A1A-CF9DC8764703}"/>
          </ac:picMkLst>
        </pc:picChg>
      </pc:sldChg>
      <pc:sldChg chg="addSp delSp modSp delAnim">
        <pc:chgData name="Luca Padalino" userId="S::10695959@polimi.it::02aab15c-3348-43ed-8770-0b01556da356" providerId="AD" clId="Web-{1FCB077A-4639-3545-FEB6-68FC59347A81}" dt="2023-03-14T08:39:37.367" v="523" actId="1076"/>
        <pc:sldMkLst>
          <pc:docMk/>
          <pc:sldMk cId="224539409" sldId="485"/>
        </pc:sldMkLst>
        <pc:spChg chg="mod">
          <ac:chgData name="Luca Padalino" userId="S::10695959@polimi.it::02aab15c-3348-43ed-8770-0b01556da356" providerId="AD" clId="Web-{1FCB077A-4639-3545-FEB6-68FC59347A81}" dt="2023-03-14T08:39:37.351" v="522" actId="1076"/>
          <ac:spMkLst>
            <pc:docMk/>
            <pc:sldMk cId="224539409" sldId="485"/>
            <ac:spMk id="3" creationId="{A5170FF6-F45D-BD8E-6DC6-F12F5BA5877A}"/>
          </ac:spMkLst>
        </pc:spChg>
        <pc:spChg chg="del">
          <ac:chgData name="Luca Padalino" userId="S::10695959@polimi.it::02aab15c-3348-43ed-8770-0b01556da356" providerId="AD" clId="Web-{1FCB077A-4639-3545-FEB6-68FC59347A81}" dt="2023-03-14T08:35:50.619" v="467"/>
          <ac:spMkLst>
            <pc:docMk/>
            <pc:sldMk cId="224539409" sldId="485"/>
            <ac:spMk id="8" creationId="{B1BB5874-2BFC-6514-F7ED-D2645F758131}"/>
          </ac:spMkLst>
        </pc:spChg>
        <pc:grpChg chg="add mod">
          <ac:chgData name="Luca Padalino" userId="S::10695959@polimi.it::02aab15c-3348-43ed-8770-0b01556da356" providerId="AD" clId="Web-{1FCB077A-4639-3545-FEB6-68FC59347A81}" dt="2023-03-14T08:39:37.367" v="523" actId="1076"/>
          <ac:grpSpMkLst>
            <pc:docMk/>
            <pc:sldMk cId="224539409" sldId="485"/>
            <ac:grpSpMk id="5" creationId="{862CFDFC-A50E-760A-9954-375808B0B721}"/>
          </ac:grpSpMkLst>
        </pc:grpChg>
      </pc:sldChg>
      <pc:sldChg chg="delSp modSp ord delCm">
        <pc:chgData name="Luca Padalino" userId="S::10695959@polimi.it::02aab15c-3348-43ed-8770-0b01556da356" providerId="AD" clId="Web-{1FCB077A-4639-3545-FEB6-68FC59347A81}" dt="2023-03-14T08:36:10.558" v="473"/>
        <pc:sldMkLst>
          <pc:docMk/>
          <pc:sldMk cId="1181045330" sldId="486"/>
        </pc:sldMkLst>
        <pc:spChg chg="mod">
          <ac:chgData name="Luca Padalino" userId="S::10695959@polimi.it::02aab15c-3348-43ed-8770-0b01556da356" providerId="AD" clId="Web-{1FCB077A-4639-3545-FEB6-68FC59347A81}" dt="2023-03-14T08:28:52.516" v="422" actId="20577"/>
          <ac:spMkLst>
            <pc:docMk/>
            <pc:sldMk cId="1181045330" sldId="486"/>
            <ac:spMk id="3" creationId="{A5170FF6-F45D-BD8E-6DC6-F12F5BA5877A}"/>
          </ac:spMkLst>
        </pc:spChg>
        <pc:spChg chg="del">
          <ac:chgData name="Luca Padalino" userId="S::10695959@polimi.it::02aab15c-3348-43ed-8770-0b01556da356" providerId="AD" clId="Web-{1FCB077A-4639-3545-FEB6-68FC59347A81}" dt="2023-03-14T08:36:10.558" v="473"/>
          <ac:spMkLst>
            <pc:docMk/>
            <pc:sldMk cId="1181045330" sldId="486"/>
            <ac:spMk id="7" creationId="{8DE194E4-D693-3CCA-47C9-106CC5374174}"/>
          </ac:spMkLst>
        </pc:spChg>
        <pc:spChg chg="mod">
          <ac:chgData name="Luca Padalino" userId="S::10695959@polimi.it::02aab15c-3348-43ed-8770-0b01556da356" providerId="AD" clId="Web-{1FCB077A-4639-3545-FEB6-68FC59347A81}" dt="2023-03-14T08:29:20.643" v="425" actId="20577"/>
          <ac:spMkLst>
            <pc:docMk/>
            <pc:sldMk cId="1181045330" sldId="486"/>
            <ac:spMk id="8" creationId="{D8B41BEE-82F0-D098-9485-09751D251148}"/>
          </ac:spMkLst>
        </pc:spChg>
      </pc:sldChg>
      <pc:sldChg chg="delSp modSp modNotes">
        <pc:chgData name="Luca Padalino" userId="S::10695959@polimi.it::02aab15c-3348-43ed-8770-0b01556da356" providerId="AD" clId="Web-{1FCB077A-4639-3545-FEB6-68FC59347A81}" dt="2023-03-14T08:35:53.697" v="468"/>
        <pc:sldMkLst>
          <pc:docMk/>
          <pc:sldMk cId="2414586384" sldId="487"/>
        </pc:sldMkLst>
        <pc:spChg chg="mod">
          <ac:chgData name="Luca Padalino" userId="S::10695959@polimi.it::02aab15c-3348-43ed-8770-0b01556da356" providerId="AD" clId="Web-{1FCB077A-4639-3545-FEB6-68FC59347A81}" dt="2023-03-14T07:46:58.367" v="119" actId="1076"/>
          <ac:spMkLst>
            <pc:docMk/>
            <pc:sldMk cId="2414586384" sldId="487"/>
            <ac:spMk id="3" creationId="{A5170FF6-F45D-BD8E-6DC6-F12F5BA5877A}"/>
          </ac:spMkLst>
        </pc:spChg>
        <pc:spChg chg="mod">
          <ac:chgData name="Luca Padalino" userId="S::10695959@polimi.it::02aab15c-3348-43ed-8770-0b01556da356" providerId="AD" clId="Web-{1FCB077A-4639-3545-FEB6-68FC59347A81}" dt="2023-03-14T08:18:09.900" v="404" actId="1076"/>
          <ac:spMkLst>
            <pc:docMk/>
            <pc:sldMk cId="2414586384" sldId="487"/>
            <ac:spMk id="4" creationId="{776CA40A-F4FC-682A-44C4-FE277C74925A}"/>
          </ac:spMkLst>
        </pc:spChg>
        <pc:spChg chg="del">
          <ac:chgData name="Luca Padalino" userId="S::10695959@polimi.it::02aab15c-3348-43ed-8770-0b01556da356" providerId="AD" clId="Web-{1FCB077A-4639-3545-FEB6-68FC59347A81}" dt="2023-03-14T08:35:53.697" v="468"/>
          <ac:spMkLst>
            <pc:docMk/>
            <pc:sldMk cId="2414586384" sldId="487"/>
            <ac:spMk id="8" creationId="{B1BB5874-2BFC-6514-F7ED-D2645F758131}"/>
          </ac:spMkLst>
        </pc:spChg>
      </pc:sldChg>
      <pc:sldChg chg="delSp add del replId delAnim">
        <pc:chgData name="Luca Padalino" userId="S::10695959@polimi.it::02aab15c-3348-43ed-8770-0b01556da356" providerId="AD" clId="Web-{1FCB077A-4639-3545-FEB6-68FC59347A81}" dt="2023-03-14T08:25:26.863" v="417"/>
        <pc:sldMkLst>
          <pc:docMk/>
          <pc:sldMk cId="802565922" sldId="488"/>
        </pc:sldMkLst>
        <pc:spChg chg="del">
          <ac:chgData name="Luca Padalino" userId="S::10695959@polimi.it::02aab15c-3348-43ed-8770-0b01556da356" providerId="AD" clId="Web-{1FCB077A-4639-3545-FEB6-68FC59347A81}" dt="2023-03-14T08:06:45.625" v="312"/>
          <ac:spMkLst>
            <pc:docMk/>
            <pc:sldMk cId="802565922" sldId="488"/>
            <ac:spMk id="5" creationId="{3A06B2AE-2CE2-6251-683A-65EBD6735838}"/>
          </ac:spMkLst>
        </pc:spChg>
        <pc:spChg chg="del">
          <ac:chgData name="Luca Padalino" userId="S::10695959@polimi.it::02aab15c-3348-43ed-8770-0b01556da356" providerId="AD" clId="Web-{1FCB077A-4639-3545-FEB6-68FC59347A81}" dt="2023-03-14T08:06:43.016" v="311"/>
          <ac:spMkLst>
            <pc:docMk/>
            <pc:sldMk cId="802565922" sldId="488"/>
            <ac:spMk id="7" creationId="{8D7C9C24-BB6F-F658-A75D-A96242D246B4}"/>
          </ac:spMkLst>
        </pc:spChg>
        <pc:picChg chg="del">
          <ac:chgData name="Luca Padalino" userId="S::10695959@polimi.it::02aab15c-3348-43ed-8770-0b01556da356" providerId="AD" clId="Web-{1FCB077A-4639-3545-FEB6-68FC59347A81}" dt="2023-03-14T08:06:37.828" v="305"/>
          <ac:picMkLst>
            <pc:docMk/>
            <pc:sldMk cId="802565922" sldId="488"/>
            <ac:picMk id="33" creationId="{0F337CD3-BA8A-663F-98EC-8B011EB151B8}"/>
          </ac:picMkLst>
        </pc:picChg>
        <pc:picChg chg="del">
          <ac:chgData name="Luca Padalino" userId="S::10695959@polimi.it::02aab15c-3348-43ed-8770-0b01556da356" providerId="AD" clId="Web-{1FCB077A-4639-3545-FEB6-68FC59347A81}" dt="2023-03-14T08:06:38.797" v="307"/>
          <ac:picMkLst>
            <pc:docMk/>
            <pc:sldMk cId="802565922" sldId="488"/>
            <ac:picMk id="35" creationId="{166D4420-D9DA-78EC-79F5-2FDE28C1532A}"/>
          </ac:picMkLst>
        </pc:picChg>
        <pc:picChg chg="del">
          <ac:chgData name="Luca Padalino" userId="S::10695959@polimi.it::02aab15c-3348-43ed-8770-0b01556da356" providerId="AD" clId="Web-{1FCB077A-4639-3545-FEB6-68FC59347A81}" dt="2023-03-14T08:06:39.875" v="309"/>
          <ac:picMkLst>
            <pc:docMk/>
            <pc:sldMk cId="802565922" sldId="488"/>
            <ac:picMk id="37" creationId="{1C036F76-8CAA-8325-8882-8570DA6ED442}"/>
          </ac:picMkLst>
        </pc:picChg>
        <pc:picChg chg="del">
          <ac:chgData name="Luca Padalino" userId="S::10695959@polimi.it::02aab15c-3348-43ed-8770-0b01556da356" providerId="AD" clId="Web-{1FCB077A-4639-3545-FEB6-68FC59347A81}" dt="2023-03-14T08:06:40.375" v="310"/>
          <ac:picMkLst>
            <pc:docMk/>
            <pc:sldMk cId="802565922" sldId="488"/>
            <ac:picMk id="39" creationId="{D3D8734B-7DB7-BBDE-7CA2-6B3A30EFAD13}"/>
          </ac:picMkLst>
        </pc:picChg>
        <pc:picChg chg="del">
          <ac:chgData name="Luca Padalino" userId="S::10695959@polimi.it::02aab15c-3348-43ed-8770-0b01556da356" providerId="AD" clId="Web-{1FCB077A-4639-3545-FEB6-68FC59347A81}" dt="2023-03-14T08:06:36.671" v="303"/>
          <ac:picMkLst>
            <pc:docMk/>
            <pc:sldMk cId="802565922" sldId="488"/>
            <ac:picMk id="41" creationId="{711C3755-3A65-55AC-CEB2-3208D4062B75}"/>
          </ac:picMkLst>
        </pc:picChg>
        <pc:picChg chg="del">
          <ac:chgData name="Luca Padalino" userId="S::10695959@polimi.it::02aab15c-3348-43ed-8770-0b01556da356" providerId="AD" clId="Web-{1FCB077A-4639-3545-FEB6-68FC59347A81}" dt="2023-03-14T08:06:37.281" v="304"/>
          <ac:picMkLst>
            <pc:docMk/>
            <pc:sldMk cId="802565922" sldId="488"/>
            <ac:picMk id="43" creationId="{6B28B009-4D12-D5FE-0EF0-B587B639A951}"/>
          </ac:picMkLst>
        </pc:picChg>
        <pc:picChg chg="del">
          <ac:chgData name="Luca Padalino" userId="S::10695959@polimi.it::02aab15c-3348-43ed-8770-0b01556da356" providerId="AD" clId="Web-{1FCB077A-4639-3545-FEB6-68FC59347A81}" dt="2023-03-14T08:06:38.297" v="306"/>
          <ac:picMkLst>
            <pc:docMk/>
            <pc:sldMk cId="802565922" sldId="488"/>
            <ac:picMk id="45" creationId="{6AAC305A-37C1-9820-60A1-CF7781DA91AA}"/>
          </ac:picMkLst>
        </pc:picChg>
        <pc:picChg chg="del">
          <ac:chgData name="Luca Padalino" userId="S::10695959@polimi.it::02aab15c-3348-43ed-8770-0b01556da356" providerId="AD" clId="Web-{1FCB077A-4639-3545-FEB6-68FC59347A81}" dt="2023-03-14T08:06:39.390" v="308"/>
          <ac:picMkLst>
            <pc:docMk/>
            <pc:sldMk cId="802565922" sldId="488"/>
            <ac:picMk id="47" creationId="{E5D467E0-281D-8278-75C4-EADCFE958617}"/>
          </ac:picMkLst>
        </pc:picChg>
      </pc:sldChg>
      <pc:sldChg chg="addSp delSp modSp add replId addAnim modAnim">
        <pc:chgData name="Luca Padalino" userId="S::10695959@polimi.it::02aab15c-3348-43ed-8770-0b01556da356" providerId="AD" clId="Web-{1FCB077A-4639-3545-FEB6-68FC59347A81}" dt="2023-03-14T08:36:13.777" v="474"/>
        <pc:sldMkLst>
          <pc:docMk/>
          <pc:sldMk cId="3256747014" sldId="489"/>
        </pc:sldMkLst>
        <pc:spChg chg="mod">
          <ac:chgData name="Luca Padalino" userId="S::10695959@polimi.it::02aab15c-3348-43ed-8770-0b01556da356" providerId="AD" clId="Web-{1FCB077A-4639-3545-FEB6-68FC59347A81}" dt="2023-03-14T08:35:10.148" v="460" actId="1076"/>
          <ac:spMkLst>
            <pc:docMk/>
            <pc:sldMk cId="3256747014" sldId="489"/>
            <ac:spMk id="3" creationId="{A5170FF6-F45D-BD8E-6DC6-F12F5BA5877A}"/>
          </ac:spMkLst>
        </pc:spChg>
        <pc:spChg chg="del">
          <ac:chgData name="Luca Padalino" userId="S::10695959@polimi.it::02aab15c-3348-43ed-8770-0b01556da356" providerId="AD" clId="Web-{1FCB077A-4639-3545-FEB6-68FC59347A81}" dt="2023-03-14T08:36:13.777" v="474"/>
          <ac:spMkLst>
            <pc:docMk/>
            <pc:sldMk cId="3256747014" sldId="489"/>
            <ac:spMk id="7" creationId="{8DE194E4-D693-3CCA-47C9-106CC5374174}"/>
          </ac:spMkLst>
        </pc:spChg>
        <pc:spChg chg="del">
          <ac:chgData name="Luca Padalino" userId="S::10695959@polimi.it::02aab15c-3348-43ed-8770-0b01556da356" providerId="AD" clId="Web-{1FCB077A-4639-3545-FEB6-68FC59347A81}" dt="2023-03-14T08:09:41.432" v="342"/>
          <ac:spMkLst>
            <pc:docMk/>
            <pc:sldMk cId="3256747014" sldId="489"/>
            <ac:spMk id="8" creationId="{D8B41BEE-82F0-D098-9485-09751D251148}"/>
          </ac:spMkLst>
        </pc:spChg>
        <pc:picChg chg="add mod">
          <ac:chgData name="Luca Padalino" userId="S::10695959@polimi.it::02aab15c-3348-43ed-8770-0b01556da356" providerId="AD" clId="Web-{1FCB077A-4639-3545-FEB6-68FC59347A81}" dt="2023-03-14T08:32:16.325" v="441" actId="1076"/>
          <ac:picMkLst>
            <pc:docMk/>
            <pc:sldMk cId="3256747014" sldId="489"/>
            <ac:picMk id="4" creationId="{E4B020C6-835B-41DD-BD31-9C6972A16D1F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33:26.423" v="447" actId="1076"/>
          <ac:picMkLst>
            <pc:docMk/>
            <pc:sldMk cId="3256747014" sldId="489"/>
            <ac:picMk id="5" creationId="{A60A41D5-ADA6-2419-85C5-B13FC853CFD8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34:15.848" v="452" actId="14100"/>
          <ac:picMkLst>
            <pc:docMk/>
            <pc:sldMk cId="3256747014" sldId="489"/>
            <ac:picMk id="6" creationId="{E2A59010-F28F-0375-1AB0-D3A76015E87A}"/>
          </ac:picMkLst>
        </pc:picChg>
        <pc:picChg chg="add mod">
          <ac:chgData name="Luca Padalino" userId="S::10695959@polimi.it::02aab15c-3348-43ed-8770-0b01556da356" providerId="AD" clId="Web-{1FCB077A-4639-3545-FEB6-68FC59347A81}" dt="2023-03-14T08:34:52.053" v="457" actId="14100"/>
          <ac:picMkLst>
            <pc:docMk/>
            <pc:sldMk cId="3256747014" sldId="489"/>
            <ac:picMk id="9" creationId="{C35F265B-B721-E338-915D-B41DD912D1A5}"/>
          </ac:picMkLst>
        </pc:picChg>
      </pc:sldChg>
    </pc:docChg>
  </pc:docChgLst>
  <pc:docChgLst>
    <pc:chgData name="Luca Padalino" userId="S::10695959@polimi.it::02aab15c-3348-43ed-8770-0b01556da356" providerId="AD" clId="Web-{3340FDB4-0B45-353A-94BD-30A40621F980}"/>
    <pc:docChg chg="addSld modSld">
      <pc:chgData name="Luca Padalino" userId="S::10695959@polimi.it::02aab15c-3348-43ed-8770-0b01556da356" providerId="AD" clId="Web-{3340FDB4-0B45-353A-94BD-30A40621F980}" dt="2023-03-14T12:32:20.151" v="126" actId="1076"/>
      <pc:docMkLst>
        <pc:docMk/>
      </pc:docMkLst>
      <pc:sldChg chg="mod modShow">
        <pc:chgData name="Luca Padalino" userId="S::10695959@polimi.it::02aab15c-3348-43ed-8770-0b01556da356" providerId="AD" clId="Web-{3340FDB4-0B45-353A-94BD-30A40621F980}" dt="2023-03-14T12:30:28.865" v="115"/>
        <pc:sldMkLst>
          <pc:docMk/>
          <pc:sldMk cId="224539409" sldId="485"/>
        </pc:sldMkLst>
      </pc:sldChg>
      <pc:sldChg chg="modSp">
        <pc:chgData name="Luca Padalino" userId="S::10695959@polimi.it::02aab15c-3348-43ed-8770-0b01556da356" providerId="AD" clId="Web-{3340FDB4-0B45-353A-94BD-30A40621F980}" dt="2023-03-14T12:32:20.151" v="126" actId="1076"/>
        <pc:sldMkLst>
          <pc:docMk/>
          <pc:sldMk cId="3256747014" sldId="489"/>
        </pc:sldMkLst>
        <pc:spChg chg="mod">
          <ac:chgData name="Luca Padalino" userId="S::10695959@polimi.it::02aab15c-3348-43ed-8770-0b01556da356" providerId="AD" clId="Web-{3340FDB4-0B45-353A-94BD-30A40621F980}" dt="2023-03-14T12:31:54.665" v="120" actId="1076"/>
          <ac:spMkLst>
            <pc:docMk/>
            <pc:sldMk cId="3256747014" sldId="489"/>
            <ac:spMk id="3" creationId="{A5170FF6-F45D-BD8E-6DC6-F12F5BA5877A}"/>
          </ac:spMkLst>
        </pc:spChg>
        <pc:picChg chg="mod">
          <ac:chgData name="Luca Padalino" userId="S::10695959@polimi.it::02aab15c-3348-43ed-8770-0b01556da356" providerId="AD" clId="Web-{3340FDB4-0B45-353A-94BD-30A40621F980}" dt="2023-03-14T12:32:20.151" v="126" actId="1076"/>
          <ac:picMkLst>
            <pc:docMk/>
            <pc:sldMk cId="3256747014" sldId="489"/>
            <ac:picMk id="4" creationId="{E4B020C6-835B-41DD-BD31-9C6972A16D1F}"/>
          </ac:picMkLst>
        </pc:picChg>
        <pc:picChg chg="mod">
          <ac:chgData name="Luca Padalino" userId="S::10695959@polimi.it::02aab15c-3348-43ed-8770-0b01556da356" providerId="AD" clId="Web-{3340FDB4-0B45-353A-94BD-30A40621F980}" dt="2023-03-14T12:32:14.010" v="123" actId="1076"/>
          <ac:picMkLst>
            <pc:docMk/>
            <pc:sldMk cId="3256747014" sldId="489"/>
            <ac:picMk id="5" creationId="{A60A41D5-ADA6-2419-85C5-B13FC853CFD8}"/>
          </ac:picMkLst>
        </pc:picChg>
        <pc:picChg chg="mod">
          <ac:chgData name="Luca Padalino" userId="S::10695959@polimi.it::02aab15c-3348-43ed-8770-0b01556da356" providerId="AD" clId="Web-{3340FDB4-0B45-353A-94BD-30A40621F980}" dt="2023-03-14T12:32:14.072" v="124" actId="1076"/>
          <ac:picMkLst>
            <pc:docMk/>
            <pc:sldMk cId="3256747014" sldId="489"/>
            <ac:picMk id="6" creationId="{E2A59010-F28F-0375-1AB0-D3A76015E87A}"/>
          </ac:picMkLst>
        </pc:picChg>
        <pc:picChg chg="mod">
          <ac:chgData name="Luca Padalino" userId="S::10695959@polimi.it::02aab15c-3348-43ed-8770-0b01556da356" providerId="AD" clId="Web-{3340FDB4-0B45-353A-94BD-30A40621F980}" dt="2023-03-14T12:32:14.135" v="125" actId="1076"/>
          <ac:picMkLst>
            <pc:docMk/>
            <pc:sldMk cId="3256747014" sldId="489"/>
            <ac:picMk id="9" creationId="{C35F265B-B721-E338-915D-B41DD912D1A5}"/>
          </ac:picMkLst>
        </pc:picChg>
      </pc:sldChg>
      <pc:sldChg chg="modSp add replId">
        <pc:chgData name="Luca Padalino" userId="S::10695959@polimi.it::02aab15c-3348-43ed-8770-0b01556da356" providerId="AD" clId="Web-{3340FDB4-0B45-353A-94BD-30A40621F980}" dt="2023-03-14T12:30:24.068" v="114" actId="1076"/>
        <pc:sldMkLst>
          <pc:docMk/>
          <pc:sldMk cId="1487808797" sldId="490"/>
        </pc:sldMkLst>
        <pc:spChg chg="mod">
          <ac:chgData name="Luca Padalino" userId="S::10695959@polimi.it::02aab15c-3348-43ed-8770-0b01556da356" providerId="AD" clId="Web-{3340FDB4-0B45-353A-94BD-30A40621F980}" dt="2023-03-14T12:30:24.068" v="114" actId="1076"/>
          <ac:spMkLst>
            <pc:docMk/>
            <pc:sldMk cId="1487808797" sldId="490"/>
            <ac:spMk id="3" creationId="{A5170FF6-F45D-BD8E-6DC6-F12F5BA5877A}"/>
          </ac:spMkLst>
        </pc:spChg>
      </pc:sldChg>
    </pc:docChg>
  </pc:docChgLst>
  <pc:docChgLst>
    <pc:chgData name="Francesco Santambrogio" userId="810f38a2-ab8c-4ec1-88e7-a6133546e8eb" providerId="ADAL" clId="{31673201-31F7-4379-82FC-BBF178885203}"/>
    <pc:docChg chg="undo custSel addSld delSld modSld">
      <pc:chgData name="Francesco Santambrogio" userId="810f38a2-ab8c-4ec1-88e7-a6133546e8eb" providerId="ADAL" clId="{31673201-31F7-4379-82FC-BBF178885203}" dt="2023-04-02T10:34:41.446" v="567" actId="47"/>
      <pc:docMkLst>
        <pc:docMk/>
      </pc:docMkLst>
      <pc:sldChg chg="modNotesTx">
        <pc:chgData name="Francesco Santambrogio" userId="810f38a2-ab8c-4ec1-88e7-a6133546e8eb" providerId="ADAL" clId="{31673201-31F7-4379-82FC-BBF178885203}" dt="2023-03-30T23:04:32.945" v="224" actId="20577"/>
        <pc:sldMkLst>
          <pc:docMk/>
          <pc:sldMk cId="1751112552" sldId="265"/>
        </pc:sldMkLst>
      </pc:sldChg>
      <pc:sldChg chg="addSp delSp modSp mod modAnim modNotesTx">
        <pc:chgData name="Francesco Santambrogio" userId="810f38a2-ab8c-4ec1-88e7-a6133546e8eb" providerId="ADAL" clId="{31673201-31F7-4379-82FC-BBF178885203}" dt="2023-03-30T23:09:57.431" v="234"/>
        <pc:sldMkLst>
          <pc:docMk/>
          <pc:sldMk cId="1279375233" sldId="502"/>
        </pc:sldMkLst>
        <pc:spChg chg="add mod">
          <ac:chgData name="Francesco Santambrogio" userId="810f38a2-ab8c-4ec1-88e7-a6133546e8eb" providerId="ADAL" clId="{31673201-31F7-4379-82FC-BBF178885203}" dt="2023-03-30T22:38:39.535" v="60" actId="20577"/>
          <ac:spMkLst>
            <pc:docMk/>
            <pc:sldMk cId="1279375233" sldId="502"/>
            <ac:spMk id="2" creationId="{F9912327-272F-2390-5B76-9C9E8F0FB810}"/>
          </ac:spMkLst>
        </pc:spChg>
        <pc:spChg chg="add del mod">
          <ac:chgData name="Francesco Santambrogio" userId="810f38a2-ab8c-4ec1-88e7-a6133546e8eb" providerId="ADAL" clId="{31673201-31F7-4379-82FC-BBF178885203}" dt="2023-03-30T22:38:00.877" v="54" actId="478"/>
          <ac:spMkLst>
            <pc:docMk/>
            <pc:sldMk cId="1279375233" sldId="502"/>
            <ac:spMk id="3" creationId="{A25E1382-09DB-AE0E-DF91-915DF1873B2C}"/>
          </ac:spMkLst>
        </pc:spChg>
        <pc:spChg chg="add del mod">
          <ac:chgData name="Francesco Santambrogio" userId="810f38a2-ab8c-4ec1-88e7-a6133546e8eb" providerId="ADAL" clId="{31673201-31F7-4379-82FC-BBF178885203}" dt="2023-03-30T22:37:53.730" v="52" actId="478"/>
          <ac:spMkLst>
            <pc:docMk/>
            <pc:sldMk cId="1279375233" sldId="502"/>
            <ac:spMk id="6" creationId="{5DCFFEC1-D73D-9B3C-A209-B2011C27D3CD}"/>
          </ac:spMkLst>
        </pc:spChg>
        <pc:spChg chg="add mod">
          <ac:chgData name="Francesco Santambrogio" userId="810f38a2-ab8c-4ec1-88e7-a6133546e8eb" providerId="ADAL" clId="{31673201-31F7-4379-82FC-BBF178885203}" dt="2023-03-30T23:09:57.431" v="234"/>
          <ac:spMkLst>
            <pc:docMk/>
            <pc:sldMk cId="1279375233" sldId="502"/>
            <ac:spMk id="7" creationId="{9FE12CA1-72F0-04B9-AE12-FD59C0EBE237}"/>
          </ac:spMkLst>
        </pc:spChg>
        <pc:spChg chg="mod">
          <ac:chgData name="Francesco Santambrogio" userId="810f38a2-ab8c-4ec1-88e7-a6133546e8eb" providerId="ADAL" clId="{31673201-31F7-4379-82FC-BBF178885203}" dt="2023-03-30T22:32:13.741" v="9" actId="20577"/>
          <ac:spMkLst>
            <pc:docMk/>
            <pc:sldMk cId="1279375233" sldId="502"/>
            <ac:spMk id="9" creationId="{0320EF80-FB72-7D87-4B34-7CB25626539B}"/>
          </ac:spMkLst>
        </pc:spChg>
        <pc:picChg chg="mod">
          <ac:chgData name="Francesco Santambrogio" userId="810f38a2-ab8c-4ec1-88e7-a6133546e8eb" providerId="ADAL" clId="{31673201-31F7-4379-82FC-BBF178885203}" dt="2023-03-30T22:38:48.494" v="63" actId="1076"/>
          <ac:picMkLst>
            <pc:docMk/>
            <pc:sldMk cId="1279375233" sldId="502"/>
            <ac:picMk id="10" creationId="{CBB2A803-E435-8B8B-E7A6-4F1B48A9D9AE}"/>
          </ac:picMkLst>
        </pc:picChg>
        <pc:cxnChg chg="add del">
          <ac:chgData name="Francesco Santambrogio" userId="810f38a2-ab8c-4ec1-88e7-a6133546e8eb" providerId="ADAL" clId="{31673201-31F7-4379-82FC-BBF178885203}" dt="2023-03-30T22:38:04.124" v="55" actId="478"/>
          <ac:cxnSpMkLst>
            <pc:docMk/>
            <pc:sldMk cId="1279375233" sldId="502"/>
            <ac:cxnSpMk id="5" creationId="{C3B2F394-C21E-DA34-69F4-43A952827657}"/>
          </ac:cxnSpMkLst>
        </pc:cxnChg>
      </pc:sldChg>
      <pc:sldChg chg="addSp delSp modSp mod modAnim modNotesTx">
        <pc:chgData name="Francesco Santambrogio" userId="810f38a2-ab8c-4ec1-88e7-a6133546e8eb" providerId="ADAL" clId="{31673201-31F7-4379-82FC-BBF178885203}" dt="2023-03-30T23:10:07.634" v="240" actId="20577"/>
        <pc:sldMkLst>
          <pc:docMk/>
          <pc:sldMk cId="2520551694" sldId="510"/>
        </pc:sldMkLst>
        <pc:spChg chg="add mod">
          <ac:chgData name="Francesco Santambrogio" userId="810f38a2-ab8c-4ec1-88e7-a6133546e8eb" providerId="ADAL" clId="{31673201-31F7-4379-82FC-BBF178885203}" dt="2023-03-30T23:10:07.634" v="240" actId="20577"/>
          <ac:spMkLst>
            <pc:docMk/>
            <pc:sldMk cId="2520551694" sldId="510"/>
            <ac:spMk id="2" creationId="{7D1DE8C4-C027-69A0-4F61-1CEFBFA7CADD}"/>
          </ac:spMkLst>
        </pc:spChg>
        <pc:spChg chg="mod">
          <ac:chgData name="Francesco Santambrogio" userId="810f38a2-ab8c-4ec1-88e7-a6133546e8eb" providerId="ADAL" clId="{31673201-31F7-4379-82FC-BBF178885203}" dt="2023-03-30T22:56:55.349" v="195" actId="5793"/>
          <ac:spMkLst>
            <pc:docMk/>
            <pc:sldMk cId="2520551694" sldId="510"/>
            <ac:spMk id="3" creationId="{A25E1382-09DB-AE0E-DF91-915DF1873B2C}"/>
          </ac:spMkLst>
        </pc:spChg>
        <pc:spChg chg="mod">
          <ac:chgData name="Francesco Santambrogio" userId="810f38a2-ab8c-4ec1-88e7-a6133546e8eb" providerId="ADAL" clId="{31673201-31F7-4379-82FC-BBF178885203}" dt="2023-03-30T22:45:34.240" v="156" actId="207"/>
          <ac:spMkLst>
            <pc:docMk/>
            <pc:sldMk cId="2520551694" sldId="510"/>
            <ac:spMk id="7" creationId="{E5518A77-D865-1849-66B4-413172C3DDD7}"/>
          </ac:spMkLst>
        </pc:spChg>
        <pc:spChg chg="mod">
          <ac:chgData name="Francesco Santambrogio" userId="810f38a2-ab8c-4ec1-88e7-a6133546e8eb" providerId="ADAL" clId="{31673201-31F7-4379-82FC-BBF178885203}" dt="2023-03-30T22:32:32.344" v="11" actId="20577"/>
          <ac:spMkLst>
            <pc:docMk/>
            <pc:sldMk cId="2520551694" sldId="510"/>
            <ac:spMk id="9" creationId="{0320EF80-FB72-7D87-4B34-7CB25626539B}"/>
          </ac:spMkLst>
        </pc:spChg>
        <pc:spChg chg="mod">
          <ac:chgData name="Francesco Santambrogio" userId="810f38a2-ab8c-4ec1-88e7-a6133546e8eb" providerId="ADAL" clId="{31673201-31F7-4379-82FC-BBF178885203}" dt="2023-03-30T22:45:34.240" v="156" actId="207"/>
          <ac:spMkLst>
            <pc:docMk/>
            <pc:sldMk cId="2520551694" sldId="510"/>
            <ac:spMk id="10" creationId="{B132BED1-D8A2-4A0A-51B4-43544F7E8818}"/>
          </ac:spMkLst>
        </pc:spChg>
        <pc:spChg chg="mod">
          <ac:chgData name="Francesco Santambrogio" userId="810f38a2-ab8c-4ec1-88e7-a6133546e8eb" providerId="ADAL" clId="{31673201-31F7-4379-82FC-BBF178885203}" dt="2023-03-30T22:45:16.669" v="151" actId="207"/>
          <ac:spMkLst>
            <pc:docMk/>
            <pc:sldMk cId="2520551694" sldId="510"/>
            <ac:spMk id="11" creationId="{64779A96-27C5-54C2-499F-5455AC45B81D}"/>
          </ac:spMkLst>
        </pc:spChg>
        <pc:spChg chg="mod">
          <ac:chgData name="Francesco Santambrogio" userId="810f38a2-ab8c-4ec1-88e7-a6133546e8eb" providerId="ADAL" clId="{31673201-31F7-4379-82FC-BBF178885203}" dt="2023-03-30T22:45:16.669" v="151" actId="207"/>
          <ac:spMkLst>
            <pc:docMk/>
            <pc:sldMk cId="2520551694" sldId="510"/>
            <ac:spMk id="12" creationId="{335D01AF-33FA-7867-FE85-E0C079D8F670}"/>
          </ac:spMkLst>
        </pc:spChg>
        <pc:cxnChg chg="del">
          <ac:chgData name="Francesco Santambrogio" userId="810f38a2-ab8c-4ec1-88e7-a6133546e8eb" providerId="ADAL" clId="{31673201-31F7-4379-82FC-BBF178885203}" dt="2023-03-30T22:56:09.298" v="192" actId="478"/>
          <ac:cxnSpMkLst>
            <pc:docMk/>
            <pc:sldMk cId="2520551694" sldId="510"/>
            <ac:cxnSpMk id="5" creationId="{C3B2F394-C21E-DA34-69F4-43A952827657}"/>
          </ac:cxnSpMkLst>
        </pc:cxnChg>
      </pc:sldChg>
      <pc:sldChg chg="addSp delSp modSp mod modAnim modNotesTx">
        <pc:chgData name="Francesco Santambrogio" userId="810f38a2-ab8c-4ec1-88e7-a6133546e8eb" providerId="ADAL" clId="{31673201-31F7-4379-82FC-BBF178885203}" dt="2023-03-30T23:10:01.961" v="237" actId="20577"/>
        <pc:sldMkLst>
          <pc:docMk/>
          <pc:sldMk cId="3368587159" sldId="511"/>
        </pc:sldMkLst>
        <pc:spChg chg="add mod">
          <ac:chgData name="Francesco Santambrogio" userId="810f38a2-ab8c-4ec1-88e7-a6133546e8eb" providerId="ADAL" clId="{31673201-31F7-4379-82FC-BBF178885203}" dt="2023-03-30T22:41:29.378" v="115" actId="14100"/>
          <ac:spMkLst>
            <pc:docMk/>
            <pc:sldMk cId="3368587159" sldId="511"/>
            <ac:spMk id="2" creationId="{B8AEF1BB-3CBE-0F5B-8001-2EFC0841FA04}"/>
          </ac:spMkLst>
        </pc:spChg>
        <pc:spChg chg="mod">
          <ac:chgData name="Francesco Santambrogio" userId="810f38a2-ab8c-4ec1-88e7-a6133546e8eb" providerId="ADAL" clId="{31673201-31F7-4379-82FC-BBF178885203}" dt="2023-03-30T22:44:36.293" v="147" actId="12"/>
          <ac:spMkLst>
            <pc:docMk/>
            <pc:sldMk cId="3368587159" sldId="511"/>
            <ac:spMk id="3" creationId="{A25E1382-09DB-AE0E-DF91-915DF1873B2C}"/>
          </ac:spMkLst>
        </pc:spChg>
        <pc:spChg chg="add del mod">
          <ac:chgData name="Francesco Santambrogio" userId="810f38a2-ab8c-4ec1-88e7-a6133546e8eb" providerId="ADAL" clId="{31673201-31F7-4379-82FC-BBF178885203}" dt="2023-03-30T22:43:06.509" v="137" actId="478"/>
          <ac:spMkLst>
            <pc:docMk/>
            <pc:sldMk cId="3368587159" sldId="511"/>
            <ac:spMk id="4" creationId="{0EE8F5BD-A2E7-BB35-FF41-4ACF8546DCB8}"/>
          </ac:spMkLst>
        </pc:spChg>
        <pc:spChg chg="mod">
          <ac:chgData name="Francesco Santambrogio" userId="810f38a2-ab8c-4ec1-88e7-a6133546e8eb" providerId="ADAL" clId="{31673201-31F7-4379-82FC-BBF178885203}" dt="2023-03-30T22:32:26.466" v="10" actId="20577"/>
          <ac:spMkLst>
            <pc:docMk/>
            <pc:sldMk cId="3368587159" sldId="511"/>
            <ac:spMk id="9" creationId="{0320EF80-FB72-7D87-4B34-7CB25626539B}"/>
          </ac:spMkLst>
        </pc:spChg>
        <pc:spChg chg="add mod">
          <ac:chgData name="Francesco Santambrogio" userId="810f38a2-ab8c-4ec1-88e7-a6133546e8eb" providerId="ADAL" clId="{31673201-31F7-4379-82FC-BBF178885203}" dt="2023-03-30T22:42:44.915" v="133" actId="14100"/>
          <ac:spMkLst>
            <pc:docMk/>
            <pc:sldMk cId="3368587159" sldId="511"/>
            <ac:spMk id="11" creationId="{CAC8360A-6ECF-E138-A453-16E2C198D549}"/>
          </ac:spMkLst>
        </pc:spChg>
        <pc:spChg chg="add del mod">
          <ac:chgData name="Francesco Santambrogio" userId="810f38a2-ab8c-4ec1-88e7-a6133546e8eb" providerId="ADAL" clId="{31673201-31F7-4379-82FC-BBF178885203}" dt="2023-03-30T22:42:54.812" v="134" actId="478"/>
          <ac:spMkLst>
            <pc:docMk/>
            <pc:sldMk cId="3368587159" sldId="511"/>
            <ac:spMk id="12" creationId="{0328B32C-36FE-FDFD-68C5-AA4787B61C48}"/>
          </ac:spMkLst>
        </pc:spChg>
        <pc:spChg chg="add del mod">
          <ac:chgData name="Francesco Santambrogio" userId="810f38a2-ab8c-4ec1-88e7-a6133546e8eb" providerId="ADAL" clId="{31673201-31F7-4379-82FC-BBF178885203}" dt="2023-03-30T22:43:19.293" v="140" actId="478"/>
          <ac:spMkLst>
            <pc:docMk/>
            <pc:sldMk cId="3368587159" sldId="511"/>
            <ac:spMk id="13" creationId="{13FD73D3-F2E9-C22B-B2F1-1F8CCFD74C72}"/>
          </ac:spMkLst>
        </pc:spChg>
        <pc:spChg chg="add mod">
          <ac:chgData name="Francesco Santambrogio" userId="810f38a2-ab8c-4ec1-88e7-a6133546e8eb" providerId="ADAL" clId="{31673201-31F7-4379-82FC-BBF178885203}" dt="2023-03-30T22:43:04.668" v="136" actId="1076"/>
          <ac:spMkLst>
            <pc:docMk/>
            <pc:sldMk cId="3368587159" sldId="511"/>
            <ac:spMk id="14" creationId="{ACEA88A4-9479-F3CF-142D-5A658B7934BB}"/>
          </ac:spMkLst>
        </pc:spChg>
        <pc:spChg chg="add mod">
          <ac:chgData name="Francesco Santambrogio" userId="810f38a2-ab8c-4ec1-88e7-a6133546e8eb" providerId="ADAL" clId="{31673201-31F7-4379-82FC-BBF178885203}" dt="2023-03-30T22:43:14.882" v="139" actId="1076"/>
          <ac:spMkLst>
            <pc:docMk/>
            <pc:sldMk cId="3368587159" sldId="511"/>
            <ac:spMk id="15" creationId="{6ECB0166-1AD0-5C0C-7088-30FD2373937B}"/>
          </ac:spMkLst>
        </pc:spChg>
        <pc:spChg chg="add mod">
          <ac:chgData name="Francesco Santambrogio" userId="810f38a2-ab8c-4ec1-88e7-a6133546e8eb" providerId="ADAL" clId="{31673201-31F7-4379-82FC-BBF178885203}" dt="2023-03-30T22:43:25.206" v="142" actId="1076"/>
          <ac:spMkLst>
            <pc:docMk/>
            <pc:sldMk cId="3368587159" sldId="511"/>
            <ac:spMk id="16" creationId="{77AAC8B4-D3F2-4188-DD87-425A884AF036}"/>
          </ac:spMkLst>
        </pc:spChg>
        <pc:spChg chg="add mod">
          <ac:chgData name="Francesco Santambrogio" userId="810f38a2-ab8c-4ec1-88e7-a6133546e8eb" providerId="ADAL" clId="{31673201-31F7-4379-82FC-BBF178885203}" dt="2023-03-30T23:10:01.961" v="237" actId="20577"/>
          <ac:spMkLst>
            <pc:docMk/>
            <pc:sldMk cId="3368587159" sldId="511"/>
            <ac:spMk id="17" creationId="{792D89A9-6316-9A94-FE1D-7B72C31FA351}"/>
          </ac:spMkLst>
        </pc:spChg>
        <pc:picChg chg="mod">
          <ac:chgData name="Francesco Santambrogio" userId="810f38a2-ab8c-4ec1-88e7-a6133546e8eb" providerId="ADAL" clId="{31673201-31F7-4379-82FC-BBF178885203}" dt="2023-03-30T22:42:17.978" v="128" actId="1076"/>
          <ac:picMkLst>
            <pc:docMk/>
            <pc:sldMk cId="3368587159" sldId="511"/>
            <ac:picMk id="10" creationId="{849FF609-F591-B4E1-D748-A4A42A0DBE65}"/>
          </ac:picMkLst>
        </pc:picChg>
        <pc:cxnChg chg="del">
          <ac:chgData name="Francesco Santambrogio" userId="810f38a2-ab8c-4ec1-88e7-a6133546e8eb" providerId="ADAL" clId="{31673201-31F7-4379-82FC-BBF178885203}" dt="2023-03-30T22:38:59.027" v="64" actId="478"/>
          <ac:cxnSpMkLst>
            <pc:docMk/>
            <pc:sldMk cId="3368587159" sldId="511"/>
            <ac:cxnSpMk id="5" creationId="{C3B2F394-C21E-DA34-69F4-43A952827657}"/>
          </ac:cxnSpMkLst>
        </pc:cxnChg>
      </pc:sldChg>
      <pc:sldChg chg="addSp delSp modSp mod modAnim modNotesTx">
        <pc:chgData name="Francesco Santambrogio" userId="810f38a2-ab8c-4ec1-88e7-a6133546e8eb" providerId="ADAL" clId="{31673201-31F7-4379-82FC-BBF178885203}" dt="2023-03-30T23:10:16.557" v="246" actId="20577"/>
        <pc:sldMkLst>
          <pc:docMk/>
          <pc:sldMk cId="1548534024" sldId="512"/>
        </pc:sldMkLst>
        <pc:spChg chg="mod">
          <ac:chgData name="Francesco Santambrogio" userId="810f38a2-ab8c-4ec1-88e7-a6133546e8eb" providerId="ADAL" clId="{31673201-31F7-4379-82FC-BBF178885203}" dt="2023-03-30T22:58:15.246" v="198" actId="207"/>
          <ac:spMkLst>
            <pc:docMk/>
            <pc:sldMk cId="1548534024" sldId="512"/>
            <ac:spMk id="3" creationId="{A25E1382-09DB-AE0E-DF91-915DF1873B2C}"/>
          </ac:spMkLst>
        </pc:spChg>
        <pc:spChg chg="add mod">
          <ac:chgData name="Francesco Santambrogio" userId="810f38a2-ab8c-4ec1-88e7-a6133546e8eb" providerId="ADAL" clId="{31673201-31F7-4379-82FC-BBF178885203}" dt="2023-03-30T23:00:00.075" v="212" actId="692"/>
          <ac:spMkLst>
            <pc:docMk/>
            <pc:sldMk cId="1548534024" sldId="512"/>
            <ac:spMk id="7" creationId="{31691073-E3A8-0847-64B4-8331D3F913A2}"/>
          </ac:spMkLst>
        </pc:spChg>
        <pc:spChg chg="mod">
          <ac:chgData name="Francesco Santambrogio" userId="810f38a2-ab8c-4ec1-88e7-a6133546e8eb" providerId="ADAL" clId="{31673201-31F7-4379-82FC-BBF178885203}" dt="2023-03-30T22:32:48.549" v="18" actId="20577"/>
          <ac:spMkLst>
            <pc:docMk/>
            <pc:sldMk cId="1548534024" sldId="512"/>
            <ac:spMk id="9" creationId="{0320EF80-FB72-7D87-4B34-7CB25626539B}"/>
          </ac:spMkLst>
        </pc:spChg>
        <pc:spChg chg="add mod">
          <ac:chgData name="Francesco Santambrogio" userId="810f38a2-ab8c-4ec1-88e7-a6133546e8eb" providerId="ADAL" clId="{31673201-31F7-4379-82FC-BBF178885203}" dt="2023-03-30T23:00:00.075" v="212" actId="692"/>
          <ac:spMkLst>
            <pc:docMk/>
            <pc:sldMk cId="1548534024" sldId="512"/>
            <ac:spMk id="10" creationId="{F58F8FC1-3BE5-DE5D-D49A-94EEA58E19D3}"/>
          </ac:spMkLst>
        </pc:spChg>
        <pc:spChg chg="add mod">
          <ac:chgData name="Francesco Santambrogio" userId="810f38a2-ab8c-4ec1-88e7-a6133546e8eb" providerId="ADAL" clId="{31673201-31F7-4379-82FC-BBF178885203}" dt="2023-03-30T23:00:00.075" v="212" actId="692"/>
          <ac:spMkLst>
            <pc:docMk/>
            <pc:sldMk cId="1548534024" sldId="512"/>
            <ac:spMk id="11" creationId="{A1471C6D-B4AE-1C0C-1633-3CEA12793939}"/>
          </ac:spMkLst>
        </pc:spChg>
        <pc:spChg chg="add mod">
          <ac:chgData name="Francesco Santambrogio" userId="810f38a2-ab8c-4ec1-88e7-a6133546e8eb" providerId="ADAL" clId="{31673201-31F7-4379-82FC-BBF178885203}" dt="2023-03-30T23:10:16.557" v="246" actId="20577"/>
          <ac:spMkLst>
            <pc:docMk/>
            <pc:sldMk cId="1548534024" sldId="512"/>
            <ac:spMk id="12" creationId="{A26794A3-030A-9BB9-6122-3C65421EF67F}"/>
          </ac:spMkLst>
        </pc:spChg>
        <pc:cxnChg chg="del">
          <ac:chgData name="Francesco Santambrogio" userId="810f38a2-ab8c-4ec1-88e7-a6133546e8eb" providerId="ADAL" clId="{31673201-31F7-4379-82FC-BBF178885203}" dt="2023-03-30T22:56:28.388" v="194" actId="478"/>
          <ac:cxnSpMkLst>
            <pc:docMk/>
            <pc:sldMk cId="1548534024" sldId="512"/>
            <ac:cxnSpMk id="5" creationId="{C3B2F394-C21E-DA34-69F4-43A952827657}"/>
          </ac:cxnSpMkLst>
        </pc:cxnChg>
      </pc:sldChg>
      <pc:sldChg chg="addSp delSp modSp mod modAnim modNotesTx">
        <pc:chgData name="Francesco Santambrogio" userId="810f38a2-ab8c-4ec1-88e7-a6133546e8eb" providerId="ADAL" clId="{31673201-31F7-4379-82FC-BBF178885203}" dt="2023-04-02T10:18:45.656" v="260" actId="1036"/>
        <pc:sldMkLst>
          <pc:docMk/>
          <pc:sldMk cId="527982316" sldId="513"/>
        </pc:sldMkLst>
        <pc:spChg chg="mod">
          <ac:chgData name="Francesco Santambrogio" userId="810f38a2-ab8c-4ec1-88e7-a6133546e8eb" providerId="ADAL" clId="{31673201-31F7-4379-82FC-BBF178885203}" dt="2023-04-02T10:18:45.656" v="260" actId="1036"/>
          <ac:spMkLst>
            <pc:docMk/>
            <pc:sldMk cId="527982316" sldId="513"/>
            <ac:spMk id="3" creationId="{A25E1382-09DB-AE0E-DF91-915DF1873B2C}"/>
          </ac:spMkLst>
        </pc:spChg>
        <pc:spChg chg="add mod">
          <ac:chgData name="Francesco Santambrogio" userId="810f38a2-ab8c-4ec1-88e7-a6133546e8eb" providerId="ADAL" clId="{31673201-31F7-4379-82FC-BBF178885203}" dt="2023-03-30T23:10:12.489" v="243" actId="20577"/>
          <ac:spMkLst>
            <pc:docMk/>
            <pc:sldMk cId="527982316" sldId="513"/>
            <ac:spMk id="4" creationId="{725A18C8-E6F0-458E-B969-08703E0E0721}"/>
          </ac:spMkLst>
        </pc:spChg>
        <pc:spChg chg="del">
          <ac:chgData name="Francesco Santambrogio" userId="810f38a2-ab8c-4ec1-88e7-a6133546e8eb" providerId="ADAL" clId="{31673201-31F7-4379-82FC-BBF178885203}" dt="2023-03-30T22:46:47.999" v="175" actId="478"/>
          <ac:spMkLst>
            <pc:docMk/>
            <pc:sldMk cId="527982316" sldId="513"/>
            <ac:spMk id="7" creationId="{0761C81E-9C12-82AF-B2AF-0A520386808F}"/>
          </ac:spMkLst>
        </pc:spChg>
        <pc:spChg chg="mod">
          <ac:chgData name="Francesco Santambrogio" userId="810f38a2-ab8c-4ec1-88e7-a6133546e8eb" providerId="ADAL" clId="{31673201-31F7-4379-82FC-BBF178885203}" dt="2023-03-30T22:32:42.100" v="17" actId="20577"/>
          <ac:spMkLst>
            <pc:docMk/>
            <pc:sldMk cId="527982316" sldId="513"/>
            <ac:spMk id="9" creationId="{0320EF80-FB72-7D87-4B34-7CB25626539B}"/>
          </ac:spMkLst>
        </pc:spChg>
        <pc:spChg chg="del">
          <ac:chgData name="Francesco Santambrogio" userId="810f38a2-ab8c-4ec1-88e7-a6133546e8eb" providerId="ADAL" clId="{31673201-31F7-4379-82FC-BBF178885203}" dt="2023-03-30T22:46:48.563" v="176" actId="478"/>
          <ac:spMkLst>
            <pc:docMk/>
            <pc:sldMk cId="527982316" sldId="513"/>
            <ac:spMk id="10" creationId="{0FDD5962-A728-F475-BBF2-3C66FAB21095}"/>
          </ac:spMkLst>
        </pc:spChg>
        <pc:graphicFrameChg chg="mod modGraphic">
          <ac:chgData name="Francesco Santambrogio" userId="810f38a2-ab8c-4ec1-88e7-a6133546e8eb" providerId="ADAL" clId="{31673201-31F7-4379-82FC-BBF178885203}" dt="2023-03-30T22:46:52.515" v="177" actId="1076"/>
          <ac:graphicFrameMkLst>
            <pc:docMk/>
            <pc:sldMk cId="527982316" sldId="513"/>
            <ac:graphicFrameMk id="11" creationId="{A7483B1A-DD63-B4DE-7C0E-8D952D6662E9}"/>
          </ac:graphicFrameMkLst>
        </pc:graphicFrameChg>
        <pc:picChg chg="del">
          <ac:chgData name="Francesco Santambrogio" userId="810f38a2-ab8c-4ec1-88e7-a6133546e8eb" providerId="ADAL" clId="{31673201-31F7-4379-82FC-BBF178885203}" dt="2023-03-30T22:46:47.086" v="174" actId="478"/>
          <ac:picMkLst>
            <pc:docMk/>
            <pc:sldMk cId="527982316" sldId="513"/>
            <ac:picMk id="2" creationId="{20E29463-2BB1-0578-A5FE-7C887E440AC1}"/>
          </ac:picMkLst>
        </pc:picChg>
        <pc:picChg chg="del">
          <ac:chgData name="Francesco Santambrogio" userId="810f38a2-ab8c-4ec1-88e7-a6133546e8eb" providerId="ADAL" clId="{31673201-31F7-4379-82FC-BBF178885203}" dt="2023-03-30T22:46:45.319" v="173" actId="478"/>
          <ac:picMkLst>
            <pc:docMk/>
            <pc:sldMk cId="527982316" sldId="513"/>
            <ac:picMk id="6" creationId="{61197CED-3E19-CBAB-4E5E-E2B505EFBC26}"/>
          </ac:picMkLst>
        </pc:picChg>
        <pc:cxnChg chg="del">
          <ac:chgData name="Francesco Santambrogio" userId="810f38a2-ab8c-4ec1-88e7-a6133546e8eb" providerId="ADAL" clId="{31673201-31F7-4379-82FC-BBF178885203}" dt="2023-03-30T22:56:12.621" v="193" actId="478"/>
          <ac:cxnSpMkLst>
            <pc:docMk/>
            <pc:sldMk cId="527982316" sldId="513"/>
            <ac:cxnSpMk id="5" creationId="{C3B2F394-C21E-DA34-69F4-43A952827657}"/>
          </ac:cxnSpMkLst>
        </pc:cxnChg>
      </pc:sldChg>
      <pc:sldChg chg="addSp modSp mod modAnim modNotesTx">
        <pc:chgData name="Francesco Santambrogio" userId="810f38a2-ab8c-4ec1-88e7-a6133546e8eb" providerId="ADAL" clId="{31673201-31F7-4379-82FC-BBF178885203}" dt="2023-04-02T10:28:39.537" v="504" actId="20577"/>
        <pc:sldMkLst>
          <pc:docMk/>
          <pc:sldMk cId="1705237991" sldId="515"/>
        </pc:sldMkLst>
        <pc:spChg chg="add mod">
          <ac:chgData name="Francesco Santambrogio" userId="810f38a2-ab8c-4ec1-88e7-a6133546e8eb" providerId="ADAL" clId="{31673201-31F7-4379-82FC-BBF178885203}" dt="2023-03-30T23:10:21.287" v="249" actId="20577"/>
          <ac:spMkLst>
            <pc:docMk/>
            <pc:sldMk cId="1705237991" sldId="515"/>
            <ac:spMk id="2" creationId="{BCC6F4E5-5265-BF68-A7D5-2393312579AD}"/>
          </ac:spMkLst>
        </pc:spChg>
        <pc:spChg chg="mod">
          <ac:chgData name="Francesco Santambrogio" userId="810f38a2-ab8c-4ec1-88e7-a6133546e8eb" providerId="ADAL" clId="{31673201-31F7-4379-82FC-BBF178885203}" dt="2023-04-02T10:28:39.537" v="504" actId="20577"/>
          <ac:spMkLst>
            <pc:docMk/>
            <pc:sldMk cId="1705237991" sldId="515"/>
            <ac:spMk id="3" creationId="{A25E1382-09DB-AE0E-DF91-915DF1873B2C}"/>
          </ac:spMkLst>
        </pc:spChg>
      </pc:sldChg>
      <pc:sldChg chg="addSp delSp modSp mod modAnim modNotesTx">
        <pc:chgData name="Francesco Santambrogio" userId="810f38a2-ab8c-4ec1-88e7-a6133546e8eb" providerId="ADAL" clId="{31673201-31F7-4379-82FC-BBF178885203}" dt="2023-04-02T10:34:33.941" v="566" actId="1036"/>
        <pc:sldMkLst>
          <pc:docMk/>
          <pc:sldMk cId="3606150877" sldId="516"/>
        </pc:sldMkLst>
        <pc:spChg chg="add mod">
          <ac:chgData name="Francesco Santambrogio" userId="810f38a2-ab8c-4ec1-88e7-a6133546e8eb" providerId="ADAL" clId="{31673201-31F7-4379-82FC-BBF178885203}" dt="2023-03-30T23:10:26.103" v="252" actId="20577"/>
          <ac:spMkLst>
            <pc:docMk/>
            <pc:sldMk cId="3606150877" sldId="516"/>
            <ac:spMk id="2" creationId="{8F0F41D8-EF9D-2525-2C39-A70441D3DB82}"/>
          </ac:spMkLst>
        </pc:spChg>
        <pc:spChg chg="del mod">
          <ac:chgData name="Francesco Santambrogio" userId="810f38a2-ab8c-4ec1-88e7-a6133546e8eb" providerId="ADAL" clId="{31673201-31F7-4379-82FC-BBF178885203}" dt="2023-04-02T10:29:10.547" v="506" actId="478"/>
          <ac:spMkLst>
            <pc:docMk/>
            <pc:sldMk cId="3606150877" sldId="516"/>
            <ac:spMk id="3" creationId="{A25E1382-09DB-AE0E-DF91-915DF1873B2C}"/>
          </ac:spMkLst>
        </pc:spChg>
        <pc:spChg chg="add del mod">
          <ac:chgData name="Francesco Santambrogio" userId="810f38a2-ab8c-4ec1-88e7-a6133546e8eb" providerId="ADAL" clId="{31673201-31F7-4379-82FC-BBF178885203}" dt="2023-04-02T10:29:13.245" v="508" actId="478"/>
          <ac:spMkLst>
            <pc:docMk/>
            <pc:sldMk cId="3606150877" sldId="516"/>
            <ac:spMk id="5" creationId="{A516F613-8AE4-A080-E320-23C4845E137F}"/>
          </ac:spMkLst>
        </pc:spChg>
        <pc:spChg chg="add mod">
          <ac:chgData name="Francesco Santambrogio" userId="810f38a2-ab8c-4ec1-88e7-a6133546e8eb" providerId="ADAL" clId="{31673201-31F7-4379-82FC-BBF178885203}" dt="2023-04-02T10:34:33.941" v="566" actId="1036"/>
          <ac:spMkLst>
            <pc:docMk/>
            <pc:sldMk cId="3606150877" sldId="516"/>
            <ac:spMk id="6" creationId="{808408DD-A014-3D10-A9FF-792D685EA1BA}"/>
          </ac:spMkLst>
        </pc:spChg>
      </pc:sldChg>
      <pc:sldChg chg="addSp modSp mod modAnim modNotesTx">
        <pc:chgData name="Francesco Santambrogio" userId="810f38a2-ab8c-4ec1-88e7-a6133546e8eb" providerId="ADAL" clId="{31673201-31F7-4379-82FC-BBF178885203}" dt="2023-03-30T23:10:32.192" v="255" actId="20577"/>
        <pc:sldMkLst>
          <pc:docMk/>
          <pc:sldMk cId="3874110354" sldId="517"/>
        </pc:sldMkLst>
        <pc:spChg chg="mod">
          <ac:chgData name="Francesco Santambrogio" userId="810f38a2-ab8c-4ec1-88e7-a6133546e8eb" providerId="ADAL" clId="{31673201-31F7-4379-82FC-BBF178885203}" dt="2023-03-30T22:34:36.489" v="34" actId="20577"/>
          <ac:spMkLst>
            <pc:docMk/>
            <pc:sldMk cId="3874110354" sldId="517"/>
            <ac:spMk id="3" creationId="{A25E1382-09DB-AE0E-DF91-915DF1873B2C}"/>
          </ac:spMkLst>
        </pc:spChg>
        <pc:spChg chg="add mod">
          <ac:chgData name="Francesco Santambrogio" userId="810f38a2-ab8c-4ec1-88e7-a6133546e8eb" providerId="ADAL" clId="{31673201-31F7-4379-82FC-BBF178885203}" dt="2023-03-30T23:10:32.192" v="255" actId="20577"/>
          <ac:spMkLst>
            <pc:docMk/>
            <pc:sldMk cId="3874110354" sldId="517"/>
            <ac:spMk id="5" creationId="{0C9FCC95-168E-52C2-7842-0C2D1E753536}"/>
          </ac:spMkLst>
        </pc:spChg>
      </pc:sldChg>
      <pc:sldChg chg="add del">
        <pc:chgData name="Francesco Santambrogio" userId="810f38a2-ab8c-4ec1-88e7-a6133546e8eb" providerId="ADAL" clId="{31673201-31F7-4379-82FC-BBF178885203}" dt="2023-04-02T10:34:41.446" v="567" actId="47"/>
        <pc:sldMkLst>
          <pc:docMk/>
          <pc:sldMk cId="3184504517" sldId="518"/>
        </pc:sldMkLst>
      </pc:sldChg>
      <pc:sldChg chg="new del">
        <pc:chgData name="Francesco Santambrogio" userId="810f38a2-ab8c-4ec1-88e7-a6133546e8eb" providerId="ADAL" clId="{31673201-31F7-4379-82FC-BBF178885203}" dt="2023-04-02T10:33:12.152" v="548" actId="47"/>
        <pc:sldMkLst>
          <pc:docMk/>
          <pc:sldMk cId="2014357241" sldId="519"/>
        </pc:sldMkLst>
      </pc:sldChg>
    </pc:docChg>
  </pc:docChgLst>
  <pc:docChgLst>
    <pc:chgData name="Francesco Santambrogio" userId="810f38a2-ab8c-4ec1-88e7-a6133546e8eb" providerId="ADAL" clId="{3697927F-D38B-4D1B-A681-D678B33413B0}"/>
    <pc:docChg chg="undo custSel addSld delSld modSld sldOrd">
      <pc:chgData name="Francesco Santambrogio" userId="810f38a2-ab8c-4ec1-88e7-a6133546e8eb" providerId="ADAL" clId="{3697927F-D38B-4D1B-A681-D678B33413B0}" dt="2023-03-22T10:12:00.368" v="11487" actId="1076"/>
      <pc:docMkLst>
        <pc:docMk/>
      </pc:docMkLst>
      <pc:sldChg chg="modNotesTx">
        <pc:chgData name="Francesco Santambrogio" userId="810f38a2-ab8c-4ec1-88e7-a6133546e8eb" providerId="ADAL" clId="{3697927F-D38B-4D1B-A681-D678B33413B0}" dt="2023-03-20T21:18:53.662" v="10007" actId="20577"/>
        <pc:sldMkLst>
          <pc:docMk/>
          <pc:sldMk cId="1751112552" sldId="265"/>
        </pc:sldMkLst>
      </pc:sldChg>
      <pc:sldChg chg="addSp delSp modSp mod delAnim modAnim">
        <pc:chgData name="Francesco Santambrogio" userId="810f38a2-ab8c-4ec1-88e7-a6133546e8eb" providerId="ADAL" clId="{3697927F-D38B-4D1B-A681-D678B33413B0}" dt="2023-03-21T10:17:37.317" v="11325"/>
        <pc:sldMkLst>
          <pc:docMk/>
          <pc:sldMk cId="762112028" sldId="481"/>
        </pc:sldMkLst>
        <pc:spChg chg="del">
          <ac:chgData name="Francesco Santambrogio" userId="810f38a2-ab8c-4ec1-88e7-a6133546e8eb" providerId="ADAL" clId="{3697927F-D38B-4D1B-A681-D678B33413B0}" dt="2023-03-21T09:43:29.049" v="10603" actId="478"/>
          <ac:spMkLst>
            <pc:docMk/>
            <pc:sldMk cId="762112028" sldId="481"/>
            <ac:spMk id="2" creationId="{339BD270-AB3A-1ABF-B9AC-62463B1A3A4C}"/>
          </ac:spMkLst>
        </pc:spChg>
        <pc:spChg chg="del mod">
          <ac:chgData name="Francesco Santambrogio" userId="810f38a2-ab8c-4ec1-88e7-a6133546e8eb" providerId="ADAL" clId="{3697927F-D38B-4D1B-A681-D678B33413B0}" dt="2023-03-21T10:11:10.493" v="11165" actId="478"/>
          <ac:spMkLst>
            <pc:docMk/>
            <pc:sldMk cId="762112028" sldId="481"/>
            <ac:spMk id="3" creationId="{A5170FF6-F45D-BD8E-6DC6-F12F5BA5877A}"/>
          </ac:spMkLst>
        </pc:spChg>
        <pc:spChg chg="mod">
          <ac:chgData name="Francesco Santambrogio" userId="810f38a2-ab8c-4ec1-88e7-a6133546e8eb" providerId="ADAL" clId="{3697927F-D38B-4D1B-A681-D678B33413B0}" dt="2023-03-21T10:15:49.869" v="11318" actId="20577"/>
          <ac:spMkLst>
            <pc:docMk/>
            <pc:sldMk cId="762112028" sldId="481"/>
            <ac:spMk id="5" creationId="{3A06B2AE-2CE2-6251-683A-65EBD6735838}"/>
          </ac:spMkLst>
        </pc:spChg>
        <pc:spChg chg="del mod">
          <ac:chgData name="Francesco Santambrogio" userId="810f38a2-ab8c-4ec1-88e7-a6133546e8eb" providerId="ADAL" clId="{3697927F-D38B-4D1B-A681-D678B33413B0}" dt="2023-03-21T10:11:52.620" v="11184" actId="478"/>
          <ac:spMkLst>
            <pc:docMk/>
            <pc:sldMk cId="762112028" sldId="481"/>
            <ac:spMk id="7" creationId="{8D7C9C24-BB6F-F658-A75D-A96242D246B4}"/>
          </ac:spMkLst>
        </pc:spChg>
        <pc:spChg chg="add del mod">
          <ac:chgData name="Francesco Santambrogio" userId="810f38a2-ab8c-4ec1-88e7-a6133546e8eb" providerId="ADAL" clId="{3697927F-D38B-4D1B-A681-D678B33413B0}" dt="2023-03-21T09:43:30.472" v="10604" actId="478"/>
          <ac:spMkLst>
            <pc:docMk/>
            <pc:sldMk cId="762112028" sldId="481"/>
            <ac:spMk id="8" creationId="{49ED2672-2ACA-3E0F-3E86-21F517E41916}"/>
          </ac:spMkLst>
        </pc:spChg>
        <pc:spChg chg="del mod">
          <ac:chgData name="Francesco Santambrogio" userId="810f38a2-ab8c-4ec1-88e7-a6133546e8eb" providerId="ADAL" clId="{3697927F-D38B-4D1B-A681-D678B33413B0}" dt="2023-03-21T10:11:44.559" v="11179" actId="478"/>
          <ac:spMkLst>
            <pc:docMk/>
            <pc:sldMk cId="762112028" sldId="481"/>
            <ac:spMk id="9" creationId="{04D76140-63A3-E379-3D0B-EC2E95509214}"/>
          </ac:spMkLst>
        </pc:spChg>
        <pc:spChg chg="add mod">
          <ac:chgData name="Francesco Santambrogio" userId="810f38a2-ab8c-4ec1-88e7-a6133546e8eb" providerId="ADAL" clId="{3697927F-D38B-4D1B-A681-D678B33413B0}" dt="2023-03-21T09:43:31.310" v="10605"/>
          <ac:spMkLst>
            <pc:docMk/>
            <pc:sldMk cId="762112028" sldId="481"/>
            <ac:spMk id="11" creationId="{67041FF5-06CD-1CD5-F7C9-52CDD4809ACC}"/>
          </ac:spMkLst>
        </pc:spChg>
        <pc:spChg chg="add mod">
          <ac:chgData name="Francesco Santambrogio" userId="810f38a2-ab8c-4ec1-88e7-a6133546e8eb" providerId="ADAL" clId="{3697927F-D38B-4D1B-A681-D678B33413B0}" dt="2023-03-21T09:43:31.310" v="10605"/>
          <ac:spMkLst>
            <pc:docMk/>
            <pc:sldMk cId="762112028" sldId="481"/>
            <ac:spMk id="12" creationId="{C742EE7F-3CCF-1923-79AF-F23FF7174E7C}"/>
          </ac:spMkLst>
        </pc:spChg>
        <pc:grpChg chg="del">
          <ac:chgData name="Francesco Santambrogio" userId="810f38a2-ab8c-4ec1-88e7-a6133546e8eb" providerId="ADAL" clId="{3697927F-D38B-4D1B-A681-D678B33413B0}" dt="2023-03-21T10:13:03.416" v="11196" actId="478"/>
          <ac:grpSpMkLst>
            <pc:docMk/>
            <pc:sldMk cId="762112028" sldId="481"/>
            <ac:grpSpMk id="4" creationId="{D7DFDCF9-0220-0AF2-1318-CEEC63EF59A4}"/>
          </ac:grpSpMkLst>
        </pc:grpChg>
        <pc:grpChg chg="add del mod">
          <ac:chgData name="Francesco Santambrogio" userId="810f38a2-ab8c-4ec1-88e7-a6133546e8eb" providerId="ADAL" clId="{3697927F-D38B-4D1B-A681-D678B33413B0}" dt="2023-03-21T10:16:34.215" v="11319" actId="165"/>
          <ac:grpSpMkLst>
            <pc:docMk/>
            <pc:sldMk cId="762112028" sldId="481"/>
            <ac:grpSpMk id="13" creationId="{454C3D1D-3A8A-7BA3-071E-1BC0E7024E37}"/>
          </ac:grpSpMkLst>
        </pc:grpChg>
        <pc:picChg chg="mod topLvl">
          <ac:chgData name="Francesco Santambrogio" userId="810f38a2-ab8c-4ec1-88e7-a6133546e8eb" providerId="ADAL" clId="{3697927F-D38B-4D1B-A681-D678B33413B0}" dt="2023-03-21T10:16:34.215" v="11319" actId="165"/>
          <ac:picMkLst>
            <pc:docMk/>
            <pc:sldMk cId="762112028" sldId="481"/>
            <ac:picMk id="14" creationId="{4552704B-A871-E102-5704-E89C27283E4F}"/>
          </ac:picMkLst>
        </pc:picChg>
        <pc:picChg chg="mod topLvl">
          <ac:chgData name="Francesco Santambrogio" userId="810f38a2-ab8c-4ec1-88e7-a6133546e8eb" providerId="ADAL" clId="{3697927F-D38B-4D1B-A681-D678B33413B0}" dt="2023-03-21T10:16:34.215" v="11319" actId="165"/>
          <ac:picMkLst>
            <pc:docMk/>
            <pc:sldMk cId="762112028" sldId="481"/>
            <ac:picMk id="15" creationId="{332DB8ED-C3FF-7BA7-D0CF-631CC74AD9EE}"/>
          </ac:picMkLst>
        </pc:picChg>
        <pc:picChg chg="mod topLvl">
          <ac:chgData name="Francesco Santambrogio" userId="810f38a2-ab8c-4ec1-88e7-a6133546e8eb" providerId="ADAL" clId="{3697927F-D38B-4D1B-A681-D678B33413B0}" dt="2023-03-21T10:16:34.215" v="11319" actId="165"/>
          <ac:picMkLst>
            <pc:docMk/>
            <pc:sldMk cId="762112028" sldId="481"/>
            <ac:picMk id="16" creationId="{2866C7F7-387C-B057-4B31-A72EEBADE6BB}"/>
          </ac:picMkLst>
        </pc:picChg>
        <pc:picChg chg="mod topLvl">
          <ac:chgData name="Francesco Santambrogio" userId="810f38a2-ab8c-4ec1-88e7-a6133546e8eb" providerId="ADAL" clId="{3697927F-D38B-4D1B-A681-D678B33413B0}" dt="2023-03-21T10:16:34.215" v="11319" actId="165"/>
          <ac:picMkLst>
            <pc:docMk/>
            <pc:sldMk cId="762112028" sldId="481"/>
            <ac:picMk id="17" creationId="{BACB0A63-657D-E61B-578A-C448259B0D53}"/>
          </ac:picMkLst>
        </pc:picChg>
        <pc:picChg chg="mod topLvl">
          <ac:chgData name="Francesco Santambrogio" userId="810f38a2-ab8c-4ec1-88e7-a6133546e8eb" providerId="ADAL" clId="{3697927F-D38B-4D1B-A681-D678B33413B0}" dt="2023-03-21T10:16:34.215" v="11319" actId="165"/>
          <ac:picMkLst>
            <pc:docMk/>
            <pc:sldMk cId="762112028" sldId="481"/>
            <ac:picMk id="18" creationId="{7B954457-F233-0CD6-1E13-B95692232D45}"/>
          </ac:picMkLst>
        </pc:picChg>
        <pc:picChg chg="mod topLvl">
          <ac:chgData name="Francesco Santambrogio" userId="810f38a2-ab8c-4ec1-88e7-a6133546e8eb" providerId="ADAL" clId="{3697927F-D38B-4D1B-A681-D678B33413B0}" dt="2023-03-21T10:16:34.215" v="11319" actId="165"/>
          <ac:picMkLst>
            <pc:docMk/>
            <pc:sldMk cId="762112028" sldId="481"/>
            <ac:picMk id="19" creationId="{42A413DE-1EB2-A0D7-3E5D-EEDBF69E671C}"/>
          </ac:picMkLst>
        </pc:picChg>
        <pc:picChg chg="mod topLvl">
          <ac:chgData name="Francesco Santambrogio" userId="810f38a2-ab8c-4ec1-88e7-a6133546e8eb" providerId="ADAL" clId="{3697927F-D38B-4D1B-A681-D678B33413B0}" dt="2023-03-21T10:16:34.215" v="11319" actId="165"/>
          <ac:picMkLst>
            <pc:docMk/>
            <pc:sldMk cId="762112028" sldId="481"/>
            <ac:picMk id="20" creationId="{E4AE0943-DD75-CEAD-6AB7-B129A9B70A56}"/>
          </ac:picMkLst>
        </pc:picChg>
      </pc:sldChg>
      <pc:sldChg chg="addSp delSp modSp mod delAnim modAnim">
        <pc:chgData name="Francesco Santambrogio" userId="810f38a2-ab8c-4ec1-88e7-a6133546e8eb" providerId="ADAL" clId="{3697927F-D38B-4D1B-A681-D678B33413B0}" dt="2023-03-21T10:15:33.991" v="11314" actId="1076"/>
        <pc:sldMkLst>
          <pc:docMk/>
          <pc:sldMk cId="3797850408" sldId="482"/>
        </pc:sldMkLst>
        <pc:spChg chg="del">
          <ac:chgData name="Francesco Santambrogio" userId="810f38a2-ab8c-4ec1-88e7-a6133546e8eb" providerId="ADAL" clId="{3697927F-D38B-4D1B-A681-D678B33413B0}" dt="2023-03-21T09:43:23.401" v="10600" actId="478"/>
          <ac:spMkLst>
            <pc:docMk/>
            <pc:sldMk cId="3797850408" sldId="482"/>
            <ac:spMk id="2" creationId="{AB3D6830-4CF9-95E1-2C6D-31B69E0CD880}"/>
          </ac:spMkLst>
        </pc:spChg>
        <pc:spChg chg="del mod">
          <ac:chgData name="Francesco Santambrogio" userId="810f38a2-ab8c-4ec1-88e7-a6133546e8eb" providerId="ADAL" clId="{3697927F-D38B-4D1B-A681-D678B33413B0}" dt="2023-03-21T10:05:37.296" v="11128" actId="478"/>
          <ac:spMkLst>
            <pc:docMk/>
            <pc:sldMk cId="3797850408" sldId="482"/>
            <ac:spMk id="3" creationId="{A5170FF6-F45D-BD8E-6DC6-F12F5BA5877A}"/>
          </ac:spMkLst>
        </pc:spChg>
        <pc:spChg chg="mod">
          <ac:chgData name="Francesco Santambrogio" userId="810f38a2-ab8c-4ec1-88e7-a6133546e8eb" providerId="ADAL" clId="{3697927F-D38B-4D1B-A681-D678B33413B0}" dt="2023-03-21T10:04:56.120" v="11114" actId="21"/>
          <ac:spMkLst>
            <pc:docMk/>
            <pc:sldMk cId="3797850408" sldId="482"/>
            <ac:spMk id="4" creationId="{75386D18-ACED-EBAC-4F96-6F9F539FB93A}"/>
          </ac:spMkLst>
        </pc:spChg>
        <pc:spChg chg="del mod">
          <ac:chgData name="Francesco Santambrogio" userId="810f38a2-ab8c-4ec1-88e7-a6133546e8eb" providerId="ADAL" clId="{3697927F-D38B-4D1B-A681-D678B33413B0}" dt="2023-03-21T10:05:43.103" v="11129" actId="21"/>
          <ac:spMkLst>
            <pc:docMk/>
            <pc:sldMk cId="3797850408" sldId="482"/>
            <ac:spMk id="5" creationId="{0D059557-0C52-D426-FE1F-9909D3D8E734}"/>
          </ac:spMkLst>
        </pc:spChg>
        <pc:spChg chg="del mod">
          <ac:chgData name="Francesco Santambrogio" userId="810f38a2-ab8c-4ec1-88e7-a6133546e8eb" providerId="ADAL" clId="{3697927F-D38B-4D1B-A681-D678B33413B0}" dt="2023-03-21T10:04:26.429" v="11104" actId="478"/>
          <ac:spMkLst>
            <pc:docMk/>
            <pc:sldMk cId="3797850408" sldId="482"/>
            <ac:spMk id="7" creationId="{8D7C9C24-BB6F-F658-A75D-A96242D246B4}"/>
          </ac:spMkLst>
        </pc:spChg>
        <pc:spChg chg="add del mod">
          <ac:chgData name="Francesco Santambrogio" userId="810f38a2-ab8c-4ec1-88e7-a6133546e8eb" providerId="ADAL" clId="{3697927F-D38B-4D1B-A681-D678B33413B0}" dt="2023-03-21T09:43:25.048" v="10601" actId="478"/>
          <ac:spMkLst>
            <pc:docMk/>
            <pc:sldMk cId="3797850408" sldId="482"/>
            <ac:spMk id="18" creationId="{24942876-49DB-99A1-EC87-123233E2C8DD}"/>
          </ac:spMkLst>
        </pc:spChg>
        <pc:spChg chg="add mod">
          <ac:chgData name="Francesco Santambrogio" userId="810f38a2-ab8c-4ec1-88e7-a6133546e8eb" providerId="ADAL" clId="{3697927F-D38B-4D1B-A681-D678B33413B0}" dt="2023-03-21T09:43:25.867" v="10602"/>
          <ac:spMkLst>
            <pc:docMk/>
            <pc:sldMk cId="3797850408" sldId="482"/>
            <ac:spMk id="19" creationId="{7C8FB9E2-3F76-91CB-F349-2C8D6D569632}"/>
          </ac:spMkLst>
        </pc:spChg>
        <pc:spChg chg="add mod">
          <ac:chgData name="Francesco Santambrogio" userId="810f38a2-ab8c-4ec1-88e7-a6133546e8eb" providerId="ADAL" clId="{3697927F-D38B-4D1B-A681-D678B33413B0}" dt="2023-03-21T09:43:25.867" v="10602"/>
          <ac:spMkLst>
            <pc:docMk/>
            <pc:sldMk cId="3797850408" sldId="482"/>
            <ac:spMk id="20" creationId="{EDFEA2BF-0639-3D37-CE06-FC259FE2B9E9}"/>
          </ac:spMkLst>
        </pc:spChg>
        <pc:spChg chg="add mod">
          <ac:chgData name="Francesco Santambrogio" userId="810f38a2-ab8c-4ec1-88e7-a6133546e8eb" providerId="ADAL" clId="{3697927F-D38B-4D1B-A681-D678B33413B0}" dt="2023-03-21T10:15:33.991" v="11314" actId="1076"/>
          <ac:spMkLst>
            <pc:docMk/>
            <pc:sldMk cId="3797850408" sldId="482"/>
            <ac:spMk id="21" creationId="{5D392B75-5CC6-0499-FBEE-546EF2F6FEE1}"/>
          </ac:spMkLst>
        </pc:spChg>
        <pc:grpChg chg="del">
          <ac:chgData name="Francesco Santambrogio" userId="810f38a2-ab8c-4ec1-88e7-a6133546e8eb" providerId="ADAL" clId="{3697927F-D38B-4D1B-A681-D678B33413B0}" dt="2023-03-21T10:06:21.334" v="11130" actId="478"/>
          <ac:grpSpMkLst>
            <pc:docMk/>
            <pc:sldMk cId="3797850408" sldId="482"/>
            <ac:grpSpMk id="16" creationId="{A6AF8C92-8D3A-133C-812A-3517286895BE}"/>
          </ac:grpSpMkLst>
        </pc:grpChg>
        <pc:grpChg chg="add del mod">
          <ac:chgData name="Francesco Santambrogio" userId="810f38a2-ab8c-4ec1-88e7-a6133546e8eb" providerId="ADAL" clId="{3697927F-D38B-4D1B-A681-D678B33413B0}" dt="2023-03-21T10:09:19.794" v="11158" actId="165"/>
          <ac:grpSpMkLst>
            <pc:docMk/>
            <pc:sldMk cId="3797850408" sldId="482"/>
            <ac:grpSpMk id="22" creationId="{417A1CEC-2855-6A8A-1D56-4D014D7F45DF}"/>
          </ac:grpSpMkLst>
        </pc:grpChg>
        <pc:picChg chg="mod topLvl">
          <ac:chgData name="Francesco Santambrogio" userId="810f38a2-ab8c-4ec1-88e7-a6133546e8eb" providerId="ADAL" clId="{3697927F-D38B-4D1B-A681-D678B33413B0}" dt="2023-03-21T10:09:19.794" v="11158" actId="165"/>
          <ac:picMkLst>
            <pc:docMk/>
            <pc:sldMk cId="3797850408" sldId="482"/>
            <ac:picMk id="23" creationId="{9020C5F7-853A-D9A3-34CB-27E72BA84D56}"/>
          </ac:picMkLst>
        </pc:picChg>
        <pc:picChg chg="mod topLvl">
          <ac:chgData name="Francesco Santambrogio" userId="810f38a2-ab8c-4ec1-88e7-a6133546e8eb" providerId="ADAL" clId="{3697927F-D38B-4D1B-A681-D678B33413B0}" dt="2023-03-21T10:09:19.794" v="11158" actId="165"/>
          <ac:picMkLst>
            <pc:docMk/>
            <pc:sldMk cId="3797850408" sldId="482"/>
            <ac:picMk id="24" creationId="{797730A7-9751-0E16-6180-A862BA84FDD5}"/>
          </ac:picMkLst>
        </pc:picChg>
        <pc:picChg chg="mod topLvl">
          <ac:chgData name="Francesco Santambrogio" userId="810f38a2-ab8c-4ec1-88e7-a6133546e8eb" providerId="ADAL" clId="{3697927F-D38B-4D1B-A681-D678B33413B0}" dt="2023-03-21T10:09:19.794" v="11158" actId="165"/>
          <ac:picMkLst>
            <pc:docMk/>
            <pc:sldMk cId="3797850408" sldId="482"/>
            <ac:picMk id="25" creationId="{D99BA033-0B96-EB2B-D933-FAC0B5C42C97}"/>
          </ac:picMkLst>
        </pc:picChg>
        <pc:picChg chg="mod topLvl">
          <ac:chgData name="Francesco Santambrogio" userId="810f38a2-ab8c-4ec1-88e7-a6133546e8eb" providerId="ADAL" clId="{3697927F-D38B-4D1B-A681-D678B33413B0}" dt="2023-03-21T10:09:19.794" v="11158" actId="165"/>
          <ac:picMkLst>
            <pc:docMk/>
            <pc:sldMk cId="3797850408" sldId="482"/>
            <ac:picMk id="26" creationId="{6A1D4AAE-31C2-9AD0-06C4-4071B5B3443F}"/>
          </ac:picMkLst>
        </pc:picChg>
        <pc:picChg chg="mod topLvl">
          <ac:chgData name="Francesco Santambrogio" userId="810f38a2-ab8c-4ec1-88e7-a6133546e8eb" providerId="ADAL" clId="{3697927F-D38B-4D1B-A681-D678B33413B0}" dt="2023-03-21T10:09:19.794" v="11158" actId="165"/>
          <ac:picMkLst>
            <pc:docMk/>
            <pc:sldMk cId="3797850408" sldId="482"/>
            <ac:picMk id="27" creationId="{8BAFF466-2295-632F-FAB3-96B0ADA9764A}"/>
          </ac:picMkLst>
        </pc:picChg>
        <pc:picChg chg="mod topLvl">
          <ac:chgData name="Francesco Santambrogio" userId="810f38a2-ab8c-4ec1-88e7-a6133546e8eb" providerId="ADAL" clId="{3697927F-D38B-4D1B-A681-D678B33413B0}" dt="2023-03-21T10:09:19.794" v="11158" actId="165"/>
          <ac:picMkLst>
            <pc:docMk/>
            <pc:sldMk cId="3797850408" sldId="482"/>
            <ac:picMk id="28" creationId="{B9926BB7-DEFB-160A-39CE-A26CEEF7BAC7}"/>
          </ac:picMkLst>
        </pc:picChg>
        <pc:picChg chg="mod topLvl">
          <ac:chgData name="Francesco Santambrogio" userId="810f38a2-ab8c-4ec1-88e7-a6133546e8eb" providerId="ADAL" clId="{3697927F-D38B-4D1B-A681-D678B33413B0}" dt="2023-03-21T10:09:19.794" v="11158" actId="165"/>
          <ac:picMkLst>
            <pc:docMk/>
            <pc:sldMk cId="3797850408" sldId="482"/>
            <ac:picMk id="29" creationId="{4E46085F-3643-3CF8-5825-5324DBFD3EA0}"/>
          </ac:picMkLst>
        </pc:picChg>
      </pc:sldChg>
      <pc:sldChg chg="addSp delSp modSp mod modNotesTx">
        <pc:chgData name="Francesco Santambrogio" userId="810f38a2-ab8c-4ec1-88e7-a6133546e8eb" providerId="ADAL" clId="{3697927F-D38B-4D1B-A681-D678B33413B0}" dt="2023-03-21T10:39:58.311" v="11428" actId="20577"/>
        <pc:sldMkLst>
          <pc:docMk/>
          <pc:sldMk cId="2495695783" sldId="483"/>
        </pc:sldMkLst>
        <pc:spChg chg="del">
          <ac:chgData name="Francesco Santambrogio" userId="810f38a2-ab8c-4ec1-88e7-a6133546e8eb" providerId="ADAL" clId="{3697927F-D38B-4D1B-A681-D678B33413B0}" dt="2023-03-21T09:43:14.382" v="10597" actId="478"/>
          <ac:spMkLst>
            <pc:docMk/>
            <pc:sldMk cId="2495695783" sldId="483"/>
            <ac:spMk id="2" creationId="{BB91D14C-9B74-C7A6-961B-F4196F0CADA1}"/>
          </ac:spMkLst>
        </pc:spChg>
        <pc:spChg chg="add del mod">
          <ac:chgData name="Francesco Santambrogio" userId="810f38a2-ab8c-4ec1-88e7-a6133546e8eb" providerId="ADAL" clId="{3697927F-D38B-4D1B-A681-D678B33413B0}" dt="2023-03-21T09:59:08.082" v="10953" actId="478"/>
          <ac:spMkLst>
            <pc:docMk/>
            <pc:sldMk cId="2495695783" sldId="483"/>
            <ac:spMk id="3" creationId="{A5170FF6-F45D-BD8E-6DC6-F12F5BA5877A}"/>
          </ac:spMkLst>
        </pc:spChg>
        <pc:spChg chg="add del mod">
          <ac:chgData name="Francesco Santambrogio" userId="810f38a2-ab8c-4ec1-88e7-a6133546e8eb" providerId="ADAL" clId="{3697927F-D38B-4D1B-A681-D678B33413B0}" dt="2023-03-21T10:01:52.450" v="11082" actId="478"/>
          <ac:spMkLst>
            <pc:docMk/>
            <pc:sldMk cId="2495695783" sldId="483"/>
            <ac:spMk id="5" creationId="{0D059557-0C52-D426-FE1F-9909D3D8E734}"/>
          </ac:spMkLst>
        </pc:spChg>
        <pc:spChg chg="mod">
          <ac:chgData name="Francesco Santambrogio" userId="810f38a2-ab8c-4ec1-88e7-a6133546e8eb" providerId="ADAL" clId="{3697927F-D38B-4D1B-A681-D678B33413B0}" dt="2023-03-21T10:00:48.898" v="10978" actId="14100"/>
          <ac:spMkLst>
            <pc:docMk/>
            <pc:sldMk cId="2495695783" sldId="483"/>
            <ac:spMk id="15" creationId="{1343F7DD-A05A-A08F-A5E8-35347F61150B}"/>
          </ac:spMkLst>
        </pc:spChg>
        <pc:spChg chg="add del mod">
          <ac:chgData name="Francesco Santambrogio" userId="810f38a2-ab8c-4ec1-88e7-a6133546e8eb" providerId="ADAL" clId="{3697927F-D38B-4D1B-A681-D678B33413B0}" dt="2023-03-21T09:43:17.300" v="10598" actId="478"/>
          <ac:spMkLst>
            <pc:docMk/>
            <pc:sldMk cId="2495695783" sldId="483"/>
            <ac:spMk id="18" creationId="{7B15EC5E-11C7-9672-FFB1-89C5A8524572}"/>
          </ac:spMkLst>
        </pc:spChg>
        <pc:spChg chg="add mod">
          <ac:chgData name="Francesco Santambrogio" userId="810f38a2-ab8c-4ec1-88e7-a6133546e8eb" providerId="ADAL" clId="{3697927F-D38B-4D1B-A681-D678B33413B0}" dt="2023-03-21T09:43:18.224" v="10599"/>
          <ac:spMkLst>
            <pc:docMk/>
            <pc:sldMk cId="2495695783" sldId="483"/>
            <ac:spMk id="19" creationId="{21BB5527-7879-C8BE-59E6-D15351198F6A}"/>
          </ac:spMkLst>
        </pc:spChg>
        <pc:spChg chg="add mod">
          <ac:chgData name="Francesco Santambrogio" userId="810f38a2-ab8c-4ec1-88e7-a6133546e8eb" providerId="ADAL" clId="{3697927F-D38B-4D1B-A681-D678B33413B0}" dt="2023-03-21T09:43:18.224" v="10599"/>
          <ac:spMkLst>
            <pc:docMk/>
            <pc:sldMk cId="2495695783" sldId="483"/>
            <ac:spMk id="20" creationId="{CB56F84F-7226-0EDE-FD7E-C7B80B07BAA9}"/>
          </ac:spMkLst>
        </pc:spChg>
        <pc:spChg chg="add del mod">
          <ac:chgData name="Francesco Santambrogio" userId="810f38a2-ab8c-4ec1-88e7-a6133546e8eb" providerId="ADAL" clId="{3697927F-D38B-4D1B-A681-D678B33413B0}" dt="2023-03-21T09:59:02.702" v="10946"/>
          <ac:spMkLst>
            <pc:docMk/>
            <pc:sldMk cId="2495695783" sldId="483"/>
            <ac:spMk id="21" creationId="{73F5C357-A912-6F38-D276-6BFC953B6C94}"/>
          </ac:spMkLst>
        </pc:spChg>
        <pc:spChg chg="add mod">
          <ac:chgData name="Francesco Santambrogio" userId="810f38a2-ab8c-4ec1-88e7-a6133546e8eb" providerId="ADAL" clId="{3697927F-D38B-4D1B-A681-D678B33413B0}" dt="2023-03-21T10:15:01.870" v="11303" actId="20577"/>
          <ac:spMkLst>
            <pc:docMk/>
            <pc:sldMk cId="2495695783" sldId="483"/>
            <ac:spMk id="22" creationId="{FAD1B0D9-B07D-D684-C64B-82339665EFC3}"/>
          </ac:spMkLst>
        </pc:spChg>
        <pc:grpChg chg="add del mod">
          <ac:chgData name="Francesco Santambrogio" userId="810f38a2-ab8c-4ec1-88e7-a6133546e8eb" providerId="ADAL" clId="{3697927F-D38B-4D1B-A681-D678B33413B0}" dt="2023-03-21T10:01:49.386" v="11081" actId="478"/>
          <ac:grpSpMkLst>
            <pc:docMk/>
            <pc:sldMk cId="2495695783" sldId="483"/>
            <ac:grpSpMk id="8" creationId="{770322A1-6FA4-F5CE-2C83-9622D95AD430}"/>
          </ac:grpSpMkLst>
        </pc:grpChg>
        <pc:grpChg chg="add del mod">
          <ac:chgData name="Francesco Santambrogio" userId="810f38a2-ab8c-4ec1-88e7-a6133546e8eb" providerId="ADAL" clId="{3697927F-D38B-4D1B-A681-D678B33413B0}" dt="2023-03-21T10:02:11.411" v="11085" actId="165"/>
          <ac:grpSpMkLst>
            <pc:docMk/>
            <pc:sldMk cId="2495695783" sldId="483"/>
            <ac:grpSpMk id="23" creationId="{71A398E8-5629-17C4-D7D7-A4D8121314D5}"/>
          </ac:grpSpMkLst>
        </pc:grpChg>
        <pc:picChg chg="mod">
          <ac:chgData name="Francesco Santambrogio" userId="810f38a2-ab8c-4ec1-88e7-a6133546e8eb" providerId="ADAL" clId="{3697927F-D38B-4D1B-A681-D678B33413B0}" dt="2023-03-21T10:00:48.898" v="10978" actId="14100"/>
          <ac:picMkLst>
            <pc:docMk/>
            <pc:sldMk cId="2495695783" sldId="483"/>
            <ac:picMk id="4" creationId="{3DD63757-EABF-6FFD-F8F6-D429394C97AF}"/>
          </ac:picMkLst>
        </pc:picChg>
        <pc:picChg chg="mod">
          <ac:chgData name="Francesco Santambrogio" userId="810f38a2-ab8c-4ec1-88e7-a6133546e8eb" providerId="ADAL" clId="{3697927F-D38B-4D1B-A681-D678B33413B0}" dt="2023-03-21T10:00:48.898" v="10978" actId="14100"/>
          <ac:picMkLst>
            <pc:docMk/>
            <pc:sldMk cId="2495695783" sldId="483"/>
            <ac:picMk id="6" creationId="{30F759B5-4FA6-91BC-930F-889D8D6DA914}"/>
          </ac:picMkLst>
        </pc:picChg>
        <pc:picChg chg="mod">
          <ac:chgData name="Francesco Santambrogio" userId="810f38a2-ab8c-4ec1-88e7-a6133546e8eb" providerId="ADAL" clId="{3697927F-D38B-4D1B-A681-D678B33413B0}" dt="2023-03-21T10:00:48.898" v="10978" actId="14100"/>
          <ac:picMkLst>
            <pc:docMk/>
            <pc:sldMk cId="2495695783" sldId="483"/>
            <ac:picMk id="7" creationId="{B536528C-E08A-EA0D-A86C-2AA8A07FA5C6}"/>
          </ac:picMkLst>
        </pc:picChg>
        <pc:picChg chg="mod">
          <ac:chgData name="Francesco Santambrogio" userId="810f38a2-ab8c-4ec1-88e7-a6133546e8eb" providerId="ADAL" clId="{3697927F-D38B-4D1B-A681-D678B33413B0}" dt="2023-03-21T10:00:48.898" v="10978" actId="14100"/>
          <ac:picMkLst>
            <pc:docMk/>
            <pc:sldMk cId="2495695783" sldId="483"/>
            <ac:picMk id="9" creationId="{F42CC3AF-8D56-94AA-ED62-9A885D638254}"/>
          </ac:picMkLst>
        </pc:picChg>
        <pc:picChg chg="mod">
          <ac:chgData name="Francesco Santambrogio" userId="810f38a2-ab8c-4ec1-88e7-a6133546e8eb" providerId="ADAL" clId="{3697927F-D38B-4D1B-A681-D678B33413B0}" dt="2023-03-21T10:00:48.898" v="10978" actId="14100"/>
          <ac:picMkLst>
            <pc:docMk/>
            <pc:sldMk cId="2495695783" sldId="483"/>
            <ac:picMk id="10" creationId="{91AADBAF-C2EB-207F-9261-3C121904C13C}"/>
          </ac:picMkLst>
        </pc:picChg>
        <pc:picChg chg="mod">
          <ac:chgData name="Francesco Santambrogio" userId="810f38a2-ab8c-4ec1-88e7-a6133546e8eb" providerId="ADAL" clId="{3697927F-D38B-4D1B-A681-D678B33413B0}" dt="2023-03-21T10:00:48.898" v="10978" actId="14100"/>
          <ac:picMkLst>
            <pc:docMk/>
            <pc:sldMk cId="2495695783" sldId="483"/>
            <ac:picMk id="11" creationId="{5CD9345A-C827-417D-BD02-7E8102460173}"/>
          </ac:picMkLst>
        </pc:picChg>
        <pc:picChg chg="mod">
          <ac:chgData name="Francesco Santambrogio" userId="810f38a2-ab8c-4ec1-88e7-a6133546e8eb" providerId="ADAL" clId="{3697927F-D38B-4D1B-A681-D678B33413B0}" dt="2023-03-21T10:00:48.898" v="10978" actId="14100"/>
          <ac:picMkLst>
            <pc:docMk/>
            <pc:sldMk cId="2495695783" sldId="483"/>
            <ac:picMk id="12" creationId="{DA49595D-A7DF-E325-1430-00009D3E52E1}"/>
          </ac:picMkLst>
        </pc:picChg>
        <pc:picChg chg="mod">
          <ac:chgData name="Francesco Santambrogio" userId="810f38a2-ab8c-4ec1-88e7-a6133546e8eb" providerId="ADAL" clId="{3697927F-D38B-4D1B-A681-D678B33413B0}" dt="2023-03-21T10:00:48.898" v="10978" actId="14100"/>
          <ac:picMkLst>
            <pc:docMk/>
            <pc:sldMk cId="2495695783" sldId="483"/>
            <ac:picMk id="13" creationId="{3B56BC21-D8E6-40F8-3A1A-CF9DC8764703}"/>
          </ac:picMkLst>
        </pc:picChg>
        <pc:picChg chg="mod">
          <ac:chgData name="Francesco Santambrogio" userId="810f38a2-ab8c-4ec1-88e7-a6133546e8eb" providerId="ADAL" clId="{3697927F-D38B-4D1B-A681-D678B33413B0}" dt="2023-03-21T10:00:48.898" v="10978" actId="14100"/>
          <ac:picMkLst>
            <pc:docMk/>
            <pc:sldMk cId="2495695783" sldId="483"/>
            <ac:picMk id="14" creationId="{2373C977-786E-C737-2B14-21B0966683D0}"/>
          </ac:picMkLst>
        </pc:picChg>
        <pc:picChg chg="mod topLvl">
          <ac:chgData name="Francesco Santambrogio" userId="810f38a2-ab8c-4ec1-88e7-a6133546e8eb" providerId="ADAL" clId="{3697927F-D38B-4D1B-A681-D678B33413B0}" dt="2023-03-21T10:02:11.411" v="11085" actId="165"/>
          <ac:picMkLst>
            <pc:docMk/>
            <pc:sldMk cId="2495695783" sldId="483"/>
            <ac:picMk id="24" creationId="{A27A9E8F-DE56-8011-1E0E-9C87E74238F7}"/>
          </ac:picMkLst>
        </pc:picChg>
        <pc:picChg chg="mod topLvl">
          <ac:chgData name="Francesco Santambrogio" userId="810f38a2-ab8c-4ec1-88e7-a6133546e8eb" providerId="ADAL" clId="{3697927F-D38B-4D1B-A681-D678B33413B0}" dt="2023-03-21T10:02:11.411" v="11085" actId="165"/>
          <ac:picMkLst>
            <pc:docMk/>
            <pc:sldMk cId="2495695783" sldId="483"/>
            <ac:picMk id="25" creationId="{6AA50B55-6FF4-05AE-2F7A-736A84FA6C30}"/>
          </ac:picMkLst>
        </pc:picChg>
        <pc:picChg chg="mod topLvl">
          <ac:chgData name="Francesco Santambrogio" userId="810f38a2-ab8c-4ec1-88e7-a6133546e8eb" providerId="ADAL" clId="{3697927F-D38B-4D1B-A681-D678B33413B0}" dt="2023-03-21T10:02:11.411" v="11085" actId="165"/>
          <ac:picMkLst>
            <pc:docMk/>
            <pc:sldMk cId="2495695783" sldId="483"/>
            <ac:picMk id="26" creationId="{616CDC6B-AA20-8835-C91C-93E3E160EC9B}"/>
          </ac:picMkLst>
        </pc:picChg>
        <pc:picChg chg="mod topLvl">
          <ac:chgData name="Francesco Santambrogio" userId="810f38a2-ab8c-4ec1-88e7-a6133546e8eb" providerId="ADAL" clId="{3697927F-D38B-4D1B-A681-D678B33413B0}" dt="2023-03-21T10:02:11.411" v="11085" actId="165"/>
          <ac:picMkLst>
            <pc:docMk/>
            <pc:sldMk cId="2495695783" sldId="483"/>
            <ac:picMk id="27" creationId="{FBD4C524-BEC1-533C-838B-F07281E8ADC0}"/>
          </ac:picMkLst>
        </pc:picChg>
        <pc:picChg chg="mod topLvl">
          <ac:chgData name="Francesco Santambrogio" userId="810f38a2-ab8c-4ec1-88e7-a6133546e8eb" providerId="ADAL" clId="{3697927F-D38B-4D1B-A681-D678B33413B0}" dt="2023-03-21T10:02:11.411" v="11085" actId="165"/>
          <ac:picMkLst>
            <pc:docMk/>
            <pc:sldMk cId="2495695783" sldId="483"/>
            <ac:picMk id="28" creationId="{692AF6D7-294D-129F-6F0F-E79E88675AB3}"/>
          </ac:picMkLst>
        </pc:picChg>
        <pc:picChg chg="mod topLvl">
          <ac:chgData name="Francesco Santambrogio" userId="810f38a2-ab8c-4ec1-88e7-a6133546e8eb" providerId="ADAL" clId="{3697927F-D38B-4D1B-A681-D678B33413B0}" dt="2023-03-21T10:02:11.411" v="11085" actId="165"/>
          <ac:picMkLst>
            <pc:docMk/>
            <pc:sldMk cId="2495695783" sldId="483"/>
            <ac:picMk id="29" creationId="{6F21465F-5B28-E7D1-B372-77DD21709FC2}"/>
          </ac:picMkLst>
        </pc:picChg>
        <pc:picChg chg="mod topLvl">
          <ac:chgData name="Francesco Santambrogio" userId="810f38a2-ab8c-4ec1-88e7-a6133546e8eb" providerId="ADAL" clId="{3697927F-D38B-4D1B-A681-D678B33413B0}" dt="2023-03-21T10:02:11.411" v="11085" actId="165"/>
          <ac:picMkLst>
            <pc:docMk/>
            <pc:sldMk cId="2495695783" sldId="483"/>
            <ac:picMk id="30" creationId="{C8892994-36D8-9391-5421-61185D21D08D}"/>
          </ac:picMkLst>
        </pc:picChg>
        <pc:picChg chg="add mod">
          <ac:chgData name="Francesco Santambrogio" userId="810f38a2-ab8c-4ec1-88e7-a6133546e8eb" providerId="ADAL" clId="{3697927F-D38B-4D1B-A681-D678B33413B0}" dt="2023-03-21T10:02:46.383" v="11087" actId="1076"/>
          <ac:picMkLst>
            <pc:docMk/>
            <pc:sldMk cId="2495695783" sldId="483"/>
            <ac:picMk id="31" creationId="{8505AE3E-944A-A6A3-EE28-40149462C09E}"/>
          </ac:picMkLst>
        </pc:picChg>
        <pc:cxnChg chg="add mod">
          <ac:chgData name="Francesco Santambrogio" userId="810f38a2-ab8c-4ec1-88e7-a6133546e8eb" providerId="ADAL" clId="{3697927F-D38B-4D1B-A681-D678B33413B0}" dt="2023-03-21T10:03:34.110" v="11099" actId="14100"/>
          <ac:cxnSpMkLst>
            <pc:docMk/>
            <pc:sldMk cId="2495695783" sldId="483"/>
            <ac:cxnSpMk id="33" creationId="{0EA1F1FC-3B3D-EA0C-96C8-A0F333241F03}"/>
          </ac:cxnSpMkLst>
        </pc:cxnChg>
        <pc:cxnChg chg="add mod">
          <ac:chgData name="Francesco Santambrogio" userId="810f38a2-ab8c-4ec1-88e7-a6133546e8eb" providerId="ADAL" clId="{3697927F-D38B-4D1B-A681-D678B33413B0}" dt="2023-03-21T10:03:39.124" v="11101" actId="14100"/>
          <ac:cxnSpMkLst>
            <pc:docMk/>
            <pc:sldMk cId="2495695783" sldId="483"/>
            <ac:cxnSpMk id="34" creationId="{4DB8883A-3A71-6C88-0A42-BA4DB5582AC3}"/>
          </ac:cxnSpMkLst>
        </pc:cxnChg>
      </pc:sldChg>
      <pc:sldChg chg="addSp delSp modSp mod">
        <pc:chgData name="Francesco Santambrogio" userId="810f38a2-ab8c-4ec1-88e7-a6133546e8eb" providerId="ADAL" clId="{3697927F-D38B-4D1B-A681-D678B33413B0}" dt="2023-03-21T10:14:51.078" v="11298" actId="20577"/>
        <pc:sldMkLst>
          <pc:docMk/>
          <pc:sldMk cId="2257888598" sldId="484"/>
        </pc:sldMkLst>
        <pc:spChg chg="del">
          <ac:chgData name="Francesco Santambrogio" userId="810f38a2-ab8c-4ec1-88e7-a6133546e8eb" providerId="ADAL" clId="{3697927F-D38B-4D1B-A681-D678B33413B0}" dt="2023-03-21T09:43:07.371" v="10593" actId="478"/>
          <ac:spMkLst>
            <pc:docMk/>
            <pc:sldMk cId="2257888598" sldId="484"/>
            <ac:spMk id="2" creationId="{E8F53130-8BC5-163D-80D3-DF8F1F477C91}"/>
          </ac:spMkLst>
        </pc:spChg>
        <pc:spChg chg="add del mod">
          <ac:chgData name="Francesco Santambrogio" userId="810f38a2-ab8c-4ec1-88e7-a6133546e8eb" providerId="ADAL" clId="{3697927F-D38B-4D1B-A681-D678B33413B0}" dt="2023-03-21T09:56:48.369" v="10853" actId="478"/>
          <ac:spMkLst>
            <pc:docMk/>
            <pc:sldMk cId="2257888598" sldId="484"/>
            <ac:spMk id="3" creationId="{A5170FF6-F45D-BD8E-6DC6-F12F5BA5877A}"/>
          </ac:spMkLst>
        </pc:spChg>
        <pc:spChg chg="add del mod">
          <ac:chgData name="Francesco Santambrogio" userId="810f38a2-ab8c-4ec1-88e7-a6133546e8eb" providerId="ADAL" clId="{3697927F-D38B-4D1B-A681-D678B33413B0}" dt="2023-03-21T09:57:28.327" v="10861" actId="21"/>
          <ac:spMkLst>
            <pc:docMk/>
            <pc:sldMk cId="2257888598" sldId="484"/>
            <ac:spMk id="5" creationId="{0D059557-0C52-D426-FE1F-9909D3D8E734}"/>
          </ac:spMkLst>
        </pc:spChg>
        <pc:spChg chg="add del mod">
          <ac:chgData name="Francesco Santambrogio" userId="810f38a2-ab8c-4ec1-88e7-a6133546e8eb" providerId="ADAL" clId="{3697927F-D38B-4D1B-A681-D678B33413B0}" dt="2023-03-21T09:43:09.954" v="10595" actId="478"/>
          <ac:spMkLst>
            <pc:docMk/>
            <pc:sldMk cId="2257888598" sldId="484"/>
            <ac:spMk id="15" creationId="{8125C0E7-9082-D9FA-CCBE-7860EC7E554E}"/>
          </ac:spMkLst>
        </pc:spChg>
        <pc:spChg chg="add mod">
          <ac:chgData name="Francesco Santambrogio" userId="810f38a2-ab8c-4ec1-88e7-a6133546e8eb" providerId="ADAL" clId="{3697927F-D38B-4D1B-A681-D678B33413B0}" dt="2023-03-21T09:43:10.921" v="10596"/>
          <ac:spMkLst>
            <pc:docMk/>
            <pc:sldMk cId="2257888598" sldId="484"/>
            <ac:spMk id="16" creationId="{8A0E69A8-EE26-F58A-A6B9-BC694C556CA5}"/>
          </ac:spMkLst>
        </pc:spChg>
        <pc:spChg chg="add mod">
          <ac:chgData name="Francesco Santambrogio" userId="810f38a2-ab8c-4ec1-88e7-a6133546e8eb" providerId="ADAL" clId="{3697927F-D38B-4D1B-A681-D678B33413B0}" dt="2023-03-21T09:43:10.921" v="10596"/>
          <ac:spMkLst>
            <pc:docMk/>
            <pc:sldMk cId="2257888598" sldId="484"/>
            <ac:spMk id="17" creationId="{57119EC5-1E47-CDA9-0426-48F4F7A10030}"/>
          </ac:spMkLst>
        </pc:spChg>
        <pc:spChg chg="add del mod">
          <ac:chgData name="Francesco Santambrogio" userId="810f38a2-ab8c-4ec1-88e7-a6133546e8eb" providerId="ADAL" clId="{3697927F-D38B-4D1B-A681-D678B33413B0}" dt="2023-03-21T09:56:36.656" v="10840"/>
          <ac:spMkLst>
            <pc:docMk/>
            <pc:sldMk cId="2257888598" sldId="484"/>
            <ac:spMk id="18" creationId="{E09BA80E-03B7-EEC4-1D45-CE3E6A96FADD}"/>
          </ac:spMkLst>
        </pc:spChg>
        <pc:spChg chg="add del mod">
          <ac:chgData name="Francesco Santambrogio" userId="810f38a2-ab8c-4ec1-88e7-a6133546e8eb" providerId="ADAL" clId="{3697927F-D38B-4D1B-A681-D678B33413B0}" dt="2023-03-21T09:56:35.722" v="10837"/>
          <ac:spMkLst>
            <pc:docMk/>
            <pc:sldMk cId="2257888598" sldId="484"/>
            <ac:spMk id="19" creationId="{1773EFDD-0291-2B83-38AF-28C372493657}"/>
          </ac:spMkLst>
        </pc:spChg>
        <pc:spChg chg="add mod">
          <ac:chgData name="Francesco Santambrogio" userId="810f38a2-ab8c-4ec1-88e7-a6133546e8eb" providerId="ADAL" clId="{3697927F-D38B-4D1B-A681-D678B33413B0}" dt="2023-03-21T10:14:51.078" v="11298" actId="20577"/>
          <ac:spMkLst>
            <pc:docMk/>
            <pc:sldMk cId="2257888598" sldId="484"/>
            <ac:spMk id="20" creationId="{7EDF040E-C521-4ECA-780C-4E58791F9D7C}"/>
          </ac:spMkLst>
        </pc:spChg>
        <pc:grpChg chg="mod">
          <ac:chgData name="Francesco Santambrogio" userId="810f38a2-ab8c-4ec1-88e7-a6133546e8eb" providerId="ADAL" clId="{3697927F-D38B-4D1B-A681-D678B33413B0}" dt="2023-03-21T09:57:46.266" v="10937" actId="1038"/>
          <ac:grpSpMkLst>
            <pc:docMk/>
            <pc:sldMk cId="2257888598" sldId="484"/>
            <ac:grpSpMk id="4" creationId="{4C658A58-99D2-4879-594B-F4C9F7D4B3AC}"/>
          </ac:grpSpMkLst>
        </pc:grpChg>
        <pc:picChg chg="mod">
          <ac:chgData name="Francesco Santambrogio" userId="810f38a2-ab8c-4ec1-88e7-a6133546e8eb" providerId="ADAL" clId="{3697927F-D38B-4D1B-A681-D678B33413B0}" dt="2023-03-21T09:57:46.266" v="10937" actId="1038"/>
          <ac:picMkLst>
            <pc:docMk/>
            <pc:sldMk cId="2257888598" sldId="484"/>
            <ac:picMk id="6" creationId="{30F759B5-4FA6-91BC-930F-889D8D6DA914}"/>
          </ac:picMkLst>
        </pc:picChg>
        <pc:picChg chg="mod">
          <ac:chgData name="Francesco Santambrogio" userId="810f38a2-ab8c-4ec1-88e7-a6133546e8eb" providerId="ADAL" clId="{3697927F-D38B-4D1B-A681-D678B33413B0}" dt="2023-03-21T09:57:46.266" v="10937" actId="1038"/>
          <ac:picMkLst>
            <pc:docMk/>
            <pc:sldMk cId="2257888598" sldId="484"/>
            <ac:picMk id="8" creationId="{940FAB2E-A92B-1369-E9E5-2FE1F1EA6989}"/>
          </ac:picMkLst>
        </pc:picChg>
        <pc:picChg chg="mod">
          <ac:chgData name="Francesco Santambrogio" userId="810f38a2-ab8c-4ec1-88e7-a6133546e8eb" providerId="ADAL" clId="{3697927F-D38B-4D1B-A681-D678B33413B0}" dt="2023-03-21T09:57:46.266" v="10937" actId="1038"/>
          <ac:picMkLst>
            <pc:docMk/>
            <pc:sldMk cId="2257888598" sldId="484"/>
            <ac:picMk id="9" creationId="{F42CC3AF-8D56-94AA-ED62-9A885D638254}"/>
          </ac:picMkLst>
        </pc:picChg>
        <pc:picChg chg="mod">
          <ac:chgData name="Francesco Santambrogio" userId="810f38a2-ab8c-4ec1-88e7-a6133546e8eb" providerId="ADAL" clId="{3697927F-D38B-4D1B-A681-D678B33413B0}" dt="2023-03-21T09:57:46.266" v="10937" actId="1038"/>
          <ac:picMkLst>
            <pc:docMk/>
            <pc:sldMk cId="2257888598" sldId="484"/>
            <ac:picMk id="10" creationId="{91AADBAF-C2EB-207F-9261-3C121904C13C}"/>
          </ac:picMkLst>
        </pc:picChg>
        <pc:picChg chg="mod">
          <ac:chgData name="Francesco Santambrogio" userId="810f38a2-ab8c-4ec1-88e7-a6133546e8eb" providerId="ADAL" clId="{3697927F-D38B-4D1B-A681-D678B33413B0}" dt="2023-03-21T09:57:46.266" v="10937" actId="1038"/>
          <ac:picMkLst>
            <pc:docMk/>
            <pc:sldMk cId="2257888598" sldId="484"/>
            <ac:picMk id="11" creationId="{5CD9345A-C827-417D-BD02-7E8102460173}"/>
          </ac:picMkLst>
        </pc:picChg>
        <pc:picChg chg="mod">
          <ac:chgData name="Francesco Santambrogio" userId="810f38a2-ab8c-4ec1-88e7-a6133546e8eb" providerId="ADAL" clId="{3697927F-D38B-4D1B-A681-D678B33413B0}" dt="2023-03-21T09:57:46.266" v="10937" actId="1038"/>
          <ac:picMkLst>
            <pc:docMk/>
            <pc:sldMk cId="2257888598" sldId="484"/>
            <ac:picMk id="12" creationId="{DA49595D-A7DF-E325-1430-00009D3E52E1}"/>
          </ac:picMkLst>
        </pc:picChg>
        <pc:picChg chg="mod">
          <ac:chgData name="Francesco Santambrogio" userId="810f38a2-ab8c-4ec1-88e7-a6133546e8eb" providerId="ADAL" clId="{3697927F-D38B-4D1B-A681-D678B33413B0}" dt="2023-03-21T09:57:46.266" v="10937" actId="1038"/>
          <ac:picMkLst>
            <pc:docMk/>
            <pc:sldMk cId="2257888598" sldId="484"/>
            <ac:picMk id="13" creationId="{3B56BC21-D8E6-40F8-3A1A-CF9DC8764703}"/>
          </ac:picMkLst>
        </pc:picChg>
      </pc:sldChg>
      <pc:sldChg chg="addSp delSp modSp mod modNotesTx">
        <pc:chgData name="Francesco Santambrogio" userId="810f38a2-ab8c-4ec1-88e7-a6133546e8eb" providerId="ADAL" clId="{3697927F-D38B-4D1B-A681-D678B33413B0}" dt="2023-03-21T10:40:10.772" v="11429" actId="120"/>
        <pc:sldMkLst>
          <pc:docMk/>
          <pc:sldMk cId="1181045330" sldId="486"/>
        </pc:sldMkLst>
        <pc:spChg chg="del">
          <ac:chgData name="Francesco Santambrogio" userId="810f38a2-ab8c-4ec1-88e7-a6133546e8eb" providerId="ADAL" clId="{3697927F-D38B-4D1B-A681-D678B33413B0}" dt="2023-03-21T09:43:34.999" v="10606" actId="478"/>
          <ac:spMkLst>
            <pc:docMk/>
            <pc:sldMk cId="1181045330" sldId="486"/>
            <ac:spMk id="2" creationId="{D7E89ACF-9A63-2FC1-1AEE-BFFE8C597174}"/>
          </ac:spMkLst>
        </pc:spChg>
        <pc:spChg chg="mod">
          <ac:chgData name="Francesco Santambrogio" userId="810f38a2-ab8c-4ec1-88e7-a6133546e8eb" providerId="ADAL" clId="{3697927F-D38B-4D1B-A681-D678B33413B0}" dt="2023-03-21T09:53:39.247" v="10711" actId="14100"/>
          <ac:spMkLst>
            <pc:docMk/>
            <pc:sldMk cId="1181045330" sldId="486"/>
            <ac:spMk id="3" creationId="{A5170FF6-F45D-BD8E-6DC6-F12F5BA5877A}"/>
          </ac:spMkLst>
        </pc:spChg>
        <pc:spChg chg="add del mod">
          <ac:chgData name="Francesco Santambrogio" userId="810f38a2-ab8c-4ec1-88e7-a6133546e8eb" providerId="ADAL" clId="{3697927F-D38B-4D1B-A681-D678B33413B0}" dt="2023-03-21T09:43:36.653" v="10607" actId="478"/>
          <ac:spMkLst>
            <pc:docMk/>
            <pc:sldMk cId="1181045330" sldId="486"/>
            <ac:spMk id="5" creationId="{18500071-922D-14AA-DF62-65ED78D644DD}"/>
          </ac:spMkLst>
        </pc:spChg>
        <pc:spChg chg="add mod">
          <ac:chgData name="Francesco Santambrogio" userId="810f38a2-ab8c-4ec1-88e7-a6133546e8eb" providerId="ADAL" clId="{3697927F-D38B-4D1B-A681-D678B33413B0}" dt="2023-03-21T09:43:37.496" v="10608"/>
          <ac:spMkLst>
            <pc:docMk/>
            <pc:sldMk cId="1181045330" sldId="486"/>
            <ac:spMk id="6" creationId="{1D5475C7-1D97-E49B-558D-17AB5511FB2F}"/>
          </ac:spMkLst>
        </pc:spChg>
        <pc:spChg chg="add mod">
          <ac:chgData name="Francesco Santambrogio" userId="810f38a2-ab8c-4ec1-88e7-a6133546e8eb" providerId="ADAL" clId="{3697927F-D38B-4D1B-A681-D678B33413B0}" dt="2023-03-21T09:43:37.496" v="10608"/>
          <ac:spMkLst>
            <pc:docMk/>
            <pc:sldMk cId="1181045330" sldId="486"/>
            <ac:spMk id="7" creationId="{8E54E036-298A-523F-E009-8F5C016396B4}"/>
          </ac:spMkLst>
        </pc:spChg>
        <pc:spChg chg="mod">
          <ac:chgData name="Francesco Santambrogio" userId="810f38a2-ab8c-4ec1-88e7-a6133546e8eb" providerId="ADAL" clId="{3697927F-D38B-4D1B-A681-D678B33413B0}" dt="2023-03-21T10:18:11.053" v="11350" actId="1076"/>
          <ac:spMkLst>
            <pc:docMk/>
            <pc:sldMk cId="1181045330" sldId="486"/>
            <ac:spMk id="8" creationId="{D8B41BEE-82F0-D098-9485-09751D251148}"/>
          </ac:spMkLst>
        </pc:spChg>
        <pc:cxnChg chg="add del mod">
          <ac:chgData name="Francesco Santambrogio" userId="810f38a2-ab8c-4ec1-88e7-a6133546e8eb" providerId="ADAL" clId="{3697927F-D38B-4D1B-A681-D678B33413B0}" dt="2023-03-21T10:17:58.178" v="11326" actId="478"/>
          <ac:cxnSpMkLst>
            <pc:docMk/>
            <pc:sldMk cId="1181045330" sldId="486"/>
            <ac:cxnSpMk id="9" creationId="{5A21EF1E-90D4-1F14-0FD3-EF99B4432A7A}"/>
          </ac:cxnSpMkLst>
        </pc:cxnChg>
        <pc:cxnChg chg="add mod">
          <ac:chgData name="Francesco Santambrogio" userId="810f38a2-ab8c-4ec1-88e7-a6133546e8eb" providerId="ADAL" clId="{3697927F-D38B-4D1B-A681-D678B33413B0}" dt="2023-03-21T10:18:04.772" v="11347"/>
          <ac:cxnSpMkLst>
            <pc:docMk/>
            <pc:sldMk cId="1181045330" sldId="486"/>
            <ac:cxnSpMk id="10" creationId="{95EB907D-4BD6-4C8B-04AE-EA5769D7B73B}"/>
          </ac:cxnSpMkLst>
        </pc:cxnChg>
      </pc:sldChg>
      <pc:sldChg chg="addSp delSp modSp mod">
        <pc:chgData name="Francesco Santambrogio" userId="810f38a2-ab8c-4ec1-88e7-a6133546e8eb" providerId="ADAL" clId="{3697927F-D38B-4D1B-A681-D678B33413B0}" dt="2023-03-22T10:12:00.368" v="11487" actId="1076"/>
        <pc:sldMkLst>
          <pc:docMk/>
          <pc:sldMk cId="2414586384" sldId="487"/>
        </pc:sldMkLst>
        <pc:spChg chg="del">
          <ac:chgData name="Francesco Santambrogio" userId="810f38a2-ab8c-4ec1-88e7-a6133546e8eb" providerId="ADAL" clId="{3697927F-D38B-4D1B-A681-D678B33413B0}" dt="2023-03-21T09:42:59.296" v="10590" actId="478"/>
          <ac:spMkLst>
            <pc:docMk/>
            <pc:sldMk cId="2414586384" sldId="487"/>
            <ac:spMk id="2" creationId="{54D8B7D7-BB85-2E44-E87D-E8CF27863DB1}"/>
          </ac:spMkLst>
        </pc:spChg>
        <pc:spChg chg="mod">
          <ac:chgData name="Francesco Santambrogio" userId="810f38a2-ab8c-4ec1-88e7-a6133546e8eb" providerId="ADAL" clId="{3697927F-D38B-4D1B-A681-D678B33413B0}" dt="2023-03-21T10:24:43.903" v="11411" actId="113"/>
          <ac:spMkLst>
            <pc:docMk/>
            <pc:sldMk cId="2414586384" sldId="487"/>
            <ac:spMk id="3" creationId="{A5170FF6-F45D-BD8E-6DC6-F12F5BA5877A}"/>
          </ac:spMkLst>
        </pc:spChg>
        <pc:spChg chg="mod">
          <ac:chgData name="Francesco Santambrogio" userId="810f38a2-ab8c-4ec1-88e7-a6133546e8eb" providerId="ADAL" clId="{3697927F-D38B-4D1B-A681-D678B33413B0}" dt="2023-03-22T10:12:00.368" v="11487" actId="1076"/>
          <ac:spMkLst>
            <pc:docMk/>
            <pc:sldMk cId="2414586384" sldId="487"/>
            <ac:spMk id="4" creationId="{776CA40A-F4FC-682A-44C4-FE277C74925A}"/>
          </ac:spMkLst>
        </pc:spChg>
        <pc:spChg chg="add del mod">
          <ac:chgData name="Francesco Santambrogio" userId="810f38a2-ab8c-4ec1-88e7-a6133546e8eb" providerId="ADAL" clId="{3697927F-D38B-4D1B-A681-D678B33413B0}" dt="2023-03-21T09:43:02.006" v="10592" actId="478"/>
          <ac:spMkLst>
            <pc:docMk/>
            <pc:sldMk cId="2414586384" sldId="487"/>
            <ac:spMk id="7" creationId="{6DF76F08-986F-C32A-DC8D-4808ADCD37A6}"/>
          </ac:spMkLst>
        </pc:spChg>
        <pc:spChg chg="add mod">
          <ac:chgData name="Francesco Santambrogio" userId="810f38a2-ab8c-4ec1-88e7-a6133546e8eb" providerId="ADAL" clId="{3697927F-D38B-4D1B-A681-D678B33413B0}" dt="2023-03-21T09:42:59.612" v="10591"/>
          <ac:spMkLst>
            <pc:docMk/>
            <pc:sldMk cId="2414586384" sldId="487"/>
            <ac:spMk id="8" creationId="{980F8309-69E6-2B58-624B-1FCA472E70C1}"/>
          </ac:spMkLst>
        </pc:spChg>
        <pc:spChg chg="add mod">
          <ac:chgData name="Francesco Santambrogio" userId="810f38a2-ab8c-4ec1-88e7-a6133546e8eb" providerId="ADAL" clId="{3697927F-D38B-4D1B-A681-D678B33413B0}" dt="2023-03-21T09:42:59.612" v="10591"/>
          <ac:spMkLst>
            <pc:docMk/>
            <pc:sldMk cId="2414586384" sldId="487"/>
            <ac:spMk id="9" creationId="{7F96F958-86A6-54DA-ABE5-98C2AB212D7B}"/>
          </ac:spMkLst>
        </pc:spChg>
      </pc:sldChg>
      <pc:sldChg chg="addSp delSp modSp mod modNotesTx">
        <pc:chgData name="Francesco Santambrogio" userId="810f38a2-ab8c-4ec1-88e7-a6133546e8eb" providerId="ADAL" clId="{3697927F-D38B-4D1B-A681-D678B33413B0}" dt="2023-03-21T10:40:13.826" v="11430" actId="120"/>
        <pc:sldMkLst>
          <pc:docMk/>
          <pc:sldMk cId="3256747014" sldId="489"/>
        </pc:sldMkLst>
        <pc:spChg chg="del">
          <ac:chgData name="Francesco Santambrogio" userId="810f38a2-ab8c-4ec1-88e7-a6133546e8eb" providerId="ADAL" clId="{3697927F-D38B-4D1B-A681-D678B33413B0}" dt="2023-03-21T09:43:44.132" v="10609" actId="478"/>
          <ac:spMkLst>
            <pc:docMk/>
            <pc:sldMk cId="3256747014" sldId="489"/>
            <ac:spMk id="2" creationId="{D7E89ACF-9A63-2FC1-1AEE-BFFE8C597174}"/>
          </ac:spMkLst>
        </pc:spChg>
        <pc:spChg chg="mod">
          <ac:chgData name="Francesco Santambrogio" userId="810f38a2-ab8c-4ec1-88e7-a6133546e8eb" providerId="ADAL" clId="{3697927F-D38B-4D1B-A681-D678B33413B0}" dt="2023-03-21T09:53:04.773" v="10704" actId="14100"/>
          <ac:spMkLst>
            <pc:docMk/>
            <pc:sldMk cId="3256747014" sldId="489"/>
            <ac:spMk id="3" creationId="{A5170FF6-F45D-BD8E-6DC6-F12F5BA5877A}"/>
          </ac:spMkLst>
        </pc:spChg>
        <pc:spChg chg="add del mod">
          <ac:chgData name="Francesco Santambrogio" userId="810f38a2-ab8c-4ec1-88e7-a6133546e8eb" providerId="ADAL" clId="{3697927F-D38B-4D1B-A681-D678B33413B0}" dt="2023-03-21T09:43:45.800" v="10610" actId="478"/>
          <ac:spMkLst>
            <pc:docMk/>
            <pc:sldMk cId="3256747014" sldId="489"/>
            <ac:spMk id="10" creationId="{36573424-5032-F939-BE6A-100C5CDE028A}"/>
          </ac:spMkLst>
        </pc:spChg>
        <pc:spChg chg="add mod">
          <ac:chgData name="Francesco Santambrogio" userId="810f38a2-ab8c-4ec1-88e7-a6133546e8eb" providerId="ADAL" clId="{3697927F-D38B-4D1B-A681-D678B33413B0}" dt="2023-03-21T09:43:46.706" v="10611"/>
          <ac:spMkLst>
            <pc:docMk/>
            <pc:sldMk cId="3256747014" sldId="489"/>
            <ac:spMk id="11" creationId="{A6BA2064-161C-2398-DFC7-FEAEF9AD17F4}"/>
          </ac:spMkLst>
        </pc:spChg>
        <pc:spChg chg="add mod">
          <ac:chgData name="Francesco Santambrogio" userId="810f38a2-ab8c-4ec1-88e7-a6133546e8eb" providerId="ADAL" clId="{3697927F-D38B-4D1B-A681-D678B33413B0}" dt="2023-03-21T09:43:46.706" v="10611"/>
          <ac:spMkLst>
            <pc:docMk/>
            <pc:sldMk cId="3256747014" sldId="489"/>
            <ac:spMk id="12" creationId="{F4DC9B36-445F-B5E9-A7F0-FC6710D56CB2}"/>
          </ac:spMkLst>
        </pc:spChg>
      </pc:sldChg>
      <pc:sldChg chg="addSp delSp modSp mod modNotesTx">
        <pc:chgData name="Francesco Santambrogio" userId="810f38a2-ab8c-4ec1-88e7-a6133546e8eb" providerId="ADAL" clId="{3697927F-D38B-4D1B-A681-D678B33413B0}" dt="2023-03-21T10:39:31.871" v="11416" actId="20577"/>
        <pc:sldMkLst>
          <pc:docMk/>
          <pc:sldMk cId="1487808797" sldId="490"/>
        </pc:sldMkLst>
        <pc:spChg chg="del">
          <ac:chgData name="Francesco Santambrogio" userId="810f38a2-ab8c-4ec1-88e7-a6133546e8eb" providerId="ADAL" clId="{3697927F-D38B-4D1B-A681-D678B33413B0}" dt="2023-03-21T09:41:55.619" v="10532" actId="478"/>
          <ac:spMkLst>
            <pc:docMk/>
            <pc:sldMk cId="1487808797" sldId="490"/>
            <ac:spMk id="2" creationId="{54D8B7D7-BB85-2E44-E87D-E8CF27863DB1}"/>
          </ac:spMkLst>
        </pc:spChg>
        <pc:spChg chg="mod">
          <ac:chgData name="Francesco Santambrogio" userId="810f38a2-ab8c-4ec1-88e7-a6133546e8eb" providerId="ADAL" clId="{3697927F-D38B-4D1B-A681-D678B33413B0}" dt="2023-03-21T10:24:00.251" v="11400" actId="113"/>
          <ac:spMkLst>
            <pc:docMk/>
            <pc:sldMk cId="1487808797" sldId="490"/>
            <ac:spMk id="3" creationId="{A5170FF6-F45D-BD8E-6DC6-F12F5BA5877A}"/>
          </ac:spMkLst>
        </pc:spChg>
        <pc:spChg chg="add del mod">
          <ac:chgData name="Francesco Santambrogio" userId="810f38a2-ab8c-4ec1-88e7-a6133546e8eb" providerId="ADAL" clId="{3697927F-D38B-4D1B-A681-D678B33413B0}" dt="2023-03-21T09:41:59.944" v="10534" actId="478"/>
          <ac:spMkLst>
            <pc:docMk/>
            <pc:sldMk cId="1487808797" sldId="490"/>
            <ac:spMk id="7" creationId="{7103C93E-29F6-C62B-EEF5-5C48F454F475}"/>
          </ac:spMkLst>
        </pc:spChg>
        <pc:spChg chg="add mod">
          <ac:chgData name="Francesco Santambrogio" userId="810f38a2-ab8c-4ec1-88e7-a6133546e8eb" providerId="ADAL" clId="{3697927F-D38B-4D1B-A681-D678B33413B0}" dt="2023-03-21T09:42:14.610" v="10539" actId="20577"/>
          <ac:spMkLst>
            <pc:docMk/>
            <pc:sldMk cId="1487808797" sldId="490"/>
            <ac:spMk id="8" creationId="{5BBC7977-5783-6C46-1F02-8B7EFE33EFB8}"/>
          </ac:spMkLst>
        </pc:spChg>
        <pc:spChg chg="add del mod">
          <ac:chgData name="Francesco Santambrogio" userId="810f38a2-ab8c-4ec1-88e7-a6133546e8eb" providerId="ADAL" clId="{3697927F-D38B-4D1B-A681-D678B33413B0}" dt="2023-03-21T09:42:05.883" v="10536"/>
          <ac:spMkLst>
            <pc:docMk/>
            <pc:sldMk cId="1487808797" sldId="490"/>
            <ac:spMk id="10" creationId="{C920500C-68C4-9A5F-8D83-974204FBCEB5}"/>
          </ac:spMkLst>
        </pc:spChg>
        <pc:spChg chg="add mod">
          <ac:chgData name="Francesco Santambrogio" userId="810f38a2-ab8c-4ec1-88e7-a6133546e8eb" providerId="ADAL" clId="{3697927F-D38B-4D1B-A681-D678B33413B0}" dt="2023-03-21T09:42:36.726" v="10589" actId="14100"/>
          <ac:spMkLst>
            <pc:docMk/>
            <pc:sldMk cId="1487808797" sldId="490"/>
            <ac:spMk id="11" creationId="{45DAA233-1EC8-806A-5FC8-EE36452A1D74}"/>
          </ac:spMkLst>
        </pc:spChg>
      </pc:sldChg>
      <pc:sldChg chg="modSp del mod">
        <pc:chgData name="Francesco Santambrogio" userId="810f38a2-ab8c-4ec1-88e7-a6133546e8eb" providerId="ADAL" clId="{3697927F-D38B-4D1B-A681-D678B33413B0}" dt="2023-03-15T16:47:55.040" v="227" actId="2696"/>
        <pc:sldMkLst>
          <pc:docMk/>
          <pc:sldMk cId="207977767" sldId="491"/>
        </pc:sldMkLst>
        <pc:spChg chg="mod">
          <ac:chgData name="Francesco Santambrogio" userId="810f38a2-ab8c-4ec1-88e7-a6133546e8eb" providerId="ADAL" clId="{3697927F-D38B-4D1B-A681-D678B33413B0}" dt="2023-03-15T16:19:32.052" v="0" actId="1076"/>
          <ac:spMkLst>
            <pc:docMk/>
            <pc:sldMk cId="207977767" sldId="491"/>
            <ac:spMk id="2" creationId="{95BAA90C-1C35-7E04-1704-96CE8DF628F8}"/>
          </ac:spMkLst>
        </pc:spChg>
        <pc:spChg chg="mod">
          <ac:chgData name="Francesco Santambrogio" userId="810f38a2-ab8c-4ec1-88e7-a6133546e8eb" providerId="ADAL" clId="{3697927F-D38B-4D1B-A681-D678B33413B0}" dt="2023-03-15T16:28:21.697" v="140" actId="1076"/>
          <ac:spMkLst>
            <pc:docMk/>
            <pc:sldMk cId="207977767" sldId="491"/>
            <ac:spMk id="3" creationId="{A25E1382-09DB-AE0E-DF91-915DF1873B2C}"/>
          </ac:spMkLst>
        </pc:spChg>
        <pc:spChg chg="mod">
          <ac:chgData name="Francesco Santambrogio" userId="810f38a2-ab8c-4ec1-88e7-a6133546e8eb" providerId="ADAL" clId="{3697927F-D38B-4D1B-A681-D678B33413B0}" dt="2023-03-15T16:47:40.457" v="226" actId="1076"/>
          <ac:spMkLst>
            <pc:docMk/>
            <pc:sldMk cId="207977767" sldId="491"/>
            <ac:spMk id="7" creationId="{FA388DA6-5FFC-791A-9214-A3D1C5832762}"/>
          </ac:spMkLst>
        </pc:spChg>
      </pc:sldChg>
      <pc:sldChg chg="addSp delSp modSp mod modAnim modNotesTx">
        <pc:chgData name="Francesco Santambrogio" userId="810f38a2-ab8c-4ec1-88e7-a6133546e8eb" providerId="ADAL" clId="{3697927F-D38B-4D1B-A681-D678B33413B0}" dt="2023-03-22T09:55:42.941" v="11486" actId="20577"/>
        <pc:sldMkLst>
          <pc:docMk/>
          <pc:sldMk cId="5682362" sldId="492"/>
        </pc:sldMkLst>
        <pc:spChg chg="del mod">
          <ac:chgData name="Francesco Santambrogio" userId="810f38a2-ab8c-4ec1-88e7-a6133546e8eb" providerId="ADAL" clId="{3697927F-D38B-4D1B-A681-D678B33413B0}" dt="2023-03-15T16:52:28.847" v="273" actId="478"/>
          <ac:spMkLst>
            <pc:docMk/>
            <pc:sldMk cId="5682362" sldId="492"/>
            <ac:spMk id="2" creationId="{95BAA90C-1C35-7E04-1704-96CE8DF628F8}"/>
          </ac:spMkLst>
        </pc:spChg>
        <pc:spChg chg="mod">
          <ac:chgData name="Francesco Santambrogio" userId="810f38a2-ab8c-4ec1-88e7-a6133546e8eb" providerId="ADAL" clId="{3697927F-D38B-4D1B-A681-D678B33413B0}" dt="2023-03-19T15:02:55.083" v="3535" actId="1076"/>
          <ac:spMkLst>
            <pc:docMk/>
            <pc:sldMk cId="5682362" sldId="492"/>
            <ac:spMk id="3" creationId="{A25E1382-09DB-AE0E-DF91-915DF1873B2C}"/>
          </ac:spMkLst>
        </pc:spChg>
        <pc:spChg chg="add del mod">
          <ac:chgData name="Francesco Santambrogio" userId="810f38a2-ab8c-4ec1-88e7-a6133546e8eb" providerId="ADAL" clId="{3697927F-D38B-4D1B-A681-D678B33413B0}" dt="2023-03-15T16:52:33.464" v="275" actId="478"/>
          <ac:spMkLst>
            <pc:docMk/>
            <pc:sldMk cId="5682362" sldId="492"/>
            <ac:spMk id="5" creationId="{D0610340-AA5D-B1A0-58E9-7D9A1C76E61E}"/>
          </ac:spMkLst>
        </pc:spChg>
        <pc:spChg chg="add mod">
          <ac:chgData name="Francesco Santambrogio" userId="810f38a2-ab8c-4ec1-88e7-a6133546e8eb" providerId="ADAL" clId="{3697927F-D38B-4D1B-A681-D678B33413B0}" dt="2023-03-15T16:52:29.432" v="274"/>
          <ac:spMkLst>
            <pc:docMk/>
            <pc:sldMk cId="5682362" sldId="492"/>
            <ac:spMk id="6" creationId="{BDEA64CB-4B3B-7E70-E958-92E9388C9D37}"/>
          </ac:spMkLst>
        </pc:spChg>
        <pc:spChg chg="mod">
          <ac:chgData name="Francesco Santambrogio" userId="810f38a2-ab8c-4ec1-88e7-a6133546e8eb" providerId="ADAL" clId="{3697927F-D38B-4D1B-A681-D678B33413B0}" dt="2023-03-22T09:55:39.853" v="11484" actId="20577"/>
          <ac:spMkLst>
            <pc:docMk/>
            <pc:sldMk cId="5682362" sldId="492"/>
            <ac:spMk id="7" creationId="{FA388DA6-5FFC-791A-9214-A3D1C5832762}"/>
          </ac:spMkLst>
        </pc:spChg>
        <pc:spChg chg="add mod">
          <ac:chgData name="Francesco Santambrogio" userId="810f38a2-ab8c-4ec1-88e7-a6133546e8eb" providerId="ADAL" clId="{3697927F-D38B-4D1B-A681-D678B33413B0}" dt="2023-03-15T16:52:29.432" v="274"/>
          <ac:spMkLst>
            <pc:docMk/>
            <pc:sldMk cId="5682362" sldId="492"/>
            <ac:spMk id="8" creationId="{92BCF9CD-8A2F-0783-02C1-718055B57FE2}"/>
          </ac:spMkLst>
        </pc:spChg>
      </pc:sldChg>
      <pc:sldChg chg="addSp delSp modSp mod modAnim addCm modNotesTx">
        <pc:chgData name="Francesco Santambrogio" userId="810f38a2-ab8c-4ec1-88e7-a6133546e8eb" providerId="ADAL" clId="{3697927F-D38B-4D1B-A681-D678B33413B0}" dt="2023-03-21T09:22:33.332" v="10448"/>
        <pc:sldMkLst>
          <pc:docMk/>
          <pc:sldMk cId="3115967131" sldId="493"/>
        </pc:sldMkLst>
        <pc:spChg chg="del">
          <ac:chgData name="Francesco Santambrogio" userId="810f38a2-ab8c-4ec1-88e7-a6133546e8eb" providerId="ADAL" clId="{3697927F-D38B-4D1B-A681-D678B33413B0}" dt="2023-03-15T16:59:15.621" v="351" actId="478"/>
          <ac:spMkLst>
            <pc:docMk/>
            <pc:sldMk cId="3115967131" sldId="493"/>
            <ac:spMk id="2" creationId="{95BAA90C-1C35-7E04-1704-96CE8DF628F8}"/>
          </ac:spMkLst>
        </pc:spChg>
        <pc:spChg chg="add del mod">
          <ac:chgData name="Francesco Santambrogio" userId="810f38a2-ab8c-4ec1-88e7-a6133546e8eb" providerId="ADAL" clId="{3697927F-D38B-4D1B-A681-D678B33413B0}" dt="2023-03-15T16:59:18.821" v="352" actId="478"/>
          <ac:spMkLst>
            <pc:docMk/>
            <pc:sldMk cId="3115967131" sldId="493"/>
            <ac:spMk id="4" creationId="{B06BEFF9-D8E7-63FA-6CD1-D3D391712558}"/>
          </ac:spMkLst>
        </pc:spChg>
        <pc:spChg chg="add mod">
          <ac:chgData name="Francesco Santambrogio" userId="810f38a2-ab8c-4ec1-88e7-a6133546e8eb" providerId="ADAL" clId="{3697927F-D38B-4D1B-A681-D678B33413B0}" dt="2023-03-15T16:59:19.962" v="353"/>
          <ac:spMkLst>
            <pc:docMk/>
            <pc:sldMk cId="3115967131" sldId="493"/>
            <ac:spMk id="5" creationId="{DA69562C-E5D9-035D-CE43-A2F1A7FC7515}"/>
          </ac:spMkLst>
        </pc:spChg>
        <pc:spChg chg="add mod">
          <ac:chgData name="Francesco Santambrogio" userId="810f38a2-ab8c-4ec1-88e7-a6133546e8eb" providerId="ADAL" clId="{3697927F-D38B-4D1B-A681-D678B33413B0}" dt="2023-03-15T17:08:09.033" v="432" actId="1076"/>
          <ac:spMkLst>
            <pc:docMk/>
            <pc:sldMk cId="3115967131" sldId="493"/>
            <ac:spMk id="6" creationId="{13FD7AB1-6E9C-418D-0EF0-DD693C44AB00}"/>
          </ac:spMkLst>
        </pc:spChg>
        <pc:spChg chg="mod">
          <ac:chgData name="Francesco Santambrogio" userId="810f38a2-ab8c-4ec1-88e7-a6133546e8eb" providerId="ADAL" clId="{3697927F-D38B-4D1B-A681-D678B33413B0}" dt="2023-03-19T15:24:12.598" v="4038" actId="21"/>
          <ac:spMkLst>
            <pc:docMk/>
            <pc:sldMk cId="3115967131" sldId="493"/>
            <ac:spMk id="7" creationId="{FA388DA6-5FFC-791A-9214-A3D1C5832762}"/>
          </ac:spMkLst>
        </pc:spChg>
        <pc:spChg chg="add del mod">
          <ac:chgData name="Francesco Santambrogio" userId="810f38a2-ab8c-4ec1-88e7-a6133546e8eb" providerId="ADAL" clId="{3697927F-D38B-4D1B-A681-D678B33413B0}" dt="2023-03-15T17:09:21.208" v="451" actId="478"/>
          <ac:spMkLst>
            <pc:docMk/>
            <pc:sldMk cId="3115967131" sldId="493"/>
            <ac:spMk id="8" creationId="{A52B80B4-F12E-3A3C-4F63-5D0A7E025423}"/>
          </ac:spMkLst>
        </pc:spChg>
        <pc:spChg chg="add del mod">
          <ac:chgData name="Francesco Santambrogio" userId="810f38a2-ab8c-4ec1-88e7-a6133546e8eb" providerId="ADAL" clId="{3697927F-D38B-4D1B-A681-D678B33413B0}" dt="2023-03-15T17:09:25.038" v="452" actId="478"/>
          <ac:spMkLst>
            <pc:docMk/>
            <pc:sldMk cId="3115967131" sldId="493"/>
            <ac:spMk id="10" creationId="{0A410E9C-11AC-9126-EEBB-C1D73A91726A}"/>
          </ac:spMkLst>
        </pc:spChg>
        <pc:spChg chg="add mod">
          <ac:chgData name="Francesco Santambrogio" userId="810f38a2-ab8c-4ec1-88e7-a6133546e8eb" providerId="ADAL" clId="{3697927F-D38B-4D1B-A681-D678B33413B0}" dt="2023-03-15T17:09:34.907" v="463" actId="20577"/>
          <ac:spMkLst>
            <pc:docMk/>
            <pc:sldMk cId="3115967131" sldId="493"/>
            <ac:spMk id="11" creationId="{1CBE8D57-88B4-5399-B813-0B5B179C83C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Francesco Santambrogio" userId="810f38a2-ab8c-4ec1-88e7-a6133546e8eb" providerId="ADAL" clId="{3697927F-D38B-4D1B-A681-D678B33413B0}" dt="2023-03-19T15:24:19.507" v="4039"/>
              <pc2:cmMkLst xmlns:pc2="http://schemas.microsoft.com/office/powerpoint/2019/9/main/command">
                <pc:docMk/>
                <pc:sldMk cId="3115967131" sldId="493"/>
                <pc2:cmMk id="{69D63759-E0A3-48AE-BE93-C37A07F79086}"/>
              </pc2:cmMkLst>
            </pc226:cmChg>
          </p:ext>
        </pc:extLst>
      </pc:sldChg>
      <pc:sldChg chg="addSp delSp modSp mod modAnim modNotesTx">
        <pc:chgData name="Francesco Santambrogio" userId="810f38a2-ab8c-4ec1-88e7-a6133546e8eb" providerId="ADAL" clId="{3697927F-D38B-4D1B-A681-D678B33413B0}" dt="2023-03-22T09:35:52.969" v="11481" actId="20577"/>
        <pc:sldMkLst>
          <pc:docMk/>
          <pc:sldMk cId="2732002370" sldId="494"/>
        </pc:sldMkLst>
        <pc:spChg chg="del">
          <ac:chgData name="Francesco Santambrogio" userId="810f38a2-ab8c-4ec1-88e7-a6133546e8eb" providerId="ADAL" clId="{3697927F-D38B-4D1B-A681-D678B33413B0}" dt="2023-03-15T17:37:40.039" v="719" actId="478"/>
          <ac:spMkLst>
            <pc:docMk/>
            <pc:sldMk cId="2732002370" sldId="494"/>
            <ac:spMk id="2" creationId="{95BAA90C-1C35-7E04-1704-96CE8DF628F8}"/>
          </ac:spMkLst>
        </pc:spChg>
        <pc:spChg chg="add del mod">
          <ac:chgData name="Francesco Santambrogio" userId="810f38a2-ab8c-4ec1-88e7-a6133546e8eb" providerId="ADAL" clId="{3697927F-D38B-4D1B-A681-D678B33413B0}" dt="2023-03-20T15:11:43.729" v="6426" actId="478"/>
          <ac:spMkLst>
            <pc:docMk/>
            <pc:sldMk cId="2732002370" sldId="494"/>
            <ac:spMk id="3" creationId="{E54F23EC-7F9B-9634-C84B-B3744DC2D7F1}"/>
          </ac:spMkLst>
        </pc:spChg>
        <pc:spChg chg="add del mod">
          <ac:chgData name="Francesco Santambrogio" userId="810f38a2-ab8c-4ec1-88e7-a6133546e8eb" providerId="ADAL" clId="{3697927F-D38B-4D1B-A681-D678B33413B0}" dt="2023-03-20T15:11:46.037" v="6427" actId="478"/>
          <ac:spMkLst>
            <pc:docMk/>
            <pc:sldMk cId="2732002370" sldId="494"/>
            <ac:spMk id="4" creationId="{1E9D9873-3F59-ED55-54D8-3BEC98549EED}"/>
          </ac:spMkLst>
        </pc:spChg>
        <pc:spChg chg="add del mod">
          <ac:chgData name="Francesco Santambrogio" userId="810f38a2-ab8c-4ec1-88e7-a6133546e8eb" providerId="ADAL" clId="{3697927F-D38B-4D1B-A681-D678B33413B0}" dt="2023-03-15T17:37:43.398" v="721" actId="478"/>
          <ac:spMkLst>
            <pc:docMk/>
            <pc:sldMk cId="2732002370" sldId="494"/>
            <ac:spMk id="5" creationId="{6E18D486-9E93-9109-6E04-9AE42BDE9D36}"/>
          </ac:spMkLst>
        </pc:spChg>
        <pc:spChg chg="add mod">
          <ac:chgData name="Francesco Santambrogio" userId="810f38a2-ab8c-4ec1-88e7-a6133546e8eb" providerId="ADAL" clId="{3697927F-D38B-4D1B-A681-D678B33413B0}" dt="2023-03-22T09:35:52.969" v="11481" actId="20577"/>
          <ac:spMkLst>
            <pc:docMk/>
            <pc:sldMk cId="2732002370" sldId="494"/>
            <ac:spMk id="5" creationId="{BCFE8EDD-D826-B411-2F5C-E35DDF84A44B}"/>
          </ac:spMkLst>
        </pc:spChg>
        <pc:spChg chg="add mod">
          <ac:chgData name="Francesco Santambrogio" userId="810f38a2-ab8c-4ec1-88e7-a6133546e8eb" providerId="ADAL" clId="{3697927F-D38B-4D1B-A681-D678B33413B0}" dt="2023-03-15T17:37:40.538" v="720"/>
          <ac:spMkLst>
            <pc:docMk/>
            <pc:sldMk cId="2732002370" sldId="494"/>
            <ac:spMk id="6" creationId="{350F9FBA-B7F4-A542-A790-CFD7BFF6BE95}"/>
          </ac:spMkLst>
        </pc:spChg>
        <pc:spChg chg="del mod">
          <ac:chgData name="Francesco Santambrogio" userId="810f38a2-ab8c-4ec1-88e7-a6133546e8eb" providerId="ADAL" clId="{3697927F-D38B-4D1B-A681-D678B33413B0}" dt="2023-03-20T15:11:48.671" v="6428" actId="478"/>
          <ac:spMkLst>
            <pc:docMk/>
            <pc:sldMk cId="2732002370" sldId="494"/>
            <ac:spMk id="7" creationId="{FA388DA6-5FFC-791A-9214-A3D1C5832762}"/>
          </ac:spMkLst>
        </pc:spChg>
        <pc:spChg chg="add mod">
          <ac:chgData name="Francesco Santambrogio" userId="810f38a2-ab8c-4ec1-88e7-a6133546e8eb" providerId="ADAL" clId="{3697927F-D38B-4D1B-A681-D678B33413B0}" dt="2023-03-15T17:37:40.538" v="720"/>
          <ac:spMkLst>
            <pc:docMk/>
            <pc:sldMk cId="2732002370" sldId="494"/>
            <ac:spMk id="8" creationId="{2DD9A5A9-553B-C19C-C4DC-CF2264C9171E}"/>
          </ac:spMkLst>
        </pc:spChg>
        <pc:spChg chg="add del mod">
          <ac:chgData name="Francesco Santambrogio" userId="810f38a2-ab8c-4ec1-88e7-a6133546e8eb" providerId="ADAL" clId="{3697927F-D38B-4D1B-A681-D678B33413B0}" dt="2023-03-20T15:12:00.316" v="6430" actId="478"/>
          <ac:spMkLst>
            <pc:docMk/>
            <pc:sldMk cId="2732002370" sldId="494"/>
            <ac:spMk id="9" creationId="{6070445C-5D6E-EFDE-5543-40076EB05562}"/>
          </ac:spMkLst>
        </pc:spChg>
      </pc:sldChg>
      <pc:sldChg chg="addSp delSp modSp mod ord modShow">
        <pc:chgData name="Francesco Santambrogio" userId="810f38a2-ab8c-4ec1-88e7-a6133546e8eb" providerId="ADAL" clId="{3697927F-D38B-4D1B-A681-D678B33413B0}" dt="2023-03-20T21:05:06.583" v="9205" actId="729"/>
        <pc:sldMkLst>
          <pc:docMk/>
          <pc:sldMk cId="1220669324" sldId="495"/>
        </pc:sldMkLst>
        <pc:spChg chg="del">
          <ac:chgData name="Francesco Santambrogio" userId="810f38a2-ab8c-4ec1-88e7-a6133546e8eb" providerId="ADAL" clId="{3697927F-D38B-4D1B-A681-D678B33413B0}" dt="2023-03-15T17:37:46.170" v="722" actId="478"/>
          <ac:spMkLst>
            <pc:docMk/>
            <pc:sldMk cId="1220669324" sldId="495"/>
            <ac:spMk id="2" creationId="{95BAA90C-1C35-7E04-1704-96CE8DF628F8}"/>
          </ac:spMkLst>
        </pc:spChg>
        <pc:spChg chg="add del mod">
          <ac:chgData name="Francesco Santambrogio" userId="810f38a2-ab8c-4ec1-88e7-a6133546e8eb" providerId="ADAL" clId="{3697927F-D38B-4D1B-A681-D678B33413B0}" dt="2023-03-20T15:21:49.131" v="6822"/>
          <ac:spMkLst>
            <pc:docMk/>
            <pc:sldMk cId="1220669324" sldId="495"/>
            <ac:spMk id="2" creationId="{C7CA3D0F-E628-F0A1-A86B-7311CC4271B4}"/>
          </ac:spMkLst>
        </pc:spChg>
        <pc:spChg chg="add del mod">
          <ac:chgData name="Francesco Santambrogio" userId="810f38a2-ab8c-4ec1-88e7-a6133546e8eb" providerId="ADAL" clId="{3697927F-D38B-4D1B-A681-D678B33413B0}" dt="2023-03-15T17:37:50.571" v="724" actId="478"/>
          <ac:spMkLst>
            <pc:docMk/>
            <pc:sldMk cId="1220669324" sldId="495"/>
            <ac:spMk id="4" creationId="{50E5C15E-4AC2-023B-8D77-E281678BBA3A}"/>
          </ac:spMkLst>
        </pc:spChg>
        <pc:spChg chg="add mod">
          <ac:chgData name="Francesco Santambrogio" userId="810f38a2-ab8c-4ec1-88e7-a6133546e8eb" providerId="ADAL" clId="{3697927F-D38B-4D1B-A681-D678B33413B0}" dt="2023-03-15T17:37:47.640" v="723"/>
          <ac:spMkLst>
            <pc:docMk/>
            <pc:sldMk cId="1220669324" sldId="495"/>
            <ac:spMk id="5" creationId="{6DE203AE-4BDA-5E12-DAF3-6DDB9BA6E1C7}"/>
          </ac:spMkLst>
        </pc:spChg>
        <pc:spChg chg="add mod">
          <ac:chgData name="Francesco Santambrogio" userId="810f38a2-ab8c-4ec1-88e7-a6133546e8eb" providerId="ADAL" clId="{3697927F-D38B-4D1B-A681-D678B33413B0}" dt="2023-03-15T17:37:47.640" v="723"/>
          <ac:spMkLst>
            <pc:docMk/>
            <pc:sldMk cId="1220669324" sldId="495"/>
            <ac:spMk id="6" creationId="{715A0C9C-BCC5-7225-3D91-CB46E1D9AE72}"/>
          </ac:spMkLst>
        </pc:spChg>
        <pc:spChg chg="add del mod">
          <ac:chgData name="Francesco Santambrogio" userId="810f38a2-ab8c-4ec1-88e7-a6133546e8eb" providerId="ADAL" clId="{3697927F-D38B-4D1B-A681-D678B33413B0}" dt="2023-03-20T15:21:49.456" v="6823" actId="478"/>
          <ac:spMkLst>
            <pc:docMk/>
            <pc:sldMk cId="1220669324" sldId="495"/>
            <ac:spMk id="7" creationId="{FA388DA6-5FFC-791A-9214-A3D1C5832762}"/>
          </ac:spMkLst>
        </pc:spChg>
      </pc:sldChg>
      <pc:sldChg chg="addSp delSp modSp del mod addCm">
        <pc:chgData name="Francesco Santambrogio" userId="810f38a2-ab8c-4ec1-88e7-a6133546e8eb" providerId="ADAL" clId="{3697927F-D38B-4D1B-A681-D678B33413B0}" dt="2023-03-20T20:33:42.899" v="8198" actId="47"/>
        <pc:sldMkLst>
          <pc:docMk/>
          <pc:sldMk cId="2963916161" sldId="496"/>
        </pc:sldMkLst>
        <pc:spChg chg="del">
          <ac:chgData name="Francesco Santambrogio" userId="810f38a2-ab8c-4ec1-88e7-a6133546e8eb" providerId="ADAL" clId="{3697927F-D38B-4D1B-A681-D678B33413B0}" dt="2023-03-15T17:37:54.377" v="725" actId="478"/>
          <ac:spMkLst>
            <pc:docMk/>
            <pc:sldMk cId="2963916161" sldId="496"/>
            <ac:spMk id="2" creationId="{95BAA90C-1C35-7E04-1704-96CE8DF628F8}"/>
          </ac:spMkLst>
        </pc:spChg>
        <pc:spChg chg="add del mod">
          <ac:chgData name="Francesco Santambrogio" userId="810f38a2-ab8c-4ec1-88e7-a6133546e8eb" providerId="ADAL" clId="{3697927F-D38B-4D1B-A681-D678B33413B0}" dt="2023-03-15T17:37:56.507" v="726" actId="478"/>
          <ac:spMkLst>
            <pc:docMk/>
            <pc:sldMk cId="2963916161" sldId="496"/>
            <ac:spMk id="4" creationId="{3D29F5AC-4993-6D68-8F11-8F910807CAFF}"/>
          </ac:spMkLst>
        </pc:spChg>
        <pc:spChg chg="add mod">
          <ac:chgData name="Francesco Santambrogio" userId="810f38a2-ab8c-4ec1-88e7-a6133546e8eb" providerId="ADAL" clId="{3697927F-D38B-4D1B-A681-D678B33413B0}" dt="2023-03-15T17:37:56.861" v="727"/>
          <ac:spMkLst>
            <pc:docMk/>
            <pc:sldMk cId="2963916161" sldId="496"/>
            <ac:spMk id="5" creationId="{EB981BF2-5FC1-8052-FE38-2C67EBDD9FCB}"/>
          </ac:spMkLst>
        </pc:spChg>
        <pc:spChg chg="add mod">
          <ac:chgData name="Francesco Santambrogio" userId="810f38a2-ab8c-4ec1-88e7-a6133546e8eb" providerId="ADAL" clId="{3697927F-D38B-4D1B-A681-D678B33413B0}" dt="2023-03-15T17:37:56.861" v="727"/>
          <ac:spMkLst>
            <pc:docMk/>
            <pc:sldMk cId="2963916161" sldId="496"/>
            <ac:spMk id="6" creationId="{66ED2926-8C66-8182-136A-C9FF11427672}"/>
          </ac:spMkLst>
        </pc:spChg>
        <pc:spChg chg="mod">
          <ac:chgData name="Francesco Santambrogio" userId="810f38a2-ab8c-4ec1-88e7-a6133546e8eb" providerId="ADAL" clId="{3697927F-D38B-4D1B-A681-D678B33413B0}" dt="2023-03-15T17:17:56.974" v="583" actId="20577"/>
          <ac:spMkLst>
            <pc:docMk/>
            <pc:sldMk cId="2963916161" sldId="496"/>
            <ac:spMk id="7" creationId="{FA388DA6-5FFC-791A-9214-A3D1C583276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Francesco Santambrogio" userId="810f38a2-ab8c-4ec1-88e7-a6133546e8eb" providerId="ADAL" clId="{3697927F-D38B-4D1B-A681-D678B33413B0}" dt="2023-03-15T17:30:52.265" v="630"/>
              <pc2:cmMkLst xmlns:pc2="http://schemas.microsoft.com/office/powerpoint/2019/9/main/command">
                <pc:docMk/>
                <pc:sldMk cId="2963916161" sldId="496"/>
                <pc2:cmMk id="{7E0D76E4-F336-4239-8A92-4DCDF028432C}"/>
              </pc2:cmMkLst>
            </pc226:cmChg>
          </p:ext>
        </pc:extLst>
      </pc:sldChg>
      <pc:sldChg chg="addSp delSp modSp mod modShow addCm">
        <pc:chgData name="Francesco Santambrogio" userId="810f38a2-ab8c-4ec1-88e7-a6133546e8eb" providerId="ADAL" clId="{3697927F-D38B-4D1B-A681-D678B33413B0}" dt="2023-03-20T21:05:15.958" v="9206" actId="729"/>
        <pc:sldMkLst>
          <pc:docMk/>
          <pc:sldMk cId="1684880330" sldId="497"/>
        </pc:sldMkLst>
        <pc:spChg chg="del">
          <ac:chgData name="Francesco Santambrogio" userId="810f38a2-ab8c-4ec1-88e7-a6133546e8eb" providerId="ADAL" clId="{3697927F-D38B-4D1B-A681-D678B33413B0}" dt="2023-03-15T17:38:00.687" v="728" actId="478"/>
          <ac:spMkLst>
            <pc:docMk/>
            <pc:sldMk cId="1684880330" sldId="497"/>
            <ac:spMk id="2" creationId="{95BAA90C-1C35-7E04-1704-96CE8DF628F8}"/>
          </ac:spMkLst>
        </pc:spChg>
        <pc:spChg chg="add del mod">
          <ac:chgData name="Francesco Santambrogio" userId="810f38a2-ab8c-4ec1-88e7-a6133546e8eb" providerId="ADAL" clId="{3697927F-D38B-4D1B-A681-D678B33413B0}" dt="2023-03-15T17:38:02.736" v="729" actId="478"/>
          <ac:spMkLst>
            <pc:docMk/>
            <pc:sldMk cId="1684880330" sldId="497"/>
            <ac:spMk id="4" creationId="{0D074EB2-096E-C82E-B9E0-5825F21FE064}"/>
          </ac:spMkLst>
        </pc:spChg>
        <pc:spChg chg="add mod">
          <ac:chgData name="Francesco Santambrogio" userId="810f38a2-ab8c-4ec1-88e7-a6133546e8eb" providerId="ADAL" clId="{3697927F-D38B-4D1B-A681-D678B33413B0}" dt="2023-03-15T17:38:03.035" v="730"/>
          <ac:spMkLst>
            <pc:docMk/>
            <pc:sldMk cId="1684880330" sldId="497"/>
            <ac:spMk id="5" creationId="{65898AD7-6904-FFB6-8EEE-52496850D97C}"/>
          </ac:spMkLst>
        </pc:spChg>
        <pc:spChg chg="add mod">
          <ac:chgData name="Francesco Santambrogio" userId="810f38a2-ab8c-4ec1-88e7-a6133546e8eb" providerId="ADAL" clId="{3697927F-D38B-4D1B-A681-D678B33413B0}" dt="2023-03-15T17:38:03.035" v="730"/>
          <ac:spMkLst>
            <pc:docMk/>
            <pc:sldMk cId="1684880330" sldId="497"/>
            <ac:spMk id="6" creationId="{E41CFD47-A0C4-FAD6-1437-305C027DC421}"/>
          </ac:spMkLst>
        </pc:spChg>
        <pc:spChg chg="mod">
          <ac:chgData name="Francesco Santambrogio" userId="810f38a2-ab8c-4ec1-88e7-a6133546e8eb" providerId="ADAL" clId="{3697927F-D38B-4D1B-A681-D678B33413B0}" dt="2023-03-15T17:28:40.683" v="628" actId="1076"/>
          <ac:spMkLst>
            <pc:docMk/>
            <pc:sldMk cId="1684880330" sldId="497"/>
            <ac:spMk id="7" creationId="{FA388DA6-5FFC-791A-9214-A3D1C583276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Francesco Santambrogio" userId="810f38a2-ab8c-4ec1-88e7-a6133546e8eb" providerId="ADAL" clId="{3697927F-D38B-4D1B-A681-D678B33413B0}" dt="2023-03-15T17:29:55.155" v="629"/>
              <pc2:cmMkLst xmlns:pc2="http://schemas.microsoft.com/office/powerpoint/2019/9/main/command">
                <pc:docMk/>
                <pc:sldMk cId="1684880330" sldId="497"/>
                <pc2:cmMk id="{50E7D58E-13AC-4BDA-BC3D-17A8D9D3B222}"/>
              </pc2:cmMkLst>
            </pc226:cmChg>
          </p:ext>
        </pc:extLst>
      </pc:sldChg>
      <pc:sldChg chg="addSp delSp modSp mod modNotesTx">
        <pc:chgData name="Francesco Santambrogio" userId="810f38a2-ab8c-4ec1-88e7-a6133546e8eb" providerId="ADAL" clId="{3697927F-D38B-4D1B-A681-D678B33413B0}" dt="2023-03-21T10:34:59.872" v="11412"/>
        <pc:sldMkLst>
          <pc:docMk/>
          <pc:sldMk cId="1204272505" sldId="498"/>
        </pc:sldMkLst>
        <pc:spChg chg="del mod">
          <ac:chgData name="Francesco Santambrogio" userId="810f38a2-ab8c-4ec1-88e7-a6133546e8eb" providerId="ADAL" clId="{3697927F-D38B-4D1B-A681-D678B33413B0}" dt="2023-03-21T09:25:37.295" v="10467" actId="478"/>
          <ac:spMkLst>
            <pc:docMk/>
            <pc:sldMk cId="1204272505" sldId="498"/>
            <ac:spMk id="2" creationId="{95BAA90C-1C35-7E04-1704-96CE8DF628F8}"/>
          </ac:spMkLst>
        </pc:spChg>
        <pc:spChg chg="mod">
          <ac:chgData name="Francesco Santambrogio" userId="810f38a2-ab8c-4ec1-88e7-a6133546e8eb" providerId="ADAL" clId="{3697927F-D38B-4D1B-A681-D678B33413B0}" dt="2023-03-21T10:19:40.805" v="11355" actId="1076"/>
          <ac:spMkLst>
            <pc:docMk/>
            <pc:sldMk cId="1204272505" sldId="498"/>
            <ac:spMk id="3" creationId="{5E0697A8-B498-740C-E1B4-9372487C381A}"/>
          </ac:spMkLst>
        </pc:spChg>
        <pc:spChg chg="add del mod">
          <ac:chgData name="Francesco Santambrogio" userId="810f38a2-ab8c-4ec1-88e7-a6133546e8eb" providerId="ADAL" clId="{3697927F-D38B-4D1B-A681-D678B33413B0}" dt="2023-03-21T09:25:17.291" v="10465"/>
          <ac:spMkLst>
            <pc:docMk/>
            <pc:sldMk cId="1204272505" sldId="498"/>
            <ac:spMk id="5" creationId="{DE100E99-5944-7B15-863D-052A887B194E}"/>
          </ac:spMkLst>
        </pc:spChg>
        <pc:spChg chg="mod">
          <ac:chgData name="Francesco Santambrogio" userId="810f38a2-ab8c-4ec1-88e7-a6133546e8eb" providerId="ADAL" clId="{3697927F-D38B-4D1B-A681-D678B33413B0}" dt="2023-03-21T10:19:37.453" v="11354" actId="1076"/>
          <ac:spMkLst>
            <pc:docMk/>
            <pc:sldMk cId="1204272505" sldId="498"/>
            <ac:spMk id="7" creationId="{FA388DA6-5FFC-791A-9214-A3D1C5832762}"/>
          </ac:spMkLst>
        </pc:spChg>
        <pc:spChg chg="add del mod">
          <ac:chgData name="Francesco Santambrogio" userId="810f38a2-ab8c-4ec1-88e7-a6133546e8eb" providerId="ADAL" clId="{3697927F-D38B-4D1B-A681-D678B33413B0}" dt="2023-03-21T09:25:56.124" v="10471" actId="478"/>
          <ac:spMkLst>
            <pc:docMk/>
            <pc:sldMk cId="1204272505" sldId="498"/>
            <ac:spMk id="8" creationId="{FFA0DDEF-B5A2-0D86-7189-86175EB8978A}"/>
          </ac:spMkLst>
        </pc:spChg>
        <pc:spChg chg="add mod">
          <ac:chgData name="Francesco Santambrogio" userId="810f38a2-ab8c-4ec1-88e7-a6133546e8eb" providerId="ADAL" clId="{3697927F-D38B-4D1B-A681-D678B33413B0}" dt="2023-03-21T09:27:10.108" v="10488" actId="20577"/>
          <ac:spMkLst>
            <pc:docMk/>
            <pc:sldMk cId="1204272505" sldId="498"/>
            <ac:spMk id="9" creationId="{95C62259-E608-5350-7440-9A4D79850BC8}"/>
          </ac:spMkLst>
        </pc:spChg>
        <pc:spChg chg="add del mod">
          <ac:chgData name="Francesco Santambrogio" userId="810f38a2-ab8c-4ec1-88e7-a6133546e8eb" providerId="ADAL" clId="{3697927F-D38B-4D1B-A681-D678B33413B0}" dt="2023-03-21T09:26:25.744" v="10476" actId="478"/>
          <ac:spMkLst>
            <pc:docMk/>
            <pc:sldMk cId="1204272505" sldId="498"/>
            <ac:spMk id="11" creationId="{4BD8461C-A335-273F-97C9-9BF94077587F}"/>
          </ac:spMkLst>
        </pc:spChg>
        <pc:spChg chg="add mod">
          <ac:chgData name="Francesco Santambrogio" userId="810f38a2-ab8c-4ec1-88e7-a6133546e8eb" providerId="ADAL" clId="{3697927F-D38B-4D1B-A681-D678B33413B0}" dt="2023-03-21T09:26:48.411" v="10481" actId="207"/>
          <ac:spMkLst>
            <pc:docMk/>
            <pc:sldMk cId="1204272505" sldId="498"/>
            <ac:spMk id="12" creationId="{F308BB81-FE92-602E-ECDC-C49C2ADEEE1C}"/>
          </ac:spMkLst>
        </pc:spChg>
      </pc:sldChg>
      <pc:sldChg chg="addSp delSp modSp mod modNotesTx">
        <pc:chgData name="Francesco Santambrogio" userId="810f38a2-ab8c-4ec1-88e7-a6133546e8eb" providerId="ADAL" clId="{3697927F-D38B-4D1B-A681-D678B33413B0}" dt="2023-03-21T10:39:12.145" v="11413" actId="20577"/>
        <pc:sldMkLst>
          <pc:docMk/>
          <pc:sldMk cId="3904764203" sldId="499"/>
        </pc:sldMkLst>
        <pc:spChg chg="del">
          <ac:chgData name="Francesco Santambrogio" userId="810f38a2-ab8c-4ec1-88e7-a6133546e8eb" providerId="ADAL" clId="{3697927F-D38B-4D1B-A681-D678B33413B0}" dt="2023-03-21T09:27:00.471" v="10482" actId="478"/>
          <ac:spMkLst>
            <pc:docMk/>
            <pc:sldMk cId="3904764203" sldId="499"/>
            <ac:spMk id="2" creationId="{95BAA90C-1C35-7E04-1704-96CE8DF628F8}"/>
          </ac:spMkLst>
        </pc:spChg>
        <pc:spChg chg="add del mod">
          <ac:chgData name="Francesco Santambrogio" userId="810f38a2-ab8c-4ec1-88e7-a6133546e8eb" providerId="ADAL" clId="{3697927F-D38B-4D1B-A681-D678B33413B0}" dt="2023-03-21T09:27:02.410" v="10483" actId="478"/>
          <ac:spMkLst>
            <pc:docMk/>
            <pc:sldMk cId="3904764203" sldId="499"/>
            <ac:spMk id="4" creationId="{078E2B5D-BE29-C0FC-E2A5-06449FD2392F}"/>
          </ac:spMkLst>
        </pc:spChg>
        <pc:spChg chg="add mod">
          <ac:chgData name="Francesco Santambrogio" userId="810f38a2-ab8c-4ec1-88e7-a6133546e8eb" providerId="ADAL" clId="{3697927F-D38B-4D1B-A681-D678B33413B0}" dt="2023-03-21T09:27:06.298" v="10486" actId="20577"/>
          <ac:spMkLst>
            <pc:docMk/>
            <pc:sldMk cId="3904764203" sldId="499"/>
            <ac:spMk id="5" creationId="{1A5E91CE-C11F-235D-C3B7-C1EBFC0911B9}"/>
          </ac:spMkLst>
        </pc:spChg>
        <pc:spChg chg="add mod">
          <ac:chgData name="Francesco Santambrogio" userId="810f38a2-ab8c-4ec1-88e7-a6133546e8eb" providerId="ADAL" clId="{3697927F-D38B-4D1B-A681-D678B33413B0}" dt="2023-03-21T09:27:02.825" v="10484"/>
          <ac:spMkLst>
            <pc:docMk/>
            <pc:sldMk cId="3904764203" sldId="499"/>
            <ac:spMk id="6" creationId="{17BB6412-56AF-D178-F83C-720615526515}"/>
          </ac:spMkLst>
        </pc:spChg>
        <pc:spChg chg="mod">
          <ac:chgData name="Francesco Santambrogio" userId="810f38a2-ab8c-4ec1-88e7-a6133546e8eb" providerId="ADAL" clId="{3697927F-D38B-4D1B-A681-D678B33413B0}" dt="2023-03-21T10:19:24.720" v="11352" actId="1076"/>
          <ac:spMkLst>
            <pc:docMk/>
            <pc:sldMk cId="3904764203" sldId="499"/>
            <ac:spMk id="7" creationId="{FA388DA6-5FFC-791A-9214-A3D1C5832762}"/>
          </ac:spMkLst>
        </pc:spChg>
      </pc:sldChg>
      <pc:sldChg chg="addSp delSp modSp mod modNotesTx">
        <pc:chgData name="Francesco Santambrogio" userId="810f38a2-ab8c-4ec1-88e7-a6133546e8eb" providerId="ADAL" clId="{3697927F-D38B-4D1B-A681-D678B33413B0}" dt="2023-03-21T10:39:15.147" v="11414" actId="20577"/>
        <pc:sldMkLst>
          <pc:docMk/>
          <pc:sldMk cId="1210951676" sldId="500"/>
        </pc:sldMkLst>
        <pc:spChg chg="del">
          <ac:chgData name="Francesco Santambrogio" userId="810f38a2-ab8c-4ec1-88e7-a6133546e8eb" providerId="ADAL" clId="{3697927F-D38B-4D1B-A681-D678B33413B0}" dt="2023-03-21T09:27:14.419" v="10489" actId="478"/>
          <ac:spMkLst>
            <pc:docMk/>
            <pc:sldMk cId="1210951676" sldId="500"/>
            <ac:spMk id="2" creationId="{95BAA90C-1C35-7E04-1704-96CE8DF628F8}"/>
          </ac:spMkLst>
        </pc:spChg>
        <pc:spChg chg="add del mod">
          <ac:chgData name="Francesco Santambrogio" userId="810f38a2-ab8c-4ec1-88e7-a6133546e8eb" providerId="ADAL" clId="{3697927F-D38B-4D1B-A681-D678B33413B0}" dt="2023-03-21T09:27:19.764" v="10491" actId="478"/>
          <ac:spMkLst>
            <pc:docMk/>
            <pc:sldMk cId="1210951676" sldId="500"/>
            <ac:spMk id="4" creationId="{A3B6E5C3-491B-05A0-2E50-87C462E48552}"/>
          </ac:spMkLst>
        </pc:spChg>
        <pc:spChg chg="add mod">
          <ac:chgData name="Francesco Santambrogio" userId="810f38a2-ab8c-4ec1-88e7-a6133546e8eb" providerId="ADAL" clId="{3697927F-D38B-4D1B-A681-D678B33413B0}" dt="2023-03-21T09:28:31.431" v="10496" actId="20577"/>
          <ac:spMkLst>
            <pc:docMk/>
            <pc:sldMk cId="1210951676" sldId="500"/>
            <ac:spMk id="5" creationId="{CC9E4E6B-AFBA-9057-F916-FAECE4B26EB2}"/>
          </ac:spMkLst>
        </pc:spChg>
        <pc:spChg chg="add mod">
          <ac:chgData name="Francesco Santambrogio" userId="810f38a2-ab8c-4ec1-88e7-a6133546e8eb" providerId="ADAL" clId="{3697927F-D38B-4D1B-A681-D678B33413B0}" dt="2023-03-21T09:27:14.941" v="10490"/>
          <ac:spMkLst>
            <pc:docMk/>
            <pc:sldMk cId="1210951676" sldId="500"/>
            <ac:spMk id="6" creationId="{BC166CB1-46C1-3A61-2460-A822100FE2FA}"/>
          </ac:spMkLst>
        </pc:spChg>
        <pc:spChg chg="mod">
          <ac:chgData name="Francesco Santambrogio" userId="810f38a2-ab8c-4ec1-88e7-a6133546e8eb" providerId="ADAL" clId="{3697927F-D38B-4D1B-A681-D678B33413B0}" dt="2023-03-21T10:19:50.365" v="11358" actId="1076"/>
          <ac:spMkLst>
            <pc:docMk/>
            <pc:sldMk cId="1210951676" sldId="500"/>
            <ac:spMk id="7" creationId="{FA388DA6-5FFC-791A-9214-A3D1C5832762}"/>
          </ac:spMkLst>
        </pc:spChg>
      </pc:sldChg>
      <pc:sldChg chg="addSp delSp modSp mod modNotesTx">
        <pc:chgData name="Francesco Santambrogio" userId="810f38a2-ab8c-4ec1-88e7-a6133546e8eb" providerId="ADAL" clId="{3697927F-D38B-4D1B-A681-D678B33413B0}" dt="2023-03-21T10:39:18.501" v="11415" actId="20577"/>
        <pc:sldMkLst>
          <pc:docMk/>
          <pc:sldMk cId="92864104" sldId="501"/>
        </pc:sldMkLst>
        <pc:spChg chg="del">
          <ac:chgData name="Francesco Santambrogio" userId="810f38a2-ab8c-4ec1-88e7-a6133546e8eb" providerId="ADAL" clId="{3697927F-D38B-4D1B-A681-D678B33413B0}" dt="2023-03-21T09:27:23.513" v="10492" actId="478"/>
          <ac:spMkLst>
            <pc:docMk/>
            <pc:sldMk cId="92864104" sldId="501"/>
            <ac:spMk id="2" creationId="{95BAA90C-1C35-7E04-1704-96CE8DF628F8}"/>
          </ac:spMkLst>
        </pc:spChg>
        <pc:spChg chg="add del mod">
          <ac:chgData name="Francesco Santambrogio" userId="810f38a2-ab8c-4ec1-88e7-a6133546e8eb" providerId="ADAL" clId="{3697927F-D38B-4D1B-A681-D678B33413B0}" dt="2023-03-21T09:27:26.994" v="10493" actId="478"/>
          <ac:spMkLst>
            <pc:docMk/>
            <pc:sldMk cId="92864104" sldId="501"/>
            <ac:spMk id="4" creationId="{955DB013-7907-B792-7542-D0686BD9987A}"/>
          </ac:spMkLst>
        </pc:spChg>
        <pc:spChg chg="add mod">
          <ac:chgData name="Francesco Santambrogio" userId="810f38a2-ab8c-4ec1-88e7-a6133546e8eb" providerId="ADAL" clId="{3697927F-D38B-4D1B-A681-D678B33413B0}" dt="2023-03-21T09:28:36.611" v="10498" actId="20577"/>
          <ac:spMkLst>
            <pc:docMk/>
            <pc:sldMk cId="92864104" sldId="501"/>
            <ac:spMk id="5" creationId="{8DCBBBD6-4C0E-A51C-CCF0-C5E079915758}"/>
          </ac:spMkLst>
        </pc:spChg>
        <pc:spChg chg="add mod">
          <ac:chgData name="Francesco Santambrogio" userId="810f38a2-ab8c-4ec1-88e7-a6133546e8eb" providerId="ADAL" clId="{3697927F-D38B-4D1B-A681-D678B33413B0}" dt="2023-03-21T09:27:27.837" v="10494"/>
          <ac:spMkLst>
            <pc:docMk/>
            <pc:sldMk cId="92864104" sldId="501"/>
            <ac:spMk id="6" creationId="{930ADC65-162A-5251-7297-453B986FC8E5}"/>
          </ac:spMkLst>
        </pc:spChg>
        <pc:spChg chg="mod">
          <ac:chgData name="Francesco Santambrogio" userId="810f38a2-ab8c-4ec1-88e7-a6133546e8eb" providerId="ADAL" clId="{3697927F-D38B-4D1B-A681-D678B33413B0}" dt="2023-03-21T10:20:28.425" v="11369"/>
          <ac:spMkLst>
            <pc:docMk/>
            <pc:sldMk cId="92864104" sldId="501"/>
            <ac:spMk id="7" creationId="{FA388DA6-5FFC-791A-9214-A3D1C5832762}"/>
          </ac:spMkLst>
        </pc:spChg>
      </pc:sldChg>
      <pc:sldChg chg="addSp delSp modSp add mod ord modAnim modNotesTx">
        <pc:chgData name="Francesco Santambrogio" userId="810f38a2-ab8c-4ec1-88e7-a6133546e8eb" providerId="ADAL" clId="{3697927F-D38B-4D1B-A681-D678B33413B0}" dt="2023-03-22T09:29:11.944" v="11462" actId="113"/>
        <pc:sldMkLst>
          <pc:docMk/>
          <pc:sldMk cId="1279375233" sldId="502"/>
        </pc:sldMkLst>
        <pc:spChg chg="del mod">
          <ac:chgData name="Francesco Santambrogio" userId="810f38a2-ab8c-4ec1-88e7-a6133546e8eb" providerId="ADAL" clId="{3697927F-D38B-4D1B-A681-D678B33413B0}" dt="2023-03-15T16:50:31.111" v="228" actId="478"/>
          <ac:spMkLst>
            <pc:docMk/>
            <pc:sldMk cId="1279375233" sldId="502"/>
            <ac:spMk id="2" creationId="{95BAA90C-1C35-7E04-1704-96CE8DF628F8}"/>
          </ac:spMkLst>
        </pc:spChg>
        <pc:spChg chg="mod">
          <ac:chgData name="Francesco Santambrogio" userId="810f38a2-ab8c-4ec1-88e7-a6133546e8eb" providerId="ADAL" clId="{3697927F-D38B-4D1B-A681-D678B33413B0}" dt="2023-03-22T09:29:11.944" v="11462" actId="113"/>
          <ac:spMkLst>
            <pc:docMk/>
            <pc:sldMk cId="1279375233" sldId="502"/>
            <ac:spMk id="3" creationId="{A25E1382-09DB-AE0E-DF91-915DF1873B2C}"/>
          </ac:spMkLst>
        </pc:spChg>
        <pc:spChg chg="add del mod">
          <ac:chgData name="Francesco Santambrogio" userId="810f38a2-ab8c-4ec1-88e7-a6133546e8eb" providerId="ADAL" clId="{3697927F-D38B-4D1B-A681-D678B33413B0}" dt="2023-03-15T16:50:34.168" v="229" actId="478"/>
          <ac:spMkLst>
            <pc:docMk/>
            <pc:sldMk cId="1279375233" sldId="502"/>
            <ac:spMk id="6" creationId="{330C1A97-F4C7-9A85-D1C0-509C46BD034C}"/>
          </ac:spMkLst>
        </pc:spChg>
        <pc:spChg chg="mod">
          <ac:chgData name="Francesco Santambrogio" userId="810f38a2-ab8c-4ec1-88e7-a6133546e8eb" providerId="ADAL" clId="{3697927F-D38B-4D1B-A681-D678B33413B0}" dt="2023-03-19T14:40:43.240" v="2402" actId="207"/>
          <ac:spMkLst>
            <pc:docMk/>
            <pc:sldMk cId="1279375233" sldId="502"/>
            <ac:spMk id="7" creationId="{FA388DA6-5FFC-791A-9214-A3D1C5832762}"/>
          </ac:spMkLst>
        </pc:spChg>
        <pc:spChg chg="add mod">
          <ac:chgData name="Francesco Santambrogio" userId="810f38a2-ab8c-4ec1-88e7-a6133546e8eb" providerId="ADAL" clId="{3697927F-D38B-4D1B-A681-D678B33413B0}" dt="2023-03-15T16:50:54.348" v="240" actId="20577"/>
          <ac:spMkLst>
            <pc:docMk/>
            <pc:sldMk cId="1279375233" sldId="502"/>
            <ac:spMk id="8" creationId="{889782C4-8034-4ADE-67D2-35264CFB2AA1}"/>
          </ac:spMkLst>
        </pc:spChg>
        <pc:spChg chg="add mod">
          <ac:chgData name="Francesco Santambrogio" userId="810f38a2-ab8c-4ec1-88e7-a6133546e8eb" providerId="ADAL" clId="{3697927F-D38B-4D1B-A681-D678B33413B0}" dt="2023-03-15T16:51:31.558" v="253" actId="20577"/>
          <ac:spMkLst>
            <pc:docMk/>
            <pc:sldMk cId="1279375233" sldId="502"/>
            <ac:spMk id="9" creationId="{0320EF80-FB72-7D87-4B34-7CB25626539B}"/>
          </ac:spMkLst>
        </pc:spChg>
      </pc:sldChg>
      <pc:sldChg chg="addSp delSp modSp new mod modAnim addCm modNotesTx">
        <pc:chgData name="Francesco Santambrogio" userId="810f38a2-ab8c-4ec1-88e7-a6133546e8eb" providerId="ADAL" clId="{3697927F-D38B-4D1B-A681-D678B33413B0}" dt="2023-03-21T09:29:35.380" v="10499"/>
        <pc:sldMkLst>
          <pc:docMk/>
          <pc:sldMk cId="3256083171" sldId="503"/>
        </pc:sldMkLst>
        <pc:spChg chg="del">
          <ac:chgData name="Francesco Santambrogio" userId="810f38a2-ab8c-4ec1-88e7-a6133546e8eb" providerId="ADAL" clId="{3697927F-D38B-4D1B-A681-D678B33413B0}" dt="2023-03-15T17:31:01.652" v="633" actId="478"/>
          <ac:spMkLst>
            <pc:docMk/>
            <pc:sldMk cId="3256083171" sldId="503"/>
            <ac:spMk id="2" creationId="{AC60231F-DADC-6823-0356-4A7041CD2247}"/>
          </ac:spMkLst>
        </pc:spChg>
        <pc:spChg chg="del">
          <ac:chgData name="Francesco Santambrogio" userId="810f38a2-ab8c-4ec1-88e7-a6133546e8eb" providerId="ADAL" clId="{3697927F-D38B-4D1B-A681-D678B33413B0}" dt="2023-03-15T17:31:00.622" v="632" actId="478"/>
          <ac:spMkLst>
            <pc:docMk/>
            <pc:sldMk cId="3256083171" sldId="503"/>
            <ac:spMk id="3" creationId="{7D3D27D5-A68B-EE82-7599-7A45482ACE29}"/>
          </ac:spMkLst>
        </pc:spChg>
        <pc:spChg chg="add mod">
          <ac:chgData name="Francesco Santambrogio" userId="810f38a2-ab8c-4ec1-88e7-a6133546e8eb" providerId="ADAL" clId="{3697927F-D38B-4D1B-A681-D678B33413B0}" dt="2023-03-15T17:31:17.619" v="652" actId="20577"/>
          <ac:spMkLst>
            <pc:docMk/>
            <pc:sldMk cId="3256083171" sldId="503"/>
            <ac:spMk id="4" creationId="{BB1930EC-D376-A8A4-1EAB-E7794464D1A6}"/>
          </ac:spMkLst>
        </pc:spChg>
        <pc:spChg chg="add mod">
          <ac:chgData name="Francesco Santambrogio" userId="810f38a2-ab8c-4ec1-88e7-a6133546e8eb" providerId="ADAL" clId="{3697927F-D38B-4D1B-A681-D678B33413B0}" dt="2023-03-20T21:07:34.979" v="9493" actId="20577"/>
          <ac:spMkLst>
            <pc:docMk/>
            <pc:sldMk cId="3256083171" sldId="503"/>
            <ac:spMk id="6" creationId="{ED97EC0D-F925-9681-10EF-DE5F04E24735}"/>
          </ac:spMkLst>
        </pc:spChg>
        <pc:spChg chg="add del mod">
          <ac:chgData name="Francesco Santambrogio" userId="810f38a2-ab8c-4ec1-88e7-a6133546e8eb" providerId="ADAL" clId="{3697927F-D38B-4D1B-A681-D678B33413B0}" dt="2023-03-15T17:36:22.823" v="663" actId="478"/>
          <ac:spMkLst>
            <pc:docMk/>
            <pc:sldMk cId="3256083171" sldId="503"/>
            <ac:spMk id="7" creationId="{17CE4795-231E-0528-8F97-ABFC6FE67D93}"/>
          </ac:spMkLst>
        </pc:spChg>
        <pc:spChg chg="add mod">
          <ac:chgData name="Francesco Santambrogio" userId="810f38a2-ab8c-4ec1-88e7-a6133546e8eb" providerId="ADAL" clId="{3697927F-D38B-4D1B-A681-D678B33413B0}" dt="2023-03-15T17:38:06.965" v="731"/>
          <ac:spMkLst>
            <pc:docMk/>
            <pc:sldMk cId="3256083171" sldId="503"/>
            <ac:spMk id="8" creationId="{06C9902E-9E58-9248-D0C7-48E4677200A1}"/>
          </ac:spMkLst>
        </pc:spChg>
        <pc:spChg chg="add mod">
          <ac:chgData name="Francesco Santambrogio" userId="810f38a2-ab8c-4ec1-88e7-a6133546e8eb" providerId="ADAL" clId="{3697927F-D38B-4D1B-A681-D678B33413B0}" dt="2023-03-15T17:38:06.965" v="731"/>
          <ac:spMkLst>
            <pc:docMk/>
            <pc:sldMk cId="3256083171" sldId="503"/>
            <ac:spMk id="9" creationId="{22487CC5-36F3-1E5B-7F51-572DBBBDEC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Francesco Santambrogio" userId="810f38a2-ab8c-4ec1-88e7-a6133546e8eb" providerId="ADAL" clId="{3697927F-D38B-4D1B-A681-D678B33413B0}" dt="2023-03-21T09:29:35.380" v="10499"/>
              <pc2:cmMkLst xmlns:pc2="http://schemas.microsoft.com/office/powerpoint/2019/9/main/command">
                <pc:docMk/>
                <pc:sldMk cId="3256083171" sldId="503"/>
                <pc2:cmMk id="{C11EFB60-587F-4E3C-99F3-5A2535DBD26D}"/>
              </pc2:cmMkLst>
            </pc226:cmChg>
          </p:ext>
        </pc:extLst>
      </pc:sldChg>
      <pc:sldChg chg="addSp delSp modSp new mod modAnim modNotesTx">
        <pc:chgData name="Francesco Santambrogio" userId="810f38a2-ab8c-4ec1-88e7-a6133546e8eb" providerId="ADAL" clId="{3697927F-D38B-4D1B-A681-D678B33413B0}" dt="2023-03-21T09:22:41.059" v="10450"/>
        <pc:sldMkLst>
          <pc:docMk/>
          <pc:sldMk cId="345609636" sldId="504"/>
        </pc:sldMkLst>
        <pc:spChg chg="del">
          <ac:chgData name="Francesco Santambrogio" userId="810f38a2-ab8c-4ec1-88e7-a6133546e8eb" providerId="ADAL" clId="{3697927F-D38B-4D1B-A681-D678B33413B0}" dt="2023-03-19T15:48:14.737" v="4708" actId="478"/>
          <ac:spMkLst>
            <pc:docMk/>
            <pc:sldMk cId="345609636" sldId="504"/>
            <ac:spMk id="2" creationId="{87C0FD38-6F6B-3C0C-A259-4476C09AF6C5}"/>
          </ac:spMkLst>
        </pc:spChg>
        <pc:spChg chg="del">
          <ac:chgData name="Francesco Santambrogio" userId="810f38a2-ab8c-4ec1-88e7-a6133546e8eb" providerId="ADAL" clId="{3697927F-D38B-4D1B-A681-D678B33413B0}" dt="2023-03-19T15:48:16.989" v="4709" actId="478"/>
          <ac:spMkLst>
            <pc:docMk/>
            <pc:sldMk cId="345609636" sldId="504"/>
            <ac:spMk id="3" creationId="{BC0B4228-868F-0863-4BA6-77DF606EE652}"/>
          </ac:spMkLst>
        </pc:spChg>
        <pc:spChg chg="add del mod">
          <ac:chgData name="Francesco Santambrogio" userId="810f38a2-ab8c-4ec1-88e7-a6133546e8eb" providerId="ADAL" clId="{3697927F-D38B-4D1B-A681-D678B33413B0}" dt="2023-03-20T15:08:23.728" v="6373" actId="478"/>
          <ac:spMkLst>
            <pc:docMk/>
            <pc:sldMk cId="345609636" sldId="504"/>
            <ac:spMk id="3" creationId="{FB2FF31A-C819-719D-15A9-EB44FC4225C3}"/>
          </ac:spMkLst>
        </pc:spChg>
        <pc:spChg chg="add mod">
          <ac:chgData name="Francesco Santambrogio" userId="810f38a2-ab8c-4ec1-88e7-a6133546e8eb" providerId="ADAL" clId="{3697927F-D38B-4D1B-A681-D678B33413B0}" dt="2023-03-19T15:48:12.993" v="4707"/>
          <ac:spMkLst>
            <pc:docMk/>
            <pc:sldMk cId="345609636" sldId="504"/>
            <ac:spMk id="4" creationId="{2242E6F1-2317-5070-791A-CEE68203344E}"/>
          </ac:spMkLst>
        </pc:spChg>
        <pc:spChg chg="add mod">
          <ac:chgData name="Francesco Santambrogio" userId="810f38a2-ab8c-4ec1-88e7-a6133546e8eb" providerId="ADAL" clId="{3697927F-D38B-4D1B-A681-D678B33413B0}" dt="2023-03-19T15:48:12.993" v="4707"/>
          <ac:spMkLst>
            <pc:docMk/>
            <pc:sldMk cId="345609636" sldId="504"/>
            <ac:spMk id="5" creationId="{BC3A0280-2DB1-9941-199A-6458E1461E28}"/>
          </ac:spMkLst>
        </pc:spChg>
        <pc:spChg chg="add del mod">
          <ac:chgData name="Francesco Santambrogio" userId="810f38a2-ab8c-4ec1-88e7-a6133546e8eb" providerId="ADAL" clId="{3697927F-D38B-4D1B-A681-D678B33413B0}" dt="2023-03-20T15:08:21.438" v="6371" actId="478"/>
          <ac:spMkLst>
            <pc:docMk/>
            <pc:sldMk cId="345609636" sldId="504"/>
            <ac:spMk id="6" creationId="{3BB0E343-0F58-8EDD-2316-9E3C30FC7763}"/>
          </ac:spMkLst>
        </pc:spChg>
        <pc:spChg chg="add mod">
          <ac:chgData name="Francesco Santambrogio" userId="810f38a2-ab8c-4ec1-88e7-a6133546e8eb" providerId="ADAL" clId="{3697927F-D38B-4D1B-A681-D678B33413B0}" dt="2023-03-20T19:07:36.448" v="7819" actId="207"/>
          <ac:spMkLst>
            <pc:docMk/>
            <pc:sldMk cId="345609636" sldId="504"/>
            <ac:spMk id="7" creationId="{EE2C3C11-D66F-A509-27B0-9E7A1A56707B}"/>
          </ac:spMkLst>
        </pc:spChg>
        <pc:spChg chg="add mod">
          <ac:chgData name="Francesco Santambrogio" userId="810f38a2-ab8c-4ec1-88e7-a6133546e8eb" providerId="ADAL" clId="{3697927F-D38B-4D1B-A681-D678B33413B0}" dt="2023-03-20T15:08:27.949" v="6380" actId="20577"/>
          <ac:spMkLst>
            <pc:docMk/>
            <pc:sldMk cId="345609636" sldId="504"/>
            <ac:spMk id="8" creationId="{BB30182F-BAC0-F590-BEA0-9548C75F4614}"/>
          </ac:spMkLst>
        </pc:spChg>
      </pc:sldChg>
      <pc:sldChg chg="addSp delSp modSp new mod modAnim modNotesTx">
        <pc:chgData name="Francesco Santambrogio" userId="810f38a2-ab8c-4ec1-88e7-a6133546e8eb" providerId="ADAL" clId="{3697927F-D38B-4D1B-A681-D678B33413B0}" dt="2023-03-22T09:33:37.169" v="11468" actId="20577"/>
        <pc:sldMkLst>
          <pc:docMk/>
          <pc:sldMk cId="3500892916" sldId="505"/>
        </pc:sldMkLst>
        <pc:spChg chg="del">
          <ac:chgData name="Francesco Santambrogio" userId="810f38a2-ab8c-4ec1-88e7-a6133546e8eb" providerId="ADAL" clId="{3697927F-D38B-4D1B-A681-D678B33413B0}" dt="2023-03-20T15:22:02.698" v="6827" actId="478"/>
          <ac:spMkLst>
            <pc:docMk/>
            <pc:sldMk cId="3500892916" sldId="505"/>
            <ac:spMk id="2" creationId="{B97D5398-5A1C-29B5-8A6F-93A1288C5B54}"/>
          </ac:spMkLst>
        </pc:spChg>
        <pc:spChg chg="del">
          <ac:chgData name="Francesco Santambrogio" userId="810f38a2-ab8c-4ec1-88e7-a6133546e8eb" providerId="ADAL" clId="{3697927F-D38B-4D1B-A681-D678B33413B0}" dt="2023-03-20T15:21:59.140" v="6825" actId="478"/>
          <ac:spMkLst>
            <pc:docMk/>
            <pc:sldMk cId="3500892916" sldId="505"/>
            <ac:spMk id="3" creationId="{F7154060-CE0F-1939-890E-2791B825D83E}"/>
          </ac:spMkLst>
        </pc:spChg>
        <pc:spChg chg="add mod">
          <ac:chgData name="Francesco Santambrogio" userId="810f38a2-ab8c-4ec1-88e7-a6133546e8eb" providerId="ADAL" clId="{3697927F-D38B-4D1B-A681-D678B33413B0}" dt="2023-03-22T09:33:37.169" v="11468" actId="20577"/>
          <ac:spMkLst>
            <pc:docMk/>
            <pc:sldMk cId="3500892916" sldId="505"/>
            <ac:spMk id="4" creationId="{DE779175-ADE4-7208-B0DA-854A3CAC26B2}"/>
          </ac:spMkLst>
        </pc:spChg>
        <pc:spChg chg="add mod">
          <ac:chgData name="Francesco Santambrogio" userId="810f38a2-ab8c-4ec1-88e7-a6133546e8eb" providerId="ADAL" clId="{3697927F-D38B-4D1B-A681-D678B33413B0}" dt="2023-03-20T15:22:07.911" v="6828"/>
          <ac:spMkLst>
            <pc:docMk/>
            <pc:sldMk cId="3500892916" sldId="505"/>
            <ac:spMk id="5" creationId="{9690294F-1ECE-398B-3A14-8B0317D5DE72}"/>
          </ac:spMkLst>
        </pc:spChg>
        <pc:spChg chg="add mod">
          <ac:chgData name="Francesco Santambrogio" userId="810f38a2-ab8c-4ec1-88e7-a6133546e8eb" providerId="ADAL" clId="{3697927F-D38B-4D1B-A681-D678B33413B0}" dt="2023-03-20T15:22:07.911" v="6828"/>
          <ac:spMkLst>
            <pc:docMk/>
            <pc:sldMk cId="3500892916" sldId="505"/>
            <ac:spMk id="6" creationId="{50922D74-9F67-D123-E737-8A89EA4B1D02}"/>
          </ac:spMkLst>
        </pc:spChg>
      </pc:sldChg>
      <pc:sldChg chg="modSp add mod modAnim addCm modCm modNotesTx">
        <pc:chgData name="Francesco Santambrogio" userId="810f38a2-ab8c-4ec1-88e7-a6133546e8eb" providerId="ADAL" clId="{3697927F-D38B-4D1B-A681-D678B33413B0}" dt="2023-03-22T09:34:12.217" v="11475" actId="20577"/>
        <pc:sldMkLst>
          <pc:docMk/>
          <pc:sldMk cId="2274419205" sldId="506"/>
        </pc:sldMkLst>
        <pc:spChg chg="mod">
          <ac:chgData name="Francesco Santambrogio" userId="810f38a2-ab8c-4ec1-88e7-a6133546e8eb" providerId="ADAL" clId="{3697927F-D38B-4D1B-A681-D678B33413B0}" dt="2023-03-22T09:34:12.217" v="11475" actId="20577"/>
          <ac:spMkLst>
            <pc:docMk/>
            <pc:sldMk cId="2274419205" sldId="506"/>
            <ac:spMk id="4" creationId="{DE779175-ADE4-7208-B0DA-854A3CAC26B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Francesco Santambrogio" userId="810f38a2-ab8c-4ec1-88e7-a6133546e8eb" providerId="ADAL" clId="{3697927F-D38B-4D1B-A681-D678B33413B0}" dt="2023-03-20T20:42:23.850" v="8366"/>
              <pc2:cmMkLst xmlns:pc2="http://schemas.microsoft.com/office/powerpoint/2019/9/main/command">
                <pc:docMk/>
                <pc:sldMk cId="2274419205" sldId="506"/>
                <pc2:cmMk id="{B00D031B-C29B-4A00-BED8-1C4532790632}"/>
              </pc2:cmMkLst>
              <pc226:cmRplyChg chg="add">
                <pc226:chgData name="Francesco Santambrogio" userId="810f38a2-ab8c-4ec1-88e7-a6133546e8eb" providerId="ADAL" clId="{3697927F-D38B-4D1B-A681-D678B33413B0}" dt="2023-03-20T20:42:23.850" v="8366"/>
                <pc2:cmRplyMkLst xmlns:pc2="http://schemas.microsoft.com/office/powerpoint/2019/9/main/command">
                  <pc:docMk/>
                  <pc:sldMk cId="2274419205" sldId="506"/>
                  <pc2:cmMk id="{B00D031B-C29B-4A00-BED8-1C4532790632}"/>
                  <pc2:cmRplyMk id="{56DEAEC5-C4D2-4ACD-A506-35E575A3DF52}"/>
                </pc2:cmRplyMkLst>
              </pc226:cmRplyChg>
            </pc226:cmChg>
          </p:ext>
        </pc:extLst>
      </pc:sldChg>
      <pc:sldChg chg="new del">
        <pc:chgData name="Francesco Santambrogio" userId="810f38a2-ab8c-4ec1-88e7-a6133546e8eb" providerId="ADAL" clId="{3697927F-D38B-4D1B-A681-D678B33413B0}" dt="2023-03-20T15:42:18.126" v="7490" actId="680"/>
        <pc:sldMkLst>
          <pc:docMk/>
          <pc:sldMk cId="3711031185" sldId="506"/>
        </pc:sldMkLst>
      </pc:sldChg>
      <pc:sldChg chg="add del">
        <pc:chgData name="Francesco Santambrogio" userId="810f38a2-ab8c-4ec1-88e7-a6133546e8eb" providerId="ADAL" clId="{3697927F-D38B-4D1B-A681-D678B33413B0}" dt="2023-03-20T20:34:49.149" v="8199" actId="47"/>
        <pc:sldMkLst>
          <pc:docMk/>
          <pc:sldMk cId="1772511665" sldId="507"/>
        </pc:sldMkLst>
      </pc:sldChg>
      <pc:sldChg chg="modSp add mod modAnim modNotesTx">
        <pc:chgData name="Francesco Santambrogio" userId="810f38a2-ab8c-4ec1-88e7-a6133546e8eb" providerId="ADAL" clId="{3697927F-D38B-4D1B-A681-D678B33413B0}" dt="2023-03-21T09:23:12.641" v="10458"/>
        <pc:sldMkLst>
          <pc:docMk/>
          <pc:sldMk cId="3055613488" sldId="507"/>
        </pc:sldMkLst>
        <pc:spChg chg="mod">
          <ac:chgData name="Francesco Santambrogio" userId="810f38a2-ab8c-4ec1-88e7-a6133546e8eb" providerId="ADAL" clId="{3697927F-D38B-4D1B-A681-D678B33413B0}" dt="2023-03-20T20:54:16.947" v="8728" actId="20577"/>
          <ac:spMkLst>
            <pc:docMk/>
            <pc:sldMk cId="3055613488" sldId="507"/>
            <ac:spMk id="4" creationId="{DE779175-ADE4-7208-B0DA-854A3CAC26B2}"/>
          </ac:spMkLst>
        </pc:spChg>
      </pc:sldChg>
      <pc:sldChg chg="add del">
        <pc:chgData name="Francesco Santambrogio" userId="810f38a2-ab8c-4ec1-88e7-a6133546e8eb" providerId="ADAL" clId="{3697927F-D38B-4D1B-A681-D678B33413B0}" dt="2023-03-20T20:33:21.185" v="8196" actId="47"/>
        <pc:sldMkLst>
          <pc:docMk/>
          <pc:sldMk cId="3985710762" sldId="507"/>
        </pc:sldMkLst>
      </pc:sldChg>
      <pc:sldChg chg="modSp add mod modAnim modNotesTx">
        <pc:chgData name="Francesco Santambrogio" userId="810f38a2-ab8c-4ec1-88e7-a6133546e8eb" providerId="ADAL" clId="{3697927F-D38B-4D1B-A681-D678B33413B0}" dt="2023-03-21T09:23:22.386" v="10462"/>
        <pc:sldMkLst>
          <pc:docMk/>
          <pc:sldMk cId="2672863064" sldId="508"/>
        </pc:sldMkLst>
        <pc:spChg chg="mod">
          <ac:chgData name="Francesco Santambrogio" userId="810f38a2-ab8c-4ec1-88e7-a6133546e8eb" providerId="ADAL" clId="{3697927F-D38B-4D1B-A681-D678B33413B0}" dt="2023-03-21T09:23:19.447" v="10461" actId="20577"/>
          <ac:spMkLst>
            <pc:docMk/>
            <pc:sldMk cId="2672863064" sldId="508"/>
            <ac:spMk id="4" creationId="{DE779175-ADE4-7208-B0DA-854A3CAC26B2}"/>
          </ac:spMkLst>
        </pc:spChg>
      </pc:sldChg>
      <pc:sldChg chg="delSp modSp add mod addCm">
        <pc:chgData name="Francesco Santambrogio" userId="810f38a2-ab8c-4ec1-88e7-a6133546e8eb" providerId="ADAL" clId="{3697927F-D38B-4D1B-A681-D678B33413B0}" dt="2023-03-20T21:10:19.368" v="9634"/>
        <pc:sldMkLst>
          <pc:docMk/>
          <pc:sldMk cId="1095144706" sldId="509"/>
        </pc:sldMkLst>
        <pc:spChg chg="mod">
          <ac:chgData name="Francesco Santambrogio" userId="810f38a2-ab8c-4ec1-88e7-a6133546e8eb" providerId="ADAL" clId="{3697927F-D38B-4D1B-A681-D678B33413B0}" dt="2023-03-20T21:09:58.765" v="9633" actId="20577"/>
          <ac:spMkLst>
            <pc:docMk/>
            <pc:sldMk cId="1095144706" sldId="509"/>
            <ac:spMk id="4" creationId="{BB1930EC-D376-A8A4-1EAB-E7794464D1A6}"/>
          </ac:spMkLst>
        </pc:spChg>
        <pc:spChg chg="del">
          <ac:chgData name="Francesco Santambrogio" userId="810f38a2-ab8c-4ec1-88e7-a6133546e8eb" providerId="ADAL" clId="{3697927F-D38B-4D1B-A681-D678B33413B0}" dt="2023-03-20T21:09:52.909" v="9623" actId="478"/>
          <ac:spMkLst>
            <pc:docMk/>
            <pc:sldMk cId="1095144706" sldId="509"/>
            <ac:spMk id="6" creationId="{ED97EC0D-F925-9681-10EF-DE5F04E2473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Francesco Santambrogio" userId="810f38a2-ab8c-4ec1-88e7-a6133546e8eb" providerId="ADAL" clId="{3697927F-D38B-4D1B-A681-D678B33413B0}" dt="2023-03-20T21:10:19.368" v="9634"/>
              <pc2:cmMkLst xmlns:pc2="http://schemas.microsoft.com/office/powerpoint/2019/9/main/command">
                <pc:docMk/>
                <pc:sldMk cId="1095144706" sldId="509"/>
                <pc2:cmMk id="{00E17AB5-0F64-4776-8794-31321E4980C6}"/>
              </pc2:cmMkLst>
            </pc226:cmChg>
          </p:ext>
        </pc:extLst>
      </pc:sldChg>
    </pc:docChg>
  </pc:docChgLst>
  <pc:docChgLst>
    <pc:chgData name="Luca Padalino" userId="S::10695959@polimi.it::02aab15c-3348-43ed-8770-0b01556da356" providerId="AD" clId="Web-{D198D9F7-6C51-F861-4AB0-CB1245D05052}"/>
    <pc:docChg chg="addSld delSld modSld sldOrd">
      <pc:chgData name="Luca Padalino" userId="S::10695959@polimi.it::02aab15c-3348-43ed-8770-0b01556da356" providerId="AD" clId="Web-{D198D9F7-6C51-F861-4AB0-CB1245D05052}" dt="2023-03-15T12:28:47.826" v="633" actId="20577"/>
      <pc:docMkLst>
        <pc:docMk/>
      </pc:docMkLst>
      <pc:sldChg chg="modTransition">
        <pc:chgData name="Luca Padalino" userId="S::10695959@polimi.it::02aab15c-3348-43ed-8770-0b01556da356" providerId="AD" clId="Web-{D198D9F7-6C51-F861-4AB0-CB1245D05052}" dt="2023-03-15T12:15:42.189" v="403"/>
        <pc:sldMkLst>
          <pc:docMk/>
          <pc:sldMk cId="1826599265" sldId="476"/>
        </pc:sldMkLst>
      </pc:sldChg>
      <pc:sldChg chg="delSp">
        <pc:chgData name="Luca Padalino" userId="S::10695959@polimi.it::02aab15c-3348-43ed-8770-0b01556da356" providerId="AD" clId="Web-{D198D9F7-6C51-F861-4AB0-CB1245D05052}" dt="2023-03-15T11:57:50.074" v="67"/>
        <pc:sldMkLst>
          <pc:docMk/>
          <pc:sldMk cId="1487808797" sldId="490"/>
        </pc:sldMkLst>
        <pc:spChg chg="topLvl">
          <ac:chgData name="Luca Padalino" userId="S::10695959@polimi.it::02aab15c-3348-43ed-8770-0b01556da356" providerId="AD" clId="Web-{D198D9F7-6C51-F861-4AB0-CB1245D05052}" dt="2023-03-15T11:57:50.074" v="67"/>
          <ac:spMkLst>
            <pc:docMk/>
            <pc:sldMk cId="1487808797" sldId="490"/>
            <ac:spMk id="4" creationId="{776CA40A-F4FC-682A-44C4-FE277C74925A}"/>
          </ac:spMkLst>
        </pc:spChg>
        <pc:spChg chg="topLvl">
          <ac:chgData name="Luca Padalino" userId="S::10695959@polimi.it::02aab15c-3348-43ed-8770-0b01556da356" providerId="AD" clId="Web-{D198D9F7-6C51-F861-4AB0-CB1245D05052}" dt="2023-03-15T11:57:50.074" v="67"/>
          <ac:spMkLst>
            <pc:docMk/>
            <pc:sldMk cId="1487808797" sldId="490"/>
            <ac:spMk id="9" creationId="{7043C225-A4A5-DF45-2D83-118E7966C882}"/>
          </ac:spMkLst>
        </pc:spChg>
        <pc:grpChg chg="del">
          <ac:chgData name="Luca Padalino" userId="S::10695959@polimi.it::02aab15c-3348-43ed-8770-0b01556da356" providerId="AD" clId="Web-{D198D9F7-6C51-F861-4AB0-CB1245D05052}" dt="2023-03-15T11:57:50.074" v="67"/>
          <ac:grpSpMkLst>
            <pc:docMk/>
            <pc:sldMk cId="1487808797" sldId="490"/>
            <ac:grpSpMk id="5" creationId="{862CFDFC-A50E-760A-9954-375808B0B721}"/>
          </ac:grpSpMkLst>
        </pc:grpChg>
      </pc:sldChg>
      <pc:sldChg chg="addSp modSp new ord modTransition modNotes">
        <pc:chgData name="Luca Padalino" userId="S::10695959@polimi.it::02aab15c-3348-43ed-8770-0b01556da356" providerId="AD" clId="Web-{D198D9F7-6C51-F861-4AB0-CB1245D05052}" dt="2023-03-15T12:23:14.595" v="522" actId="20577"/>
        <pc:sldMkLst>
          <pc:docMk/>
          <pc:sldMk cId="207977767" sldId="491"/>
        </pc:sldMkLst>
        <pc:spChg chg="mod">
          <ac:chgData name="Luca Padalino" userId="S::10695959@polimi.it::02aab15c-3348-43ed-8770-0b01556da356" providerId="AD" clId="Web-{D198D9F7-6C51-F861-4AB0-CB1245D05052}" dt="2023-03-15T12:23:14.595" v="522" actId="20577"/>
          <ac:spMkLst>
            <pc:docMk/>
            <pc:sldMk cId="207977767" sldId="491"/>
            <ac:spMk id="2" creationId="{95BAA90C-1C35-7E04-1704-96CE8DF628F8}"/>
          </ac:spMkLst>
        </pc:spChg>
        <pc:spChg chg="mod">
          <ac:chgData name="Luca Padalino" userId="S::10695959@polimi.it::02aab15c-3348-43ed-8770-0b01556da356" providerId="AD" clId="Web-{D198D9F7-6C51-F861-4AB0-CB1245D05052}" dt="2023-03-15T11:59:47.531" v="133" actId="20577"/>
          <ac:spMkLst>
            <pc:docMk/>
            <pc:sldMk cId="207977767" sldId="491"/>
            <ac:spMk id="3" creationId="{A25E1382-09DB-AE0E-DF91-915DF1873B2C}"/>
          </ac:spMkLst>
        </pc:spChg>
        <pc:spChg chg="add mod">
          <ac:chgData name="Luca Padalino" userId="S::10695959@polimi.it::02aab15c-3348-43ed-8770-0b01556da356" providerId="AD" clId="Web-{D198D9F7-6C51-F861-4AB0-CB1245D05052}" dt="2023-03-15T12:16:13.706" v="404" actId="20577"/>
          <ac:spMkLst>
            <pc:docMk/>
            <pc:sldMk cId="207977767" sldId="491"/>
            <ac:spMk id="7" creationId="{FA388DA6-5FFC-791A-9214-A3D1C5832762}"/>
          </ac:spMkLst>
        </pc:spChg>
        <pc:cxnChg chg="add">
          <ac:chgData name="Luca Padalino" userId="S::10695959@polimi.it::02aab15c-3348-43ed-8770-0b01556da356" providerId="AD" clId="Web-{D198D9F7-6C51-F861-4AB0-CB1245D05052}" dt="2023-03-15T11:57:40.308" v="66"/>
          <ac:cxnSpMkLst>
            <pc:docMk/>
            <pc:sldMk cId="207977767" sldId="491"/>
            <ac:cxnSpMk id="5" creationId="{C3B2F394-C21E-DA34-69F4-43A952827657}"/>
          </ac:cxnSpMkLst>
        </pc:cxnChg>
      </pc:sldChg>
      <pc:sldChg chg="del">
        <pc:chgData name="Luca Padalino" userId="S::10695959@polimi.it::02aab15c-3348-43ed-8770-0b01556da356" providerId="AD" clId="Web-{D198D9F7-6C51-F861-4AB0-CB1245D05052}" dt="2023-03-15T11:51:20.326" v="0"/>
        <pc:sldMkLst>
          <pc:docMk/>
          <pc:sldMk cId="3042314872" sldId="491"/>
        </pc:sldMkLst>
      </pc:sldChg>
      <pc:sldChg chg="delSp modSp add replId modTransition modNotes">
        <pc:chgData name="Luca Padalino" userId="S::10695959@polimi.it::02aab15c-3348-43ed-8770-0b01556da356" providerId="AD" clId="Web-{D198D9F7-6C51-F861-4AB0-CB1245D05052}" dt="2023-03-15T12:23:22.252" v="526" actId="20577"/>
        <pc:sldMkLst>
          <pc:docMk/>
          <pc:sldMk cId="5682362" sldId="492"/>
        </pc:sldMkLst>
        <pc:spChg chg="mod">
          <ac:chgData name="Luca Padalino" userId="S::10695959@polimi.it::02aab15c-3348-43ed-8770-0b01556da356" providerId="AD" clId="Web-{D198D9F7-6C51-F861-4AB0-CB1245D05052}" dt="2023-03-15T12:23:22.252" v="526" actId="20577"/>
          <ac:spMkLst>
            <pc:docMk/>
            <pc:sldMk cId="5682362" sldId="492"/>
            <ac:spMk id="2" creationId="{95BAA90C-1C35-7E04-1704-96CE8DF628F8}"/>
          </ac:spMkLst>
        </pc:spChg>
        <pc:spChg chg="mod">
          <ac:chgData name="Luca Padalino" userId="S::10695959@polimi.it::02aab15c-3348-43ed-8770-0b01556da356" providerId="AD" clId="Web-{D198D9F7-6C51-F861-4AB0-CB1245D05052}" dt="2023-03-15T12:01:29.145" v="148" actId="14100"/>
          <ac:spMkLst>
            <pc:docMk/>
            <pc:sldMk cId="5682362" sldId="492"/>
            <ac:spMk id="3" creationId="{A25E1382-09DB-AE0E-DF91-915DF1873B2C}"/>
          </ac:spMkLst>
        </pc:spChg>
        <pc:spChg chg="mod">
          <ac:chgData name="Luca Padalino" userId="S::10695959@polimi.it::02aab15c-3348-43ed-8770-0b01556da356" providerId="AD" clId="Web-{D198D9F7-6C51-F861-4AB0-CB1245D05052}" dt="2023-03-15T12:16:17.487" v="405" actId="20577"/>
          <ac:spMkLst>
            <pc:docMk/>
            <pc:sldMk cId="5682362" sldId="492"/>
            <ac:spMk id="7" creationId="{FA388DA6-5FFC-791A-9214-A3D1C5832762}"/>
          </ac:spMkLst>
        </pc:spChg>
        <pc:cxnChg chg="del">
          <ac:chgData name="Luca Padalino" userId="S::10695959@polimi.it::02aab15c-3348-43ed-8770-0b01556da356" providerId="AD" clId="Web-{D198D9F7-6C51-F861-4AB0-CB1245D05052}" dt="2023-03-15T12:02:24.506" v="164"/>
          <ac:cxnSpMkLst>
            <pc:docMk/>
            <pc:sldMk cId="5682362" sldId="492"/>
            <ac:cxnSpMk id="5" creationId="{C3B2F394-C21E-DA34-69F4-43A952827657}"/>
          </ac:cxnSpMkLst>
        </pc:cxnChg>
      </pc:sldChg>
      <pc:sldChg chg="addSp delSp modSp add replId modTransition modNotes">
        <pc:chgData name="Luca Padalino" userId="S::10695959@polimi.it::02aab15c-3348-43ed-8770-0b01556da356" providerId="AD" clId="Web-{D198D9F7-6C51-F861-4AB0-CB1245D05052}" dt="2023-03-15T12:23:25.783" v="527" actId="20577"/>
        <pc:sldMkLst>
          <pc:docMk/>
          <pc:sldMk cId="3115967131" sldId="493"/>
        </pc:sldMkLst>
        <pc:spChg chg="mod">
          <ac:chgData name="Luca Padalino" userId="S::10695959@polimi.it::02aab15c-3348-43ed-8770-0b01556da356" providerId="AD" clId="Web-{D198D9F7-6C51-F861-4AB0-CB1245D05052}" dt="2023-03-15T12:23:25.783" v="527" actId="20577"/>
          <ac:spMkLst>
            <pc:docMk/>
            <pc:sldMk cId="3115967131" sldId="493"/>
            <ac:spMk id="2" creationId="{95BAA90C-1C35-7E04-1704-96CE8DF628F8}"/>
          </ac:spMkLst>
        </pc:spChg>
        <pc:spChg chg="del mod">
          <ac:chgData name="Luca Padalino" userId="S::10695959@polimi.it::02aab15c-3348-43ed-8770-0b01556da356" providerId="AD" clId="Web-{D198D9F7-6C51-F861-4AB0-CB1245D05052}" dt="2023-03-15T12:04:56.089" v="191"/>
          <ac:spMkLst>
            <pc:docMk/>
            <pc:sldMk cId="3115967131" sldId="493"/>
            <ac:spMk id="3" creationId="{A25E1382-09DB-AE0E-DF91-915DF1873B2C}"/>
          </ac:spMkLst>
        </pc:spChg>
        <pc:spChg chg="add del mod">
          <ac:chgData name="Luca Padalino" userId="S::10695959@polimi.it::02aab15c-3348-43ed-8770-0b01556da356" providerId="AD" clId="Web-{D198D9F7-6C51-F861-4AB0-CB1245D05052}" dt="2023-03-15T12:04:58.573" v="192"/>
          <ac:spMkLst>
            <pc:docMk/>
            <pc:sldMk cId="3115967131" sldId="493"/>
            <ac:spMk id="5" creationId="{E3122EFD-4957-129D-2565-4D7AC34453D4}"/>
          </ac:spMkLst>
        </pc:spChg>
        <pc:spChg chg="mod">
          <ac:chgData name="Luca Padalino" userId="S::10695959@polimi.it::02aab15c-3348-43ed-8770-0b01556da356" providerId="AD" clId="Web-{D198D9F7-6C51-F861-4AB0-CB1245D05052}" dt="2023-03-15T12:16:20.691" v="407" actId="20577"/>
          <ac:spMkLst>
            <pc:docMk/>
            <pc:sldMk cId="3115967131" sldId="493"/>
            <ac:spMk id="7" creationId="{FA388DA6-5FFC-791A-9214-A3D1C5832762}"/>
          </ac:spMkLst>
        </pc:spChg>
      </pc:sldChg>
      <pc:sldChg chg="modSp add replId modTransition">
        <pc:chgData name="Luca Padalino" userId="S::10695959@polimi.it::02aab15c-3348-43ed-8770-0b01556da356" providerId="AD" clId="Web-{D198D9F7-6C51-F861-4AB0-CB1245D05052}" dt="2023-03-15T12:23:29.252" v="528" actId="20577"/>
        <pc:sldMkLst>
          <pc:docMk/>
          <pc:sldMk cId="2732002370" sldId="494"/>
        </pc:sldMkLst>
        <pc:spChg chg="mod">
          <ac:chgData name="Luca Padalino" userId="S::10695959@polimi.it::02aab15c-3348-43ed-8770-0b01556da356" providerId="AD" clId="Web-{D198D9F7-6C51-F861-4AB0-CB1245D05052}" dt="2023-03-15T12:23:29.252" v="528" actId="20577"/>
          <ac:spMkLst>
            <pc:docMk/>
            <pc:sldMk cId="2732002370" sldId="494"/>
            <ac:spMk id="2" creationId="{95BAA90C-1C35-7E04-1704-96CE8DF628F8}"/>
          </ac:spMkLst>
        </pc:spChg>
        <pc:spChg chg="mod">
          <ac:chgData name="Luca Padalino" userId="S::10695959@polimi.it::02aab15c-3348-43ed-8770-0b01556da356" providerId="AD" clId="Web-{D198D9F7-6C51-F861-4AB0-CB1245D05052}" dt="2023-03-15T12:16:54.832" v="416" actId="20577"/>
          <ac:spMkLst>
            <pc:docMk/>
            <pc:sldMk cId="2732002370" sldId="494"/>
            <ac:spMk id="7" creationId="{FA388DA6-5FFC-791A-9214-A3D1C5832762}"/>
          </ac:spMkLst>
        </pc:spChg>
      </pc:sldChg>
      <pc:sldChg chg="modSp add replId modTransition">
        <pc:chgData name="Luca Padalino" userId="S::10695959@polimi.it::02aab15c-3348-43ed-8770-0b01556da356" providerId="AD" clId="Web-{D198D9F7-6C51-F861-4AB0-CB1245D05052}" dt="2023-03-15T12:23:32.924" v="529" actId="20577"/>
        <pc:sldMkLst>
          <pc:docMk/>
          <pc:sldMk cId="1220669324" sldId="495"/>
        </pc:sldMkLst>
        <pc:spChg chg="mod">
          <ac:chgData name="Luca Padalino" userId="S::10695959@polimi.it::02aab15c-3348-43ed-8770-0b01556da356" providerId="AD" clId="Web-{D198D9F7-6C51-F861-4AB0-CB1245D05052}" dt="2023-03-15T12:23:32.924" v="529" actId="20577"/>
          <ac:spMkLst>
            <pc:docMk/>
            <pc:sldMk cId="1220669324" sldId="495"/>
            <ac:spMk id="2" creationId="{95BAA90C-1C35-7E04-1704-96CE8DF628F8}"/>
          </ac:spMkLst>
        </pc:spChg>
        <pc:spChg chg="mod">
          <ac:chgData name="Luca Padalino" userId="S::10695959@polimi.it::02aab15c-3348-43ed-8770-0b01556da356" providerId="AD" clId="Web-{D198D9F7-6C51-F861-4AB0-CB1245D05052}" dt="2023-03-15T12:16:25.034" v="409" actId="20577"/>
          <ac:spMkLst>
            <pc:docMk/>
            <pc:sldMk cId="1220669324" sldId="495"/>
            <ac:spMk id="7" creationId="{FA388DA6-5FFC-791A-9214-A3D1C5832762}"/>
          </ac:spMkLst>
        </pc:spChg>
      </pc:sldChg>
      <pc:sldChg chg="modSp add replId modTransition">
        <pc:chgData name="Luca Padalino" userId="S::10695959@polimi.it::02aab15c-3348-43ed-8770-0b01556da356" providerId="AD" clId="Web-{D198D9F7-6C51-F861-4AB0-CB1245D05052}" dt="2023-03-15T12:23:37.786" v="531" actId="20577"/>
        <pc:sldMkLst>
          <pc:docMk/>
          <pc:sldMk cId="2963916161" sldId="496"/>
        </pc:sldMkLst>
        <pc:spChg chg="mod">
          <ac:chgData name="Luca Padalino" userId="S::10695959@polimi.it::02aab15c-3348-43ed-8770-0b01556da356" providerId="AD" clId="Web-{D198D9F7-6C51-F861-4AB0-CB1245D05052}" dt="2023-03-15T12:23:37.786" v="531" actId="20577"/>
          <ac:spMkLst>
            <pc:docMk/>
            <pc:sldMk cId="2963916161" sldId="496"/>
            <ac:spMk id="2" creationId="{95BAA90C-1C35-7E04-1704-96CE8DF628F8}"/>
          </ac:spMkLst>
        </pc:spChg>
        <pc:spChg chg="mod">
          <ac:chgData name="Luca Padalino" userId="S::10695959@polimi.it::02aab15c-3348-43ed-8770-0b01556da356" providerId="AD" clId="Web-{D198D9F7-6C51-F861-4AB0-CB1245D05052}" dt="2023-03-15T12:17:03.036" v="418" actId="20577"/>
          <ac:spMkLst>
            <pc:docMk/>
            <pc:sldMk cId="2963916161" sldId="496"/>
            <ac:spMk id="7" creationId="{FA388DA6-5FFC-791A-9214-A3D1C5832762}"/>
          </ac:spMkLst>
        </pc:spChg>
      </pc:sldChg>
      <pc:sldChg chg="modSp add replId modTransition modNotes">
        <pc:chgData name="Luca Padalino" userId="S::10695959@polimi.it::02aab15c-3348-43ed-8770-0b01556da356" providerId="AD" clId="Web-{D198D9F7-6C51-F861-4AB0-CB1245D05052}" dt="2023-03-15T12:23:40.878" v="532" actId="20577"/>
        <pc:sldMkLst>
          <pc:docMk/>
          <pc:sldMk cId="1684880330" sldId="497"/>
        </pc:sldMkLst>
        <pc:spChg chg="mod">
          <ac:chgData name="Luca Padalino" userId="S::10695959@polimi.it::02aab15c-3348-43ed-8770-0b01556da356" providerId="AD" clId="Web-{D198D9F7-6C51-F861-4AB0-CB1245D05052}" dt="2023-03-15T12:23:40.878" v="532" actId="20577"/>
          <ac:spMkLst>
            <pc:docMk/>
            <pc:sldMk cId="1684880330" sldId="497"/>
            <ac:spMk id="2" creationId="{95BAA90C-1C35-7E04-1704-96CE8DF628F8}"/>
          </ac:spMkLst>
        </pc:spChg>
        <pc:spChg chg="mod">
          <ac:chgData name="Luca Padalino" userId="S::10695959@polimi.it::02aab15c-3348-43ed-8770-0b01556da356" providerId="AD" clId="Web-{D198D9F7-6C51-F861-4AB0-CB1245D05052}" dt="2023-03-15T12:17:11.864" v="419" actId="20577"/>
          <ac:spMkLst>
            <pc:docMk/>
            <pc:sldMk cId="1684880330" sldId="497"/>
            <ac:spMk id="7" creationId="{FA388DA6-5FFC-791A-9214-A3D1C5832762}"/>
          </ac:spMkLst>
        </pc:spChg>
      </pc:sldChg>
      <pc:sldChg chg="addSp modSp add replId">
        <pc:chgData name="Luca Padalino" userId="S::10695959@polimi.it::02aab15c-3348-43ed-8770-0b01556da356" providerId="AD" clId="Web-{D198D9F7-6C51-F861-4AB0-CB1245D05052}" dt="2023-03-15T12:28:39.028" v="628" actId="20577"/>
        <pc:sldMkLst>
          <pc:docMk/>
          <pc:sldMk cId="1204272505" sldId="498"/>
        </pc:sldMkLst>
        <pc:spChg chg="mod">
          <ac:chgData name="Luca Padalino" userId="S::10695959@polimi.it::02aab15c-3348-43ed-8770-0b01556da356" providerId="AD" clId="Web-{D198D9F7-6C51-F861-4AB0-CB1245D05052}" dt="2023-03-15T12:23:45.940" v="534" actId="20577"/>
          <ac:spMkLst>
            <pc:docMk/>
            <pc:sldMk cId="1204272505" sldId="498"/>
            <ac:spMk id="2" creationId="{95BAA90C-1C35-7E04-1704-96CE8DF628F8}"/>
          </ac:spMkLst>
        </pc:spChg>
        <pc:spChg chg="add mod">
          <ac:chgData name="Luca Padalino" userId="S::10695959@polimi.it::02aab15c-3348-43ed-8770-0b01556da356" providerId="AD" clId="Web-{D198D9F7-6C51-F861-4AB0-CB1245D05052}" dt="2023-03-15T12:28:39.028" v="628" actId="20577"/>
          <ac:spMkLst>
            <pc:docMk/>
            <pc:sldMk cId="1204272505" sldId="498"/>
            <ac:spMk id="3" creationId="{5E0697A8-B498-740C-E1B4-9372487C381A}"/>
          </ac:spMkLst>
        </pc:spChg>
        <pc:spChg chg="mod">
          <ac:chgData name="Luca Padalino" userId="S::10695959@polimi.it::02aab15c-3348-43ed-8770-0b01556da356" providerId="AD" clId="Web-{D198D9F7-6C51-F861-4AB0-CB1245D05052}" dt="2023-03-15T12:28:36.497" v="626" actId="20577"/>
          <ac:spMkLst>
            <pc:docMk/>
            <pc:sldMk cId="1204272505" sldId="498"/>
            <ac:spMk id="7" creationId="{FA388DA6-5FFC-791A-9214-A3D1C5832762}"/>
          </ac:spMkLst>
        </pc:spChg>
        <pc:grpChg chg="add">
          <ac:chgData name="Luca Padalino" userId="S::10695959@polimi.it::02aab15c-3348-43ed-8770-0b01556da356" providerId="AD" clId="Web-{D198D9F7-6C51-F861-4AB0-CB1245D05052}" dt="2023-03-15T12:28:30.934" v="625"/>
          <ac:grpSpMkLst>
            <pc:docMk/>
            <pc:sldMk cId="1204272505" sldId="498"/>
            <ac:grpSpMk id="4" creationId="{867CE2C3-8682-4672-1B60-1FD11A8F3528}"/>
          </ac:grpSpMkLst>
        </pc:grpChg>
      </pc:sldChg>
      <pc:sldChg chg="delSp modSp add replId">
        <pc:chgData name="Luca Padalino" userId="S::10695959@polimi.it::02aab15c-3348-43ed-8770-0b01556da356" providerId="AD" clId="Web-{D198D9F7-6C51-F861-4AB0-CB1245D05052}" dt="2023-03-15T12:28:41.888" v="630" actId="20577"/>
        <pc:sldMkLst>
          <pc:docMk/>
          <pc:sldMk cId="3904764203" sldId="499"/>
        </pc:sldMkLst>
        <pc:spChg chg="mod">
          <ac:chgData name="Luca Padalino" userId="S::10695959@polimi.it::02aab15c-3348-43ed-8770-0b01556da356" providerId="AD" clId="Web-{D198D9F7-6C51-F861-4AB0-CB1245D05052}" dt="2023-03-15T12:23:49.909" v="537" actId="20577"/>
          <ac:spMkLst>
            <pc:docMk/>
            <pc:sldMk cId="3904764203" sldId="499"/>
            <ac:spMk id="2" creationId="{95BAA90C-1C35-7E04-1704-96CE8DF628F8}"/>
          </ac:spMkLst>
        </pc:spChg>
        <pc:spChg chg="del">
          <ac:chgData name="Luca Padalino" userId="S::10695959@polimi.it::02aab15c-3348-43ed-8770-0b01556da356" providerId="AD" clId="Web-{D198D9F7-6C51-F861-4AB0-CB1245D05052}" dt="2023-03-15T12:21:51.468" v="495"/>
          <ac:spMkLst>
            <pc:docMk/>
            <pc:sldMk cId="3904764203" sldId="499"/>
            <ac:spMk id="3" creationId="{5E0697A8-B498-740C-E1B4-9372487C381A}"/>
          </ac:spMkLst>
        </pc:spChg>
        <pc:spChg chg="mod">
          <ac:chgData name="Luca Padalino" userId="S::10695959@polimi.it::02aab15c-3348-43ed-8770-0b01556da356" providerId="AD" clId="Web-{D198D9F7-6C51-F861-4AB0-CB1245D05052}" dt="2023-03-15T12:28:41.888" v="630" actId="20577"/>
          <ac:spMkLst>
            <pc:docMk/>
            <pc:sldMk cId="3904764203" sldId="499"/>
            <ac:spMk id="7" creationId="{FA388DA6-5FFC-791A-9214-A3D1C5832762}"/>
          </ac:spMkLst>
        </pc:spChg>
      </pc:sldChg>
      <pc:sldChg chg="modSp add replId">
        <pc:chgData name="Luca Padalino" userId="S::10695959@polimi.it::02aab15c-3348-43ed-8770-0b01556da356" providerId="AD" clId="Web-{D198D9F7-6C51-F861-4AB0-CB1245D05052}" dt="2023-03-15T12:28:45.076" v="632" actId="20577"/>
        <pc:sldMkLst>
          <pc:docMk/>
          <pc:sldMk cId="1210951676" sldId="500"/>
        </pc:sldMkLst>
        <pc:spChg chg="mod">
          <ac:chgData name="Luca Padalino" userId="S::10695959@polimi.it::02aab15c-3348-43ed-8770-0b01556da356" providerId="AD" clId="Web-{D198D9F7-6C51-F861-4AB0-CB1245D05052}" dt="2023-03-15T12:28:45.076" v="632" actId="20577"/>
          <ac:spMkLst>
            <pc:docMk/>
            <pc:sldMk cId="1210951676" sldId="500"/>
            <ac:spMk id="7" creationId="{FA388DA6-5FFC-791A-9214-A3D1C5832762}"/>
          </ac:spMkLst>
        </pc:spChg>
      </pc:sldChg>
      <pc:sldChg chg="modSp add replId">
        <pc:chgData name="Luca Padalino" userId="S::10695959@polimi.it::02aab15c-3348-43ed-8770-0b01556da356" providerId="AD" clId="Web-{D198D9F7-6C51-F861-4AB0-CB1245D05052}" dt="2023-03-15T12:28:47.826" v="633" actId="20577"/>
        <pc:sldMkLst>
          <pc:docMk/>
          <pc:sldMk cId="92864104" sldId="501"/>
        </pc:sldMkLst>
        <pc:spChg chg="mod">
          <ac:chgData name="Luca Padalino" userId="S::10695959@polimi.it::02aab15c-3348-43ed-8770-0b01556da356" providerId="AD" clId="Web-{D198D9F7-6C51-F861-4AB0-CB1245D05052}" dt="2023-03-15T12:28:47.826" v="633" actId="20577"/>
          <ac:spMkLst>
            <pc:docMk/>
            <pc:sldMk cId="92864104" sldId="501"/>
            <ac:spMk id="7" creationId="{FA388DA6-5FFC-791A-9214-A3D1C5832762}"/>
          </ac:spMkLst>
        </pc:spChg>
      </pc:sldChg>
    </pc:docChg>
  </pc:docChgLst>
  <pc:docChgLst>
    <pc:chgData name="Francesca Pia Panaccione" userId="363774a6-3b7a-4b88-940f-4ad5d67d7aa0" providerId="ADAL" clId="{FCDB8E92-DDA2-E747-9DC1-3B42961BC5DE}"/>
    <pc:docChg chg="undo custSel modSld">
      <pc:chgData name="Francesca Pia Panaccione" userId="363774a6-3b7a-4b88-940f-4ad5d67d7aa0" providerId="ADAL" clId="{FCDB8E92-DDA2-E747-9DC1-3B42961BC5DE}" dt="2023-03-20T23:11:39.678" v="277" actId="20577"/>
      <pc:docMkLst>
        <pc:docMk/>
      </pc:docMkLst>
      <pc:sldChg chg="addSp delSp modSp mod modAnim">
        <pc:chgData name="Francesca Pia Panaccione" userId="363774a6-3b7a-4b88-940f-4ad5d67d7aa0" providerId="ADAL" clId="{FCDB8E92-DDA2-E747-9DC1-3B42961BC5DE}" dt="2023-03-14T09:51:09.752" v="267" actId="1076"/>
        <pc:sldMkLst>
          <pc:docMk/>
          <pc:sldMk cId="762112028" sldId="481"/>
        </pc:sldMkLst>
        <pc:spChg chg="mod">
          <ac:chgData name="Francesca Pia Panaccione" userId="363774a6-3b7a-4b88-940f-4ad5d67d7aa0" providerId="ADAL" clId="{FCDB8E92-DDA2-E747-9DC1-3B42961BC5DE}" dt="2023-03-14T09:51:09.752" v="267" actId="1076"/>
          <ac:spMkLst>
            <pc:docMk/>
            <pc:sldMk cId="762112028" sldId="481"/>
            <ac:spMk id="2" creationId="{339BD270-AB3A-1ABF-B9AC-62463B1A3A4C}"/>
          </ac:spMkLst>
        </pc:spChg>
        <pc:spChg chg="mod">
          <ac:chgData name="Francesca Pia Panaccione" userId="363774a6-3b7a-4b88-940f-4ad5d67d7aa0" providerId="ADAL" clId="{FCDB8E92-DDA2-E747-9DC1-3B42961BC5DE}" dt="2023-03-14T09:41:05.651" v="155" actId="1076"/>
          <ac:spMkLst>
            <pc:docMk/>
            <pc:sldMk cId="762112028" sldId="481"/>
            <ac:spMk id="3" creationId="{A5170FF6-F45D-BD8E-6DC6-F12F5BA5877A}"/>
          </ac:spMkLst>
        </pc:spChg>
        <pc:spChg chg="mod">
          <ac:chgData name="Francesca Pia Panaccione" userId="363774a6-3b7a-4b88-940f-4ad5d67d7aa0" providerId="ADAL" clId="{FCDB8E92-DDA2-E747-9DC1-3B42961BC5DE}" dt="2023-03-14T09:45:29.280" v="199" actId="1076"/>
          <ac:spMkLst>
            <pc:docMk/>
            <pc:sldMk cId="762112028" sldId="481"/>
            <ac:spMk id="5" creationId="{3A06B2AE-2CE2-6251-683A-65EBD6735838}"/>
          </ac:spMkLst>
        </pc:spChg>
        <pc:spChg chg="mod">
          <ac:chgData name="Francesca Pia Panaccione" userId="363774a6-3b7a-4b88-940f-4ad5d67d7aa0" providerId="ADAL" clId="{FCDB8E92-DDA2-E747-9DC1-3B42961BC5DE}" dt="2023-03-14T09:45:36.911" v="201" actId="1076"/>
          <ac:spMkLst>
            <pc:docMk/>
            <pc:sldMk cId="762112028" sldId="481"/>
            <ac:spMk id="7" creationId="{8D7C9C24-BB6F-F658-A75D-A96242D246B4}"/>
          </ac:spMkLst>
        </pc:spChg>
        <pc:spChg chg="add del mod">
          <ac:chgData name="Francesca Pia Panaccione" userId="363774a6-3b7a-4b88-940f-4ad5d67d7aa0" providerId="ADAL" clId="{FCDB8E92-DDA2-E747-9DC1-3B42961BC5DE}" dt="2023-03-14T09:42:22.274" v="167"/>
          <ac:spMkLst>
            <pc:docMk/>
            <pc:sldMk cId="762112028" sldId="481"/>
            <ac:spMk id="8" creationId="{4BEFE195-E5D5-16FF-FAFB-576C2AC1FD1B}"/>
          </ac:spMkLst>
        </pc:spChg>
        <pc:spChg chg="mod">
          <ac:chgData name="Francesca Pia Panaccione" userId="363774a6-3b7a-4b88-940f-4ad5d67d7aa0" providerId="ADAL" clId="{FCDB8E92-DDA2-E747-9DC1-3B42961BC5DE}" dt="2023-03-14T09:45:34.675" v="200" actId="1076"/>
          <ac:spMkLst>
            <pc:docMk/>
            <pc:sldMk cId="762112028" sldId="481"/>
            <ac:spMk id="9" creationId="{04D76140-63A3-E379-3D0B-EC2E95509214}"/>
          </ac:spMkLst>
        </pc:spChg>
        <pc:grpChg chg="add mod">
          <ac:chgData name="Francesca Pia Panaccione" userId="363774a6-3b7a-4b88-940f-4ad5d67d7aa0" providerId="ADAL" clId="{FCDB8E92-DDA2-E747-9DC1-3B42961BC5DE}" dt="2023-03-14T09:44:46.576" v="193" actId="1076"/>
          <ac:grpSpMkLst>
            <pc:docMk/>
            <pc:sldMk cId="762112028" sldId="481"/>
            <ac:grpSpMk id="4" creationId="{D7DFDCF9-0220-0AF2-1318-CEEC63EF59A4}"/>
          </ac:grpSpMkLst>
        </pc:grpChg>
        <pc:picChg chg="mod">
          <ac:chgData name="Francesca Pia Panaccione" userId="363774a6-3b7a-4b88-940f-4ad5d67d7aa0" providerId="ADAL" clId="{FCDB8E92-DDA2-E747-9DC1-3B42961BC5DE}" dt="2023-03-14T09:44:46.576" v="193" actId="1076"/>
          <ac:picMkLst>
            <pc:docMk/>
            <pc:sldMk cId="762112028" sldId="481"/>
            <ac:picMk id="33" creationId="{0F337CD3-BA8A-663F-98EC-8B011EB151B8}"/>
          </ac:picMkLst>
        </pc:picChg>
        <pc:picChg chg="mod">
          <ac:chgData name="Francesca Pia Panaccione" userId="363774a6-3b7a-4b88-940f-4ad5d67d7aa0" providerId="ADAL" clId="{FCDB8E92-DDA2-E747-9DC1-3B42961BC5DE}" dt="2023-03-14T09:44:46.576" v="193" actId="1076"/>
          <ac:picMkLst>
            <pc:docMk/>
            <pc:sldMk cId="762112028" sldId="481"/>
            <ac:picMk id="35" creationId="{166D4420-D9DA-78EC-79F5-2FDE28C1532A}"/>
          </ac:picMkLst>
        </pc:picChg>
        <pc:picChg chg="mod">
          <ac:chgData name="Francesca Pia Panaccione" userId="363774a6-3b7a-4b88-940f-4ad5d67d7aa0" providerId="ADAL" clId="{FCDB8E92-DDA2-E747-9DC1-3B42961BC5DE}" dt="2023-03-14T09:44:46.576" v="193" actId="1076"/>
          <ac:picMkLst>
            <pc:docMk/>
            <pc:sldMk cId="762112028" sldId="481"/>
            <ac:picMk id="37" creationId="{1C036F76-8CAA-8325-8882-8570DA6ED442}"/>
          </ac:picMkLst>
        </pc:picChg>
        <pc:picChg chg="mod">
          <ac:chgData name="Francesca Pia Panaccione" userId="363774a6-3b7a-4b88-940f-4ad5d67d7aa0" providerId="ADAL" clId="{FCDB8E92-DDA2-E747-9DC1-3B42961BC5DE}" dt="2023-03-14T09:44:46.576" v="193" actId="1076"/>
          <ac:picMkLst>
            <pc:docMk/>
            <pc:sldMk cId="762112028" sldId="481"/>
            <ac:picMk id="39" creationId="{D3D8734B-7DB7-BBDE-7CA2-6B3A30EFAD13}"/>
          </ac:picMkLst>
        </pc:picChg>
        <pc:picChg chg="mod">
          <ac:chgData name="Francesca Pia Panaccione" userId="363774a6-3b7a-4b88-940f-4ad5d67d7aa0" providerId="ADAL" clId="{FCDB8E92-DDA2-E747-9DC1-3B42961BC5DE}" dt="2023-03-14T09:44:46.576" v="193" actId="1076"/>
          <ac:picMkLst>
            <pc:docMk/>
            <pc:sldMk cId="762112028" sldId="481"/>
            <ac:picMk id="41" creationId="{711C3755-3A65-55AC-CEB2-3208D4062B75}"/>
          </ac:picMkLst>
        </pc:picChg>
        <pc:picChg chg="mod">
          <ac:chgData name="Francesca Pia Panaccione" userId="363774a6-3b7a-4b88-940f-4ad5d67d7aa0" providerId="ADAL" clId="{FCDB8E92-DDA2-E747-9DC1-3B42961BC5DE}" dt="2023-03-14T09:44:46.576" v="193" actId="1076"/>
          <ac:picMkLst>
            <pc:docMk/>
            <pc:sldMk cId="762112028" sldId="481"/>
            <ac:picMk id="43" creationId="{6B28B009-4D12-D5FE-0EF0-B587B639A951}"/>
          </ac:picMkLst>
        </pc:picChg>
        <pc:picChg chg="mod">
          <ac:chgData name="Francesca Pia Panaccione" userId="363774a6-3b7a-4b88-940f-4ad5d67d7aa0" providerId="ADAL" clId="{FCDB8E92-DDA2-E747-9DC1-3B42961BC5DE}" dt="2023-03-14T09:44:46.576" v="193" actId="1076"/>
          <ac:picMkLst>
            <pc:docMk/>
            <pc:sldMk cId="762112028" sldId="481"/>
            <ac:picMk id="45" creationId="{6AAC305A-37C1-9820-60A1-CF7781DA91AA}"/>
          </ac:picMkLst>
        </pc:picChg>
        <pc:picChg chg="mod">
          <ac:chgData name="Francesca Pia Panaccione" userId="363774a6-3b7a-4b88-940f-4ad5d67d7aa0" providerId="ADAL" clId="{FCDB8E92-DDA2-E747-9DC1-3B42961BC5DE}" dt="2023-03-14T09:44:46.576" v="193" actId="1076"/>
          <ac:picMkLst>
            <pc:docMk/>
            <pc:sldMk cId="762112028" sldId="481"/>
            <ac:picMk id="47" creationId="{E5D467E0-281D-8278-75C4-EADCFE958617}"/>
          </ac:picMkLst>
        </pc:picChg>
        <pc:cxnChg chg="add mod">
          <ac:chgData name="Francesca Pia Panaccione" userId="363774a6-3b7a-4b88-940f-4ad5d67d7aa0" providerId="ADAL" clId="{FCDB8E92-DDA2-E747-9DC1-3B42961BC5DE}" dt="2023-03-14T09:42:23.746" v="168"/>
          <ac:cxnSpMkLst>
            <pc:docMk/>
            <pc:sldMk cId="762112028" sldId="481"/>
            <ac:cxnSpMk id="10" creationId="{11376E79-9756-FDA4-7EBD-96DEFA1D2808}"/>
          </ac:cxnSpMkLst>
        </pc:cxnChg>
      </pc:sldChg>
      <pc:sldChg chg="addSp modSp mod modAnim">
        <pc:chgData name="Francesca Pia Panaccione" userId="363774a6-3b7a-4b88-940f-4ad5d67d7aa0" providerId="ADAL" clId="{FCDB8E92-DDA2-E747-9DC1-3B42961BC5DE}" dt="2023-03-14T09:39:25.481" v="134" actId="1076"/>
        <pc:sldMkLst>
          <pc:docMk/>
          <pc:sldMk cId="3797850408" sldId="482"/>
        </pc:sldMkLst>
        <pc:spChg chg="mod">
          <ac:chgData name="Francesca Pia Panaccione" userId="363774a6-3b7a-4b88-940f-4ad5d67d7aa0" providerId="ADAL" clId="{FCDB8E92-DDA2-E747-9DC1-3B42961BC5DE}" dt="2023-03-14T09:39:25.481" v="134" actId="1076"/>
          <ac:spMkLst>
            <pc:docMk/>
            <pc:sldMk cId="3797850408" sldId="482"/>
            <ac:spMk id="2" creationId="{AB3D6830-4CF9-95E1-2C6D-31B69E0CD880}"/>
          </ac:spMkLst>
        </pc:spChg>
        <pc:spChg chg="mod">
          <ac:chgData name="Francesca Pia Panaccione" userId="363774a6-3b7a-4b88-940f-4ad5d67d7aa0" providerId="ADAL" clId="{FCDB8E92-DDA2-E747-9DC1-3B42961BC5DE}" dt="2023-03-14T09:37:09.609" v="120" actId="1076"/>
          <ac:spMkLst>
            <pc:docMk/>
            <pc:sldMk cId="3797850408" sldId="482"/>
            <ac:spMk id="3" creationId="{A5170FF6-F45D-BD8E-6DC6-F12F5BA5877A}"/>
          </ac:spMkLst>
        </pc:spChg>
        <pc:spChg chg="mod">
          <ac:chgData name="Francesca Pia Panaccione" userId="363774a6-3b7a-4b88-940f-4ad5d67d7aa0" providerId="ADAL" clId="{FCDB8E92-DDA2-E747-9DC1-3B42961BC5DE}" dt="2023-03-14T09:37:18.579" v="121" actId="1076"/>
          <ac:spMkLst>
            <pc:docMk/>
            <pc:sldMk cId="3797850408" sldId="482"/>
            <ac:spMk id="4" creationId="{75386D18-ACED-EBAC-4F96-6F9F539FB93A}"/>
          </ac:spMkLst>
        </pc:spChg>
        <pc:spChg chg="mod">
          <ac:chgData name="Francesca Pia Panaccione" userId="363774a6-3b7a-4b88-940f-4ad5d67d7aa0" providerId="ADAL" clId="{FCDB8E92-DDA2-E747-9DC1-3B42961BC5DE}" dt="2023-03-14T09:38:27.418" v="129" actId="1076"/>
          <ac:spMkLst>
            <pc:docMk/>
            <pc:sldMk cId="3797850408" sldId="482"/>
            <ac:spMk id="5" creationId="{0D059557-0C52-D426-FE1F-9909D3D8E734}"/>
          </ac:spMkLst>
        </pc:spChg>
        <pc:spChg chg="mod">
          <ac:chgData name="Francesca Pia Panaccione" userId="363774a6-3b7a-4b88-940f-4ad5d67d7aa0" providerId="ADAL" clId="{FCDB8E92-DDA2-E747-9DC1-3B42961BC5DE}" dt="2023-03-14T09:38:31.032" v="130" actId="1076"/>
          <ac:spMkLst>
            <pc:docMk/>
            <pc:sldMk cId="3797850408" sldId="482"/>
            <ac:spMk id="7" creationId="{8D7C9C24-BB6F-F658-A75D-A96242D246B4}"/>
          </ac:spMkLst>
        </pc:spChg>
        <pc:grpChg chg="add mod">
          <ac:chgData name="Francesca Pia Panaccione" userId="363774a6-3b7a-4b88-940f-4ad5d67d7aa0" providerId="ADAL" clId="{FCDB8E92-DDA2-E747-9DC1-3B42961BC5DE}" dt="2023-03-14T09:37:25.901" v="122" actId="1076"/>
          <ac:grpSpMkLst>
            <pc:docMk/>
            <pc:sldMk cId="3797850408" sldId="482"/>
            <ac:grpSpMk id="16" creationId="{A6AF8C92-8D3A-133C-812A-3517286895BE}"/>
          </ac:grpSpMkLst>
        </pc:grpChg>
        <pc:picChg chg="mod">
          <ac:chgData name="Francesca Pia Panaccione" userId="363774a6-3b7a-4b88-940f-4ad5d67d7aa0" providerId="ADAL" clId="{FCDB8E92-DDA2-E747-9DC1-3B42961BC5DE}" dt="2023-03-14T09:37:25.901" v="122" actId="1076"/>
          <ac:picMkLst>
            <pc:docMk/>
            <pc:sldMk cId="3797850408" sldId="482"/>
            <ac:picMk id="6" creationId="{30F759B5-4FA6-91BC-930F-889D8D6DA914}"/>
          </ac:picMkLst>
        </pc:picChg>
        <pc:picChg chg="mod">
          <ac:chgData name="Francesca Pia Panaccione" userId="363774a6-3b7a-4b88-940f-4ad5d67d7aa0" providerId="ADAL" clId="{FCDB8E92-DDA2-E747-9DC1-3B42961BC5DE}" dt="2023-03-14T09:37:25.901" v="122" actId="1076"/>
          <ac:picMkLst>
            <pc:docMk/>
            <pc:sldMk cId="3797850408" sldId="482"/>
            <ac:picMk id="8" creationId="{940FAB2E-A92B-1369-E9E5-2FE1F1EA6989}"/>
          </ac:picMkLst>
        </pc:picChg>
        <pc:picChg chg="mod">
          <ac:chgData name="Francesca Pia Panaccione" userId="363774a6-3b7a-4b88-940f-4ad5d67d7aa0" providerId="ADAL" clId="{FCDB8E92-DDA2-E747-9DC1-3B42961BC5DE}" dt="2023-03-14T09:37:25.901" v="122" actId="1076"/>
          <ac:picMkLst>
            <pc:docMk/>
            <pc:sldMk cId="3797850408" sldId="482"/>
            <ac:picMk id="9" creationId="{F42CC3AF-8D56-94AA-ED62-9A885D638254}"/>
          </ac:picMkLst>
        </pc:picChg>
        <pc:picChg chg="mod">
          <ac:chgData name="Francesca Pia Panaccione" userId="363774a6-3b7a-4b88-940f-4ad5d67d7aa0" providerId="ADAL" clId="{FCDB8E92-DDA2-E747-9DC1-3B42961BC5DE}" dt="2023-03-14T09:37:25.901" v="122" actId="1076"/>
          <ac:picMkLst>
            <pc:docMk/>
            <pc:sldMk cId="3797850408" sldId="482"/>
            <ac:picMk id="10" creationId="{91AADBAF-C2EB-207F-9261-3C121904C13C}"/>
          </ac:picMkLst>
        </pc:picChg>
        <pc:picChg chg="mod">
          <ac:chgData name="Francesca Pia Panaccione" userId="363774a6-3b7a-4b88-940f-4ad5d67d7aa0" providerId="ADAL" clId="{FCDB8E92-DDA2-E747-9DC1-3B42961BC5DE}" dt="2023-03-14T09:37:25.901" v="122" actId="1076"/>
          <ac:picMkLst>
            <pc:docMk/>
            <pc:sldMk cId="3797850408" sldId="482"/>
            <ac:picMk id="11" creationId="{5CD9345A-C827-417D-BD02-7E8102460173}"/>
          </ac:picMkLst>
        </pc:picChg>
        <pc:picChg chg="mod">
          <ac:chgData name="Francesca Pia Panaccione" userId="363774a6-3b7a-4b88-940f-4ad5d67d7aa0" providerId="ADAL" clId="{FCDB8E92-DDA2-E747-9DC1-3B42961BC5DE}" dt="2023-03-14T09:37:25.901" v="122" actId="1076"/>
          <ac:picMkLst>
            <pc:docMk/>
            <pc:sldMk cId="3797850408" sldId="482"/>
            <ac:picMk id="12" creationId="{DA49595D-A7DF-E325-1430-00009D3E52E1}"/>
          </ac:picMkLst>
        </pc:picChg>
        <pc:picChg chg="mod">
          <ac:chgData name="Francesca Pia Panaccione" userId="363774a6-3b7a-4b88-940f-4ad5d67d7aa0" providerId="ADAL" clId="{FCDB8E92-DDA2-E747-9DC1-3B42961BC5DE}" dt="2023-03-14T09:37:25.901" v="122" actId="1076"/>
          <ac:picMkLst>
            <pc:docMk/>
            <pc:sldMk cId="3797850408" sldId="482"/>
            <ac:picMk id="13" creationId="{3B56BC21-D8E6-40F8-3A1A-CF9DC8764703}"/>
          </ac:picMkLst>
        </pc:picChg>
        <pc:picChg chg="mod">
          <ac:chgData name="Francesca Pia Panaccione" userId="363774a6-3b7a-4b88-940f-4ad5d67d7aa0" providerId="ADAL" clId="{FCDB8E92-DDA2-E747-9DC1-3B42961BC5DE}" dt="2023-03-14T09:37:25.901" v="122" actId="1076"/>
          <ac:picMkLst>
            <pc:docMk/>
            <pc:sldMk cId="3797850408" sldId="482"/>
            <ac:picMk id="14" creationId="{BC441F71-DF3C-51DD-1A90-00BE14CBA7A9}"/>
          </ac:picMkLst>
        </pc:picChg>
        <pc:cxnChg chg="add mod">
          <ac:chgData name="Francesca Pia Panaccione" userId="363774a6-3b7a-4b88-940f-4ad5d67d7aa0" providerId="ADAL" clId="{FCDB8E92-DDA2-E747-9DC1-3B42961BC5DE}" dt="2023-03-14T09:35:12.743" v="93"/>
          <ac:cxnSpMkLst>
            <pc:docMk/>
            <pc:sldMk cId="3797850408" sldId="482"/>
            <ac:cxnSpMk id="15" creationId="{591D3BCD-712D-4AD6-944F-CF93509D4C2E}"/>
          </ac:cxnSpMkLst>
        </pc:cxnChg>
      </pc:sldChg>
      <pc:sldChg chg="addSp modSp mod modAnim">
        <pc:chgData name="Francesca Pia Panaccione" userId="363774a6-3b7a-4b88-940f-4ad5d67d7aa0" providerId="ADAL" clId="{FCDB8E92-DDA2-E747-9DC1-3B42961BC5DE}" dt="2023-03-14T09:38:37.812" v="131" actId="1076"/>
        <pc:sldMkLst>
          <pc:docMk/>
          <pc:sldMk cId="2495695783" sldId="483"/>
        </pc:sldMkLst>
        <pc:spChg chg="mod">
          <ac:chgData name="Francesca Pia Panaccione" userId="363774a6-3b7a-4b88-940f-4ad5d67d7aa0" providerId="ADAL" clId="{FCDB8E92-DDA2-E747-9DC1-3B42961BC5DE}" dt="2023-03-14T09:33:47.114" v="75" actId="1076"/>
          <ac:spMkLst>
            <pc:docMk/>
            <pc:sldMk cId="2495695783" sldId="483"/>
            <ac:spMk id="3" creationId="{A5170FF6-F45D-BD8E-6DC6-F12F5BA5877A}"/>
          </ac:spMkLst>
        </pc:spChg>
        <pc:spChg chg="mod">
          <ac:chgData name="Francesca Pia Panaccione" userId="363774a6-3b7a-4b88-940f-4ad5d67d7aa0" providerId="ADAL" clId="{FCDB8E92-DDA2-E747-9DC1-3B42961BC5DE}" dt="2023-03-14T09:38:37.812" v="131" actId="1076"/>
          <ac:spMkLst>
            <pc:docMk/>
            <pc:sldMk cId="2495695783" sldId="483"/>
            <ac:spMk id="5" creationId="{0D059557-0C52-D426-FE1F-9909D3D8E734}"/>
          </ac:spMkLst>
        </pc:spChg>
        <pc:spChg chg="mod">
          <ac:chgData name="Francesca Pia Panaccione" userId="363774a6-3b7a-4b88-940f-4ad5d67d7aa0" providerId="ADAL" clId="{FCDB8E92-DDA2-E747-9DC1-3B42961BC5DE}" dt="2023-03-14T09:34:25.929" v="92" actId="1036"/>
          <ac:spMkLst>
            <pc:docMk/>
            <pc:sldMk cId="2495695783" sldId="483"/>
            <ac:spMk id="15" creationId="{1343F7DD-A05A-A08F-A5E8-35347F61150B}"/>
          </ac:spMkLst>
        </pc:spChg>
        <pc:grpChg chg="add mod">
          <ac:chgData name="Francesca Pia Panaccione" userId="363774a6-3b7a-4b88-940f-4ad5d67d7aa0" providerId="ADAL" clId="{FCDB8E92-DDA2-E747-9DC1-3B42961BC5DE}" dt="2023-03-14T09:34:25.929" v="92" actId="1036"/>
          <ac:grpSpMkLst>
            <pc:docMk/>
            <pc:sldMk cId="2495695783" sldId="483"/>
            <ac:grpSpMk id="8" creationId="{770322A1-6FA4-F5CE-2C83-9622D95AD430}"/>
          </ac:grpSpMkLst>
        </pc:grpChg>
        <pc:picChg chg="mod">
          <ac:chgData name="Francesca Pia Panaccione" userId="363774a6-3b7a-4b88-940f-4ad5d67d7aa0" providerId="ADAL" clId="{FCDB8E92-DDA2-E747-9DC1-3B42961BC5DE}" dt="2023-03-14T09:34:25.929" v="92" actId="1036"/>
          <ac:picMkLst>
            <pc:docMk/>
            <pc:sldMk cId="2495695783" sldId="483"/>
            <ac:picMk id="4" creationId="{3DD63757-EABF-6FFD-F8F6-D429394C97AF}"/>
          </ac:picMkLst>
        </pc:picChg>
        <pc:picChg chg="mod">
          <ac:chgData name="Francesca Pia Panaccione" userId="363774a6-3b7a-4b88-940f-4ad5d67d7aa0" providerId="ADAL" clId="{FCDB8E92-DDA2-E747-9DC1-3B42961BC5DE}" dt="2023-03-14T09:34:25.929" v="92" actId="1036"/>
          <ac:picMkLst>
            <pc:docMk/>
            <pc:sldMk cId="2495695783" sldId="483"/>
            <ac:picMk id="6" creationId="{30F759B5-4FA6-91BC-930F-889D8D6DA914}"/>
          </ac:picMkLst>
        </pc:picChg>
        <pc:picChg chg="mod">
          <ac:chgData name="Francesca Pia Panaccione" userId="363774a6-3b7a-4b88-940f-4ad5d67d7aa0" providerId="ADAL" clId="{FCDB8E92-DDA2-E747-9DC1-3B42961BC5DE}" dt="2023-03-14T09:34:25.929" v="92" actId="1036"/>
          <ac:picMkLst>
            <pc:docMk/>
            <pc:sldMk cId="2495695783" sldId="483"/>
            <ac:picMk id="7" creationId="{B536528C-E08A-EA0D-A86C-2AA8A07FA5C6}"/>
          </ac:picMkLst>
        </pc:picChg>
        <pc:picChg chg="mod">
          <ac:chgData name="Francesca Pia Panaccione" userId="363774a6-3b7a-4b88-940f-4ad5d67d7aa0" providerId="ADAL" clId="{FCDB8E92-DDA2-E747-9DC1-3B42961BC5DE}" dt="2023-03-14T09:34:25.929" v="92" actId="1036"/>
          <ac:picMkLst>
            <pc:docMk/>
            <pc:sldMk cId="2495695783" sldId="483"/>
            <ac:picMk id="9" creationId="{F42CC3AF-8D56-94AA-ED62-9A885D638254}"/>
          </ac:picMkLst>
        </pc:picChg>
        <pc:picChg chg="mod">
          <ac:chgData name="Francesca Pia Panaccione" userId="363774a6-3b7a-4b88-940f-4ad5d67d7aa0" providerId="ADAL" clId="{FCDB8E92-DDA2-E747-9DC1-3B42961BC5DE}" dt="2023-03-14T09:34:25.929" v="92" actId="1036"/>
          <ac:picMkLst>
            <pc:docMk/>
            <pc:sldMk cId="2495695783" sldId="483"/>
            <ac:picMk id="10" creationId="{91AADBAF-C2EB-207F-9261-3C121904C13C}"/>
          </ac:picMkLst>
        </pc:picChg>
        <pc:picChg chg="mod">
          <ac:chgData name="Francesca Pia Panaccione" userId="363774a6-3b7a-4b88-940f-4ad5d67d7aa0" providerId="ADAL" clId="{FCDB8E92-DDA2-E747-9DC1-3B42961BC5DE}" dt="2023-03-14T09:34:25.929" v="92" actId="1036"/>
          <ac:picMkLst>
            <pc:docMk/>
            <pc:sldMk cId="2495695783" sldId="483"/>
            <ac:picMk id="11" creationId="{5CD9345A-C827-417D-BD02-7E8102460173}"/>
          </ac:picMkLst>
        </pc:picChg>
        <pc:picChg chg="mod">
          <ac:chgData name="Francesca Pia Panaccione" userId="363774a6-3b7a-4b88-940f-4ad5d67d7aa0" providerId="ADAL" clId="{FCDB8E92-DDA2-E747-9DC1-3B42961BC5DE}" dt="2023-03-14T09:34:25.929" v="92" actId="1036"/>
          <ac:picMkLst>
            <pc:docMk/>
            <pc:sldMk cId="2495695783" sldId="483"/>
            <ac:picMk id="12" creationId="{DA49595D-A7DF-E325-1430-00009D3E52E1}"/>
          </ac:picMkLst>
        </pc:picChg>
        <pc:picChg chg="mod">
          <ac:chgData name="Francesca Pia Panaccione" userId="363774a6-3b7a-4b88-940f-4ad5d67d7aa0" providerId="ADAL" clId="{FCDB8E92-DDA2-E747-9DC1-3B42961BC5DE}" dt="2023-03-14T09:34:25.929" v="92" actId="1036"/>
          <ac:picMkLst>
            <pc:docMk/>
            <pc:sldMk cId="2495695783" sldId="483"/>
            <ac:picMk id="13" creationId="{3B56BC21-D8E6-40F8-3A1A-CF9DC8764703}"/>
          </ac:picMkLst>
        </pc:picChg>
        <pc:picChg chg="mod">
          <ac:chgData name="Francesca Pia Panaccione" userId="363774a6-3b7a-4b88-940f-4ad5d67d7aa0" providerId="ADAL" clId="{FCDB8E92-DDA2-E747-9DC1-3B42961BC5DE}" dt="2023-03-14T09:34:25.929" v="92" actId="1036"/>
          <ac:picMkLst>
            <pc:docMk/>
            <pc:sldMk cId="2495695783" sldId="483"/>
            <ac:picMk id="14" creationId="{2373C977-786E-C737-2B14-21B0966683D0}"/>
          </ac:picMkLst>
        </pc:picChg>
        <pc:cxnChg chg="add mod">
          <ac:chgData name="Francesca Pia Panaccione" userId="363774a6-3b7a-4b88-940f-4ad5d67d7aa0" providerId="ADAL" clId="{FCDB8E92-DDA2-E747-9DC1-3B42961BC5DE}" dt="2023-03-14T09:33:41.688" v="73"/>
          <ac:cxnSpMkLst>
            <pc:docMk/>
            <pc:sldMk cId="2495695783" sldId="483"/>
            <ac:cxnSpMk id="16" creationId="{EF6AF858-817F-D793-C0C2-6483EC92DB2B}"/>
          </ac:cxnSpMkLst>
        </pc:cxnChg>
      </pc:sldChg>
      <pc:sldChg chg="addSp modSp mod modAnim">
        <pc:chgData name="Francesca Pia Panaccione" userId="363774a6-3b7a-4b88-940f-4ad5d67d7aa0" providerId="ADAL" clId="{FCDB8E92-DDA2-E747-9DC1-3B42961BC5DE}" dt="2023-03-14T09:38:48.282" v="132" actId="1076"/>
        <pc:sldMkLst>
          <pc:docMk/>
          <pc:sldMk cId="2257888598" sldId="484"/>
        </pc:sldMkLst>
        <pc:spChg chg="mod">
          <ac:chgData name="Francesca Pia Panaccione" userId="363774a6-3b7a-4b88-940f-4ad5d67d7aa0" providerId="ADAL" clId="{FCDB8E92-DDA2-E747-9DC1-3B42961BC5DE}" dt="2023-03-14T09:30:14.769" v="31" actId="12"/>
          <ac:spMkLst>
            <pc:docMk/>
            <pc:sldMk cId="2257888598" sldId="484"/>
            <ac:spMk id="2" creationId="{E8F53130-8BC5-163D-80D3-DF8F1F477C91}"/>
          </ac:spMkLst>
        </pc:spChg>
        <pc:spChg chg="mod">
          <ac:chgData name="Francesca Pia Panaccione" userId="363774a6-3b7a-4b88-940f-4ad5d67d7aa0" providerId="ADAL" clId="{FCDB8E92-DDA2-E747-9DC1-3B42961BC5DE}" dt="2023-03-14T09:32:48.096" v="68" actId="1076"/>
          <ac:spMkLst>
            <pc:docMk/>
            <pc:sldMk cId="2257888598" sldId="484"/>
            <ac:spMk id="3" creationId="{A5170FF6-F45D-BD8E-6DC6-F12F5BA5877A}"/>
          </ac:spMkLst>
        </pc:spChg>
        <pc:spChg chg="mod">
          <ac:chgData name="Francesca Pia Panaccione" userId="363774a6-3b7a-4b88-940f-4ad5d67d7aa0" providerId="ADAL" clId="{FCDB8E92-DDA2-E747-9DC1-3B42961BC5DE}" dt="2023-03-14T09:38:48.282" v="132" actId="1076"/>
          <ac:spMkLst>
            <pc:docMk/>
            <pc:sldMk cId="2257888598" sldId="484"/>
            <ac:spMk id="5" creationId="{0D059557-0C52-D426-FE1F-9909D3D8E734}"/>
          </ac:spMkLst>
        </pc:spChg>
        <pc:grpChg chg="add mod">
          <ac:chgData name="Francesca Pia Panaccione" userId="363774a6-3b7a-4b88-940f-4ad5d67d7aa0" providerId="ADAL" clId="{FCDB8E92-DDA2-E747-9DC1-3B42961BC5DE}" dt="2023-03-14T09:32:38.753" v="67" actId="1035"/>
          <ac:grpSpMkLst>
            <pc:docMk/>
            <pc:sldMk cId="2257888598" sldId="484"/>
            <ac:grpSpMk id="4" creationId="{4C658A58-99D2-4879-594B-F4C9F7D4B3AC}"/>
          </ac:grpSpMkLst>
        </pc:grpChg>
        <pc:picChg chg="mod">
          <ac:chgData name="Francesca Pia Panaccione" userId="363774a6-3b7a-4b88-940f-4ad5d67d7aa0" providerId="ADAL" clId="{FCDB8E92-DDA2-E747-9DC1-3B42961BC5DE}" dt="2023-03-14T09:32:38.753" v="67" actId="1035"/>
          <ac:picMkLst>
            <pc:docMk/>
            <pc:sldMk cId="2257888598" sldId="484"/>
            <ac:picMk id="6" creationId="{30F759B5-4FA6-91BC-930F-889D8D6DA914}"/>
          </ac:picMkLst>
        </pc:picChg>
        <pc:picChg chg="mod">
          <ac:chgData name="Francesca Pia Panaccione" userId="363774a6-3b7a-4b88-940f-4ad5d67d7aa0" providerId="ADAL" clId="{FCDB8E92-DDA2-E747-9DC1-3B42961BC5DE}" dt="2023-03-14T09:32:38.753" v="67" actId="1035"/>
          <ac:picMkLst>
            <pc:docMk/>
            <pc:sldMk cId="2257888598" sldId="484"/>
            <ac:picMk id="8" creationId="{940FAB2E-A92B-1369-E9E5-2FE1F1EA6989}"/>
          </ac:picMkLst>
        </pc:picChg>
        <pc:picChg chg="mod">
          <ac:chgData name="Francesca Pia Panaccione" userId="363774a6-3b7a-4b88-940f-4ad5d67d7aa0" providerId="ADAL" clId="{FCDB8E92-DDA2-E747-9DC1-3B42961BC5DE}" dt="2023-03-14T09:32:38.753" v="67" actId="1035"/>
          <ac:picMkLst>
            <pc:docMk/>
            <pc:sldMk cId="2257888598" sldId="484"/>
            <ac:picMk id="9" creationId="{F42CC3AF-8D56-94AA-ED62-9A885D638254}"/>
          </ac:picMkLst>
        </pc:picChg>
        <pc:picChg chg="mod">
          <ac:chgData name="Francesca Pia Panaccione" userId="363774a6-3b7a-4b88-940f-4ad5d67d7aa0" providerId="ADAL" clId="{FCDB8E92-DDA2-E747-9DC1-3B42961BC5DE}" dt="2023-03-14T09:32:38.753" v="67" actId="1035"/>
          <ac:picMkLst>
            <pc:docMk/>
            <pc:sldMk cId="2257888598" sldId="484"/>
            <ac:picMk id="10" creationId="{91AADBAF-C2EB-207F-9261-3C121904C13C}"/>
          </ac:picMkLst>
        </pc:picChg>
        <pc:picChg chg="mod">
          <ac:chgData name="Francesca Pia Panaccione" userId="363774a6-3b7a-4b88-940f-4ad5d67d7aa0" providerId="ADAL" clId="{FCDB8E92-DDA2-E747-9DC1-3B42961BC5DE}" dt="2023-03-14T09:32:38.753" v="67" actId="1035"/>
          <ac:picMkLst>
            <pc:docMk/>
            <pc:sldMk cId="2257888598" sldId="484"/>
            <ac:picMk id="11" creationId="{5CD9345A-C827-417D-BD02-7E8102460173}"/>
          </ac:picMkLst>
        </pc:picChg>
        <pc:picChg chg="mod">
          <ac:chgData name="Francesca Pia Panaccione" userId="363774a6-3b7a-4b88-940f-4ad5d67d7aa0" providerId="ADAL" clId="{FCDB8E92-DDA2-E747-9DC1-3B42961BC5DE}" dt="2023-03-14T09:32:38.753" v="67" actId="1035"/>
          <ac:picMkLst>
            <pc:docMk/>
            <pc:sldMk cId="2257888598" sldId="484"/>
            <ac:picMk id="12" creationId="{DA49595D-A7DF-E325-1430-00009D3E52E1}"/>
          </ac:picMkLst>
        </pc:picChg>
        <pc:picChg chg="mod">
          <ac:chgData name="Francesca Pia Panaccione" userId="363774a6-3b7a-4b88-940f-4ad5d67d7aa0" providerId="ADAL" clId="{FCDB8E92-DDA2-E747-9DC1-3B42961BC5DE}" dt="2023-03-14T09:32:38.753" v="67" actId="1035"/>
          <ac:picMkLst>
            <pc:docMk/>
            <pc:sldMk cId="2257888598" sldId="484"/>
            <ac:picMk id="13" creationId="{3B56BC21-D8E6-40F8-3A1A-CF9DC8764703}"/>
          </ac:picMkLst>
        </pc:picChg>
        <pc:cxnChg chg="add mod">
          <ac:chgData name="Francesca Pia Panaccione" userId="363774a6-3b7a-4b88-940f-4ad5d67d7aa0" providerId="ADAL" clId="{FCDB8E92-DDA2-E747-9DC1-3B42961BC5DE}" dt="2023-03-14T09:29:59.961" v="28"/>
          <ac:cxnSpMkLst>
            <pc:docMk/>
            <pc:sldMk cId="2257888598" sldId="484"/>
            <ac:cxnSpMk id="7" creationId="{3B7CB29D-650C-8D1E-83BA-597E0532669A}"/>
          </ac:cxnSpMkLst>
        </pc:cxnChg>
      </pc:sldChg>
      <pc:sldChg chg="addSp modSp mod">
        <pc:chgData name="Francesca Pia Panaccione" userId="363774a6-3b7a-4b88-940f-4ad5d67d7aa0" providerId="ADAL" clId="{FCDB8E92-DDA2-E747-9DC1-3B42961BC5DE}" dt="2023-03-14T09:29:00.600" v="10" actId="1076"/>
        <pc:sldMkLst>
          <pc:docMk/>
          <pc:sldMk cId="224539409" sldId="485"/>
        </pc:sldMkLst>
        <pc:spChg chg="mod">
          <ac:chgData name="Francesca Pia Panaccione" userId="363774a6-3b7a-4b88-940f-4ad5d67d7aa0" providerId="ADAL" clId="{FCDB8E92-DDA2-E747-9DC1-3B42961BC5DE}" dt="2023-03-14T09:28:34.229" v="4" actId="113"/>
          <ac:spMkLst>
            <pc:docMk/>
            <pc:sldMk cId="224539409" sldId="485"/>
            <ac:spMk id="3" creationId="{A5170FF6-F45D-BD8E-6DC6-F12F5BA5877A}"/>
          </ac:spMkLst>
        </pc:spChg>
        <pc:spChg chg="mod">
          <ac:chgData name="Francesca Pia Panaccione" userId="363774a6-3b7a-4b88-940f-4ad5d67d7aa0" providerId="ADAL" clId="{FCDB8E92-DDA2-E747-9DC1-3B42961BC5DE}" dt="2023-03-14T09:28:53.628" v="8" actId="113"/>
          <ac:spMkLst>
            <pc:docMk/>
            <pc:sldMk cId="224539409" sldId="485"/>
            <ac:spMk id="4" creationId="{776CA40A-F4FC-682A-44C4-FE277C74925A}"/>
          </ac:spMkLst>
        </pc:spChg>
        <pc:spChg chg="mod">
          <ac:chgData name="Francesca Pia Panaccione" userId="363774a6-3b7a-4b88-940f-4ad5d67d7aa0" providerId="ADAL" clId="{FCDB8E92-DDA2-E747-9DC1-3B42961BC5DE}" dt="2023-03-14T09:28:58.403" v="9" actId="113"/>
          <ac:spMkLst>
            <pc:docMk/>
            <pc:sldMk cId="224539409" sldId="485"/>
            <ac:spMk id="9" creationId="{7043C225-A4A5-DF45-2D83-118E7966C882}"/>
          </ac:spMkLst>
        </pc:spChg>
        <pc:grpChg chg="mod">
          <ac:chgData name="Francesca Pia Panaccione" userId="363774a6-3b7a-4b88-940f-4ad5d67d7aa0" providerId="ADAL" clId="{FCDB8E92-DDA2-E747-9DC1-3B42961BC5DE}" dt="2023-03-14T09:29:00.600" v="10" actId="1076"/>
          <ac:grpSpMkLst>
            <pc:docMk/>
            <pc:sldMk cId="224539409" sldId="485"/>
            <ac:grpSpMk id="5" creationId="{862CFDFC-A50E-760A-9954-375808B0B721}"/>
          </ac:grpSpMkLst>
        </pc:grpChg>
        <pc:cxnChg chg="add mod">
          <ac:chgData name="Francesca Pia Panaccione" userId="363774a6-3b7a-4b88-940f-4ad5d67d7aa0" providerId="ADAL" clId="{FCDB8E92-DDA2-E747-9DC1-3B42961BC5DE}" dt="2023-03-14T09:28:15.203" v="1"/>
          <ac:cxnSpMkLst>
            <pc:docMk/>
            <pc:sldMk cId="224539409" sldId="485"/>
            <ac:cxnSpMk id="6" creationId="{5448AA04-5A1B-5AEC-1495-ABD76759F899}"/>
          </ac:cxnSpMkLst>
        </pc:cxnChg>
      </pc:sldChg>
      <pc:sldChg chg="modSp mod">
        <pc:chgData name="Francesca Pia Panaccione" userId="363774a6-3b7a-4b88-940f-4ad5d67d7aa0" providerId="ADAL" clId="{FCDB8E92-DDA2-E747-9DC1-3B42961BC5DE}" dt="2023-03-14T09:45:59.428" v="203" actId="113"/>
        <pc:sldMkLst>
          <pc:docMk/>
          <pc:sldMk cId="1181045330" sldId="486"/>
        </pc:sldMkLst>
        <pc:spChg chg="mod">
          <ac:chgData name="Francesca Pia Panaccione" userId="363774a6-3b7a-4b88-940f-4ad5d67d7aa0" providerId="ADAL" clId="{FCDB8E92-DDA2-E747-9DC1-3B42961BC5DE}" dt="2023-03-14T09:45:48.992" v="202" actId="113"/>
          <ac:spMkLst>
            <pc:docMk/>
            <pc:sldMk cId="1181045330" sldId="486"/>
            <ac:spMk id="3" creationId="{A5170FF6-F45D-BD8E-6DC6-F12F5BA5877A}"/>
          </ac:spMkLst>
        </pc:spChg>
        <pc:spChg chg="mod">
          <ac:chgData name="Francesca Pia Panaccione" userId="363774a6-3b7a-4b88-940f-4ad5d67d7aa0" providerId="ADAL" clId="{FCDB8E92-DDA2-E747-9DC1-3B42961BC5DE}" dt="2023-03-14T09:45:59.428" v="203" actId="113"/>
          <ac:spMkLst>
            <pc:docMk/>
            <pc:sldMk cId="1181045330" sldId="486"/>
            <ac:spMk id="8" creationId="{D8B41BEE-82F0-D098-9485-09751D251148}"/>
          </ac:spMkLst>
        </pc:spChg>
      </pc:sldChg>
      <pc:sldChg chg="addSp modSp mod">
        <pc:chgData name="Francesca Pia Panaccione" userId="363774a6-3b7a-4b88-940f-4ad5d67d7aa0" providerId="ADAL" clId="{FCDB8E92-DDA2-E747-9DC1-3B42961BC5DE}" dt="2023-03-14T09:29:07.124" v="11" actId="113"/>
        <pc:sldMkLst>
          <pc:docMk/>
          <pc:sldMk cId="2414586384" sldId="487"/>
        </pc:sldMkLst>
        <pc:spChg chg="mod">
          <ac:chgData name="Francesca Pia Panaccione" userId="363774a6-3b7a-4b88-940f-4ad5d67d7aa0" providerId="ADAL" clId="{FCDB8E92-DDA2-E747-9DC1-3B42961BC5DE}" dt="2023-03-14T09:28:45.198" v="5" actId="12"/>
          <ac:spMkLst>
            <pc:docMk/>
            <pc:sldMk cId="2414586384" sldId="487"/>
            <ac:spMk id="3" creationId="{A5170FF6-F45D-BD8E-6DC6-F12F5BA5877A}"/>
          </ac:spMkLst>
        </pc:spChg>
        <pc:spChg chg="mod">
          <ac:chgData name="Francesca Pia Panaccione" userId="363774a6-3b7a-4b88-940f-4ad5d67d7aa0" providerId="ADAL" clId="{FCDB8E92-DDA2-E747-9DC1-3B42961BC5DE}" dt="2023-03-14T09:29:07.124" v="11" actId="113"/>
          <ac:spMkLst>
            <pc:docMk/>
            <pc:sldMk cId="2414586384" sldId="487"/>
            <ac:spMk id="4" creationId="{776CA40A-F4FC-682A-44C4-FE277C74925A}"/>
          </ac:spMkLst>
        </pc:spChg>
        <pc:cxnChg chg="add mod">
          <ac:chgData name="Francesca Pia Panaccione" userId="363774a6-3b7a-4b88-940f-4ad5d67d7aa0" providerId="ADAL" clId="{FCDB8E92-DDA2-E747-9DC1-3B42961BC5DE}" dt="2023-03-14T09:28:11.071" v="0"/>
          <ac:cxnSpMkLst>
            <pc:docMk/>
            <pc:sldMk cId="2414586384" sldId="487"/>
            <ac:cxnSpMk id="5" creationId="{0F018AD3-E464-6097-ED1F-54C97E314962}"/>
          </ac:cxnSpMkLst>
        </pc:cxnChg>
      </pc:sldChg>
      <pc:sldChg chg="addSp modSp mod">
        <pc:chgData name="Francesca Pia Panaccione" userId="363774a6-3b7a-4b88-940f-4ad5d67d7aa0" providerId="ADAL" clId="{FCDB8E92-DDA2-E747-9DC1-3B42961BC5DE}" dt="2023-03-14T20:02:01.438" v="275" actId="20577"/>
        <pc:sldMkLst>
          <pc:docMk/>
          <pc:sldMk cId="3256747014" sldId="489"/>
        </pc:sldMkLst>
        <pc:spChg chg="mod">
          <ac:chgData name="Francesca Pia Panaccione" userId="363774a6-3b7a-4b88-940f-4ad5d67d7aa0" providerId="ADAL" clId="{FCDB8E92-DDA2-E747-9DC1-3B42961BC5DE}" dt="2023-03-14T20:02:01.438" v="275" actId="20577"/>
          <ac:spMkLst>
            <pc:docMk/>
            <pc:sldMk cId="3256747014" sldId="489"/>
            <ac:spMk id="3" creationId="{A5170FF6-F45D-BD8E-6DC6-F12F5BA5877A}"/>
          </ac:spMkLst>
        </pc:spChg>
        <pc:picChg chg="mod">
          <ac:chgData name="Francesca Pia Panaccione" userId="363774a6-3b7a-4b88-940f-4ad5d67d7aa0" providerId="ADAL" clId="{FCDB8E92-DDA2-E747-9DC1-3B42961BC5DE}" dt="2023-03-14T09:49:38.944" v="241" actId="1076"/>
          <ac:picMkLst>
            <pc:docMk/>
            <pc:sldMk cId="3256747014" sldId="489"/>
            <ac:picMk id="4" creationId="{E4B020C6-835B-41DD-BD31-9C6972A16D1F}"/>
          </ac:picMkLst>
        </pc:picChg>
        <pc:picChg chg="mod">
          <ac:chgData name="Francesca Pia Panaccione" userId="363774a6-3b7a-4b88-940f-4ad5d67d7aa0" providerId="ADAL" clId="{FCDB8E92-DDA2-E747-9DC1-3B42961BC5DE}" dt="2023-03-14T09:49:51.797" v="254" actId="1076"/>
          <ac:picMkLst>
            <pc:docMk/>
            <pc:sldMk cId="3256747014" sldId="489"/>
            <ac:picMk id="5" creationId="{A60A41D5-ADA6-2419-85C5-B13FC853CFD8}"/>
          </ac:picMkLst>
        </pc:picChg>
        <pc:picChg chg="mod">
          <ac:chgData name="Francesca Pia Panaccione" userId="363774a6-3b7a-4b88-940f-4ad5d67d7aa0" providerId="ADAL" clId="{FCDB8E92-DDA2-E747-9DC1-3B42961BC5DE}" dt="2023-03-14T09:49:55.412" v="255" actId="1076"/>
          <ac:picMkLst>
            <pc:docMk/>
            <pc:sldMk cId="3256747014" sldId="489"/>
            <ac:picMk id="6" creationId="{E2A59010-F28F-0375-1AB0-D3A76015E87A}"/>
          </ac:picMkLst>
        </pc:picChg>
        <pc:picChg chg="mod">
          <ac:chgData name="Francesca Pia Panaccione" userId="363774a6-3b7a-4b88-940f-4ad5d67d7aa0" providerId="ADAL" clId="{FCDB8E92-DDA2-E747-9DC1-3B42961BC5DE}" dt="2023-03-14T09:52:31.217" v="272" actId="14100"/>
          <ac:picMkLst>
            <pc:docMk/>
            <pc:sldMk cId="3256747014" sldId="489"/>
            <ac:picMk id="9" creationId="{C35F265B-B721-E338-915D-B41DD912D1A5}"/>
          </ac:picMkLst>
        </pc:picChg>
        <pc:cxnChg chg="add mod">
          <ac:chgData name="Francesca Pia Panaccione" userId="363774a6-3b7a-4b88-940f-4ad5d67d7aa0" providerId="ADAL" clId="{FCDB8E92-DDA2-E747-9DC1-3B42961BC5DE}" dt="2023-03-14T09:50:52.668" v="264" actId="1076"/>
          <ac:cxnSpMkLst>
            <pc:docMk/>
            <pc:sldMk cId="3256747014" sldId="489"/>
            <ac:cxnSpMk id="7" creationId="{C98532A3-0C4C-EB71-44BC-23B038A3DBD1}"/>
          </ac:cxnSpMkLst>
        </pc:cxnChg>
      </pc:sldChg>
      <pc:sldChg chg="modSp">
        <pc:chgData name="Francesca Pia Panaccione" userId="363774a6-3b7a-4b88-940f-4ad5d67d7aa0" providerId="ADAL" clId="{FCDB8E92-DDA2-E747-9DC1-3B42961BC5DE}" dt="2023-03-20T23:11:39.678" v="277" actId="20577"/>
        <pc:sldMkLst>
          <pc:docMk/>
          <pc:sldMk cId="1279375233" sldId="502"/>
        </pc:sldMkLst>
        <pc:spChg chg="mod">
          <ac:chgData name="Francesca Pia Panaccione" userId="363774a6-3b7a-4b88-940f-4ad5d67d7aa0" providerId="ADAL" clId="{FCDB8E92-DDA2-E747-9DC1-3B42961BC5DE}" dt="2023-03-20T23:11:39.678" v="277" actId="20577"/>
          <ac:spMkLst>
            <pc:docMk/>
            <pc:sldMk cId="1279375233" sldId="502"/>
            <ac:spMk id="7" creationId="{FA388DA6-5FFC-791A-9214-A3D1C5832762}"/>
          </ac:spMkLst>
        </pc:spChg>
      </pc:sldChg>
    </pc:docChg>
  </pc:docChgLst>
  <pc:docChgLst>
    <pc:chgData clId="Web-{D198D9F7-6C51-F861-4AB0-CB1245D05052}"/>
    <pc:docChg chg="addSld">
      <pc:chgData name="" userId="" providerId="" clId="Web-{D198D9F7-6C51-F861-4AB0-CB1245D05052}" dt="2023-03-15T11:51:17.998" v="0"/>
      <pc:docMkLst>
        <pc:docMk/>
      </pc:docMkLst>
      <pc:sldChg chg="new">
        <pc:chgData name="" userId="" providerId="" clId="Web-{D198D9F7-6C51-F861-4AB0-CB1245D05052}" dt="2023-03-15T11:51:17.998" v="0"/>
        <pc:sldMkLst>
          <pc:docMk/>
          <pc:sldMk cId="3042314872" sldId="4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84B56-AC26-A545-A113-308783BA4CE2}" type="datetimeFigureOut">
              <a:rPr lang="it-IT" smtClean="0"/>
              <a:t>02/04/2023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CF851-BF4C-8348-9AA5-43EDF79DE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19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9AF6-004C-4D15-A81D-E2D76DA657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23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CF851-BF4C-8348-9AA5-43EDF79DE9C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49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CF851-BF4C-8348-9AA5-43EDF79DE9C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0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CF851-BF4C-8348-9AA5-43EDF79DE9C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75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CF851-BF4C-8348-9AA5-43EDF79DE9C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40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CF851-BF4C-8348-9AA5-43EDF79DE9C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73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CF851-BF4C-8348-9AA5-43EDF79DE9C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30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CF851-BF4C-8348-9AA5-43EDF79DE9C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45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CF851-BF4C-8348-9AA5-43EDF79DE9C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14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4267682"/>
            <a:ext cx="12192000" cy="259031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58221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535827"/>
            <a:ext cx="10363200" cy="105864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grpSp>
        <p:nvGrpSpPr>
          <p:cNvPr id="127" name="Gruppo 126"/>
          <p:cNvGrpSpPr/>
          <p:nvPr/>
        </p:nvGrpSpPr>
        <p:grpSpPr>
          <a:xfrm>
            <a:off x="0" y="4275921"/>
            <a:ext cx="12192000" cy="176557"/>
            <a:chOff x="1218340" y="275867"/>
            <a:chExt cx="17715122" cy="567843"/>
          </a:xfrm>
        </p:grpSpPr>
        <p:cxnSp>
          <p:nvCxnSpPr>
            <p:cNvPr id="128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17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5179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lang="it-IT" sz="1200" b="1" baseline="0">
                <a:solidFill>
                  <a:srgbClr val="FFFFFF"/>
                </a:solidFill>
                <a:latin typeface="Arial"/>
                <a:cs typeface="Arial"/>
              </a:rPr>
              <a:t>ca Padalino, Francesca Pia Panaccione, Francesco Santambrogio </a:t>
            </a:r>
            <a:endParaRPr lang="it-IT" sz="1200" b="1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68" y="6346379"/>
            <a:ext cx="2960496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2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" y="0"/>
            <a:ext cx="12192000" cy="4504944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0" y="4258891"/>
            <a:ext cx="12192000" cy="261507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/>
          <p:cNvGrpSpPr/>
          <p:nvPr/>
        </p:nvGrpSpPr>
        <p:grpSpPr>
          <a:xfrm>
            <a:off x="0" y="4267683"/>
            <a:ext cx="12192000" cy="176557"/>
            <a:chOff x="1218340" y="275867"/>
            <a:chExt cx="17715122" cy="567843"/>
          </a:xfrm>
        </p:grpSpPr>
        <p:cxnSp>
          <p:nvCxnSpPr>
            <p:cNvPr id="4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46" y="2530701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29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1165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2165534" y="4587915"/>
            <a:ext cx="7772400" cy="960031"/>
          </a:xfrm>
        </p:spPr>
        <p:txBody>
          <a:bodyPr>
            <a:noAutofit/>
          </a:bodyPr>
          <a:lstStyle/>
          <a:p>
            <a:pPr algn="ctr"/>
            <a:r>
              <a:rPr lang="it-IT" sz="4000"/>
              <a:t>ALLOY 6</a:t>
            </a:r>
            <a:br>
              <a:rPr lang="it-IT" sz="4000"/>
            </a:br>
            <a:r>
              <a:rPr lang="it-IT" sz="2800" b="0"/>
              <a:t>CHALLENGE</a:t>
            </a:r>
            <a:endParaRPr lang="it-IT" sz="4000" b="0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0" y="5626727"/>
            <a:ext cx="7772400" cy="1231273"/>
          </a:xfrm>
        </p:spPr>
        <p:txBody>
          <a:bodyPr>
            <a:normAutofit lnSpcReduction="10000"/>
          </a:bodyPr>
          <a:lstStyle/>
          <a:p>
            <a:r>
              <a:rPr lang="it-IT" sz="2000" b="1" err="1">
                <a:solidFill>
                  <a:schemeClr val="bg1"/>
                </a:solidFill>
              </a:rPr>
              <a:t>Authors</a:t>
            </a:r>
            <a:r>
              <a:rPr lang="it-IT" sz="2000" b="1">
                <a:solidFill>
                  <a:schemeClr val="bg1"/>
                </a:solidFill>
              </a:rPr>
              <a:t>:</a:t>
            </a:r>
          </a:p>
          <a:p>
            <a:r>
              <a:rPr lang="it-IT" sz="1600">
                <a:solidFill>
                  <a:schemeClr val="bg1"/>
                </a:solidFill>
              </a:rPr>
              <a:t>Luca Padalino</a:t>
            </a:r>
          </a:p>
          <a:p>
            <a:r>
              <a:rPr lang="it-IT" sz="1600">
                <a:solidFill>
                  <a:schemeClr val="bg1"/>
                </a:solidFill>
              </a:rPr>
              <a:t>Francesca Pia Panaccione</a:t>
            </a:r>
          </a:p>
          <a:p>
            <a:r>
              <a:rPr lang="it-IT" sz="1600">
                <a:solidFill>
                  <a:schemeClr val="bg1"/>
                </a:solidFill>
              </a:rPr>
              <a:t>Francesco Santambrogio </a:t>
            </a:r>
          </a:p>
          <a:p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889782C4-8034-4ADE-67D2-35264CFB2AA1}"/>
              </a:ext>
            </a:extLst>
          </p:cNvPr>
          <p:cNvSpPr txBox="1">
            <a:spLocks/>
          </p:cNvSpPr>
          <p:nvPr/>
        </p:nvSpPr>
        <p:spPr>
          <a:xfrm>
            <a:off x="250280" y="106508"/>
            <a:ext cx="7435310" cy="1159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/>
              <a:t>Software </a:t>
            </a:r>
            <a:r>
              <a:rPr lang="it-IT" sz="2800" err="1"/>
              <a:t>Defined</a:t>
            </a:r>
            <a:r>
              <a:rPr lang="it-IT" sz="2800"/>
              <a:t>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EF80-FB72-7D87-4B34-7CB25626539B}"/>
              </a:ext>
            </a:extLst>
          </p:cNvPr>
          <p:cNvSpPr txBox="1"/>
          <p:nvPr/>
        </p:nvSpPr>
        <p:spPr>
          <a:xfrm>
            <a:off x="250281" y="535411"/>
            <a:ext cx="56628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/>
                <a:cs typeface="Arial"/>
              </a:rPr>
              <a:t>Definition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BB2A803-E435-8B8B-E7A6-4F1B48A9D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9" r="6790" b="-395"/>
          <a:stretch/>
        </p:blipFill>
        <p:spPr>
          <a:xfrm>
            <a:off x="2480775" y="2839933"/>
            <a:ext cx="7230449" cy="3096985"/>
          </a:xfrm>
          <a:prstGeom prst="rect">
            <a:avLst/>
          </a:prstGeom>
        </p:spPr>
      </p:pic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F9912327-272F-2390-5B76-9C9E8F0FB810}"/>
              </a:ext>
            </a:extLst>
          </p:cNvPr>
          <p:cNvSpPr/>
          <p:nvPr/>
        </p:nvSpPr>
        <p:spPr>
          <a:xfrm>
            <a:off x="250281" y="1370055"/>
            <a:ext cx="11828305" cy="1099520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Software-</a:t>
            </a:r>
            <a:r>
              <a:rPr lang="it-IT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(SDN):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networking </a:t>
            </a:r>
            <a:r>
              <a:rPr lang="it-IT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explicitly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separates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and control </a:t>
            </a:r>
            <a:r>
              <a:rPr lang="it-IT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planes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include intelligence in the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12CA1-72F0-04B9-AE12-FD59C0EBE237}"/>
              </a:ext>
            </a:extLst>
          </p:cNvPr>
          <p:cNvSpPr txBox="1"/>
          <p:nvPr/>
        </p:nvSpPr>
        <p:spPr>
          <a:xfrm>
            <a:off x="11490450" y="264563"/>
            <a:ext cx="45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9375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E1382-09DB-AE0E-DF91-915DF187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" y="1375638"/>
            <a:ext cx="5918534" cy="47421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composed</a:t>
            </a:r>
            <a:r>
              <a:rPr lang="it-IT" sz="1800" dirty="0"/>
              <a:t> by </a:t>
            </a:r>
            <a:r>
              <a:rPr lang="it-IT" sz="1800" dirty="0" err="1"/>
              <a:t>these</a:t>
            </a:r>
            <a:r>
              <a:rPr lang="it-IT" sz="1800" dirty="0"/>
              <a:t> </a:t>
            </a:r>
            <a:r>
              <a:rPr lang="it-IT" sz="1800" dirty="0" err="1"/>
              <a:t>elements</a:t>
            </a:r>
            <a:r>
              <a:rPr lang="it-IT" sz="1800" dirty="0"/>
              <a:t>: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rgbClr val="00B050"/>
                </a:solidFill>
              </a:rPr>
              <a:t>Controller</a:t>
            </a:r>
            <a:r>
              <a:rPr lang="it-IT" sz="1800" dirty="0"/>
              <a:t>: core </a:t>
            </a:r>
            <a:r>
              <a:rPr lang="it-IT" sz="1800" dirty="0" err="1"/>
              <a:t>entity</a:t>
            </a:r>
            <a:r>
              <a:rPr lang="it-IT" sz="1800" dirty="0"/>
              <a:t> of the SDN control </a:t>
            </a:r>
            <a:r>
              <a:rPr lang="it-IT" sz="1800" dirty="0" err="1"/>
              <a:t>plane</a:t>
            </a:r>
            <a:r>
              <a:rPr lang="it-IT" sz="1800" dirty="0"/>
              <a:t>. </a:t>
            </a:r>
            <a:br>
              <a:rPr lang="it-IT" sz="1800" dirty="0"/>
            </a:br>
            <a:r>
              <a:rPr lang="it-IT" sz="1800" dirty="0"/>
              <a:t>The network intelligence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logically</a:t>
            </a:r>
            <a:r>
              <a:rPr lang="it-IT" sz="1800" dirty="0"/>
              <a:t> </a:t>
            </a:r>
            <a:r>
              <a:rPr lang="it-IT" sz="1800" dirty="0" err="1"/>
              <a:t>centralized</a:t>
            </a:r>
            <a:r>
              <a:rPr lang="it-IT" sz="1800" dirty="0"/>
              <a:t> in the controller,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able</a:t>
            </a:r>
            <a:r>
              <a:rPr lang="it-IT" sz="1800" dirty="0"/>
              <a:t> to </a:t>
            </a:r>
            <a:r>
              <a:rPr lang="it-IT" sz="1800" dirty="0" err="1"/>
              <a:t>dynamically</a:t>
            </a:r>
            <a:r>
              <a:rPr lang="it-IT" sz="1800" dirty="0"/>
              <a:t> </a:t>
            </a:r>
            <a:r>
              <a:rPr lang="it-IT" sz="1800" dirty="0" err="1"/>
              <a:t>configure</a:t>
            </a:r>
            <a:r>
              <a:rPr lang="it-IT" sz="1800" dirty="0"/>
              <a:t> the forwarding devices of the data </a:t>
            </a:r>
            <a:r>
              <a:rPr lang="it-IT" sz="1800" dirty="0" err="1"/>
              <a:t>plane</a:t>
            </a:r>
            <a:r>
              <a:rPr lang="it-IT" sz="1800" dirty="0"/>
              <a:t> in </a:t>
            </a:r>
            <a:r>
              <a:rPr lang="it-IT" sz="1800" dirty="0" err="1"/>
              <a:t>order</a:t>
            </a:r>
            <a:r>
              <a:rPr lang="it-IT" sz="1800" dirty="0"/>
              <a:t> to </a:t>
            </a:r>
            <a:r>
              <a:rPr lang="it-IT" sz="1800" dirty="0" err="1"/>
              <a:t>achieve</a:t>
            </a:r>
            <a:r>
              <a:rPr lang="it-IT" sz="1800" dirty="0"/>
              <a:t> a </a:t>
            </a:r>
            <a:r>
              <a:rPr lang="it-IT" sz="1800" dirty="0" err="1"/>
              <a:t>specific</a:t>
            </a:r>
            <a:r>
              <a:rPr lang="it-IT" sz="1800" dirty="0"/>
              <a:t> goal;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rgbClr val="2A28A9"/>
                </a:solidFill>
              </a:rPr>
              <a:t>Switches</a:t>
            </a:r>
            <a:r>
              <a:rPr lang="it-IT" sz="1800" dirty="0"/>
              <a:t>: data </a:t>
            </a:r>
            <a:r>
              <a:rPr lang="it-IT" sz="1800" dirty="0" err="1"/>
              <a:t>plane</a:t>
            </a:r>
            <a:r>
              <a:rPr lang="it-IT" sz="1800" dirty="0"/>
              <a:t> </a:t>
            </a:r>
            <a:r>
              <a:rPr lang="it-IT" sz="1800" dirty="0" err="1"/>
              <a:t>components</a:t>
            </a:r>
            <a:r>
              <a:rPr lang="it-IT" sz="1800" dirty="0"/>
              <a:t> in </a:t>
            </a:r>
            <a:r>
              <a:rPr lang="it-IT" sz="1800" dirty="0" err="1"/>
              <a:t>charge</a:t>
            </a:r>
            <a:r>
              <a:rPr lang="it-IT" sz="1800" dirty="0"/>
              <a:t> of forwarding the </a:t>
            </a:r>
            <a:r>
              <a:rPr lang="it-IT" sz="1800" b="1" dirty="0"/>
              <a:t>data </a:t>
            </a:r>
            <a:r>
              <a:rPr lang="it-IT" sz="1800" b="1" dirty="0" err="1"/>
              <a:t>packets</a:t>
            </a:r>
            <a:r>
              <a:rPr lang="it-IT" sz="1800" dirty="0"/>
              <a:t> from </a:t>
            </a:r>
            <a:r>
              <a:rPr lang="it-IT" sz="1800" dirty="0" err="1"/>
              <a:t>its</a:t>
            </a:r>
            <a:r>
              <a:rPr lang="it-IT" sz="1800" dirty="0"/>
              <a:t> source to the </a:t>
            </a:r>
            <a:r>
              <a:rPr lang="it-IT" sz="1800" dirty="0" err="1"/>
              <a:t>destination</a:t>
            </a:r>
            <a:r>
              <a:rPr lang="it-IT" sz="1800" dirty="0"/>
              <a:t>. In </a:t>
            </a:r>
            <a:r>
              <a:rPr lang="it-IT" sz="1800" dirty="0" err="1"/>
              <a:t>SDNs</a:t>
            </a:r>
            <a:r>
              <a:rPr lang="it-IT" sz="1800" dirty="0"/>
              <a:t>, </a:t>
            </a:r>
            <a:r>
              <a:rPr lang="it-IT" sz="1800" dirty="0" err="1"/>
              <a:t>each</a:t>
            </a:r>
            <a:r>
              <a:rPr lang="it-IT" sz="1800" dirty="0"/>
              <a:t> switch </a:t>
            </a:r>
            <a:r>
              <a:rPr lang="it-IT" sz="1800" dirty="0" err="1"/>
              <a:t>has</a:t>
            </a:r>
            <a:r>
              <a:rPr lang="it-IT" sz="1800" dirty="0"/>
              <a:t> a </a:t>
            </a:r>
            <a:r>
              <a:rPr lang="it-IT" sz="1800" b="1" dirty="0" err="1"/>
              <a:t>routing</a:t>
            </a:r>
            <a:r>
              <a:rPr lang="it-IT" sz="1800" b="1" dirty="0"/>
              <a:t> </a:t>
            </a:r>
            <a:r>
              <a:rPr lang="it-IT" sz="1800" b="1" dirty="0" err="1"/>
              <a:t>table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contains</a:t>
            </a:r>
            <a:r>
              <a:rPr lang="it-IT" sz="1800" dirty="0"/>
              <a:t> a set of </a:t>
            </a:r>
            <a:r>
              <a:rPr lang="it-IT" sz="1800" b="1" dirty="0"/>
              <a:t>rules </a:t>
            </a:r>
            <a:r>
              <a:rPr lang="it-IT" sz="1800" dirty="0" err="1"/>
              <a:t>defining</a:t>
            </a:r>
            <a:r>
              <a:rPr lang="it-IT" sz="1800" dirty="0"/>
              <a:t> </a:t>
            </a:r>
            <a:r>
              <a:rPr lang="it-IT" sz="1800" dirty="0" err="1"/>
              <a:t>how</a:t>
            </a:r>
            <a:r>
              <a:rPr lang="it-IT" sz="1800" dirty="0"/>
              <a:t> the </a:t>
            </a:r>
            <a:r>
              <a:rPr lang="it-IT" sz="1800" dirty="0" err="1"/>
              <a:t>different</a:t>
            </a:r>
            <a:r>
              <a:rPr lang="it-IT" sz="1800" dirty="0"/>
              <a:t> incoming </a:t>
            </a:r>
            <a:r>
              <a:rPr lang="it-IT" sz="1800" dirty="0" err="1"/>
              <a:t>packets</a:t>
            </a:r>
            <a:r>
              <a:rPr lang="it-IT" sz="1800" dirty="0"/>
              <a:t> must be </a:t>
            </a:r>
            <a:r>
              <a:rPr lang="it-IT" sz="1800" dirty="0" err="1"/>
              <a:t>processed</a:t>
            </a:r>
            <a:r>
              <a:rPr lang="it-IT" sz="1800" dirty="0"/>
              <a:t> (</a:t>
            </a:r>
            <a:r>
              <a:rPr lang="it-IT" sz="1800" dirty="0" err="1"/>
              <a:t>forwarded</a:t>
            </a:r>
            <a:r>
              <a:rPr lang="it-IT" sz="1800" dirty="0"/>
              <a:t>, </a:t>
            </a:r>
            <a:r>
              <a:rPr lang="it-IT" sz="1800" dirty="0" err="1"/>
              <a:t>discarded</a:t>
            </a:r>
            <a:r>
              <a:rPr lang="it-IT" sz="1800" dirty="0"/>
              <a:t>, etc.). </a:t>
            </a:r>
            <a:r>
              <a:rPr lang="it-IT" sz="1800" dirty="0" err="1"/>
              <a:t>Each</a:t>
            </a:r>
            <a:r>
              <a:rPr lang="it-IT" sz="1800" dirty="0"/>
              <a:t> switch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also</a:t>
            </a:r>
            <a:r>
              <a:rPr lang="it-IT" sz="1800" dirty="0"/>
              <a:t> </a:t>
            </a:r>
            <a:r>
              <a:rPr lang="it-IT" sz="1800" dirty="0" err="1"/>
              <a:t>always</a:t>
            </a:r>
            <a:r>
              <a:rPr lang="it-IT" sz="1800" dirty="0"/>
              <a:t> a </a:t>
            </a:r>
            <a:r>
              <a:rPr lang="it-IT" sz="1800" dirty="0" err="1"/>
              <a:t>specific</a:t>
            </a:r>
            <a:r>
              <a:rPr lang="it-IT" sz="1800" dirty="0"/>
              <a:t> </a:t>
            </a:r>
            <a:r>
              <a:rPr lang="it-IT" sz="1800" b="1" dirty="0"/>
              <a:t>link </a:t>
            </a:r>
            <a:r>
              <a:rPr lang="it-IT" sz="1800" dirty="0"/>
              <a:t>(and </a:t>
            </a:r>
            <a:r>
              <a:rPr lang="it-IT" sz="1800" dirty="0" err="1"/>
              <a:t>thus</a:t>
            </a:r>
            <a:r>
              <a:rPr lang="it-IT" sz="1800" dirty="0"/>
              <a:t> a </a:t>
            </a:r>
            <a:r>
              <a:rPr lang="it-IT" sz="1800" b="1" dirty="0"/>
              <a:t>port</a:t>
            </a:r>
            <a:r>
              <a:rPr lang="it-IT" sz="1800" dirty="0"/>
              <a:t>)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connects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with the </a:t>
            </a:r>
            <a:r>
              <a:rPr lang="it-IT" sz="1800" b="1" dirty="0"/>
              <a:t>controller</a:t>
            </a:r>
            <a:r>
              <a:rPr lang="it-IT" sz="1800" dirty="0"/>
              <a:t>. </a:t>
            </a:r>
            <a:r>
              <a:rPr lang="it-IT" sz="1800" dirty="0" err="1"/>
              <a:t>This</a:t>
            </a:r>
            <a:r>
              <a:rPr lang="it-IT" sz="1800" dirty="0"/>
              <a:t> connection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mainly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r>
              <a:rPr lang="it-IT" sz="1800" dirty="0"/>
              <a:t> to </a:t>
            </a:r>
            <a:r>
              <a:rPr lang="it-IT" sz="1800" dirty="0" err="1"/>
              <a:t>configure</a:t>
            </a:r>
            <a:r>
              <a:rPr lang="it-IT" sz="1800" dirty="0"/>
              <a:t> the switches. The data </a:t>
            </a:r>
            <a:r>
              <a:rPr lang="it-IT" sz="1800" dirty="0" err="1"/>
              <a:t>transmitted</a:t>
            </a:r>
            <a:r>
              <a:rPr lang="it-IT" sz="1800" dirty="0"/>
              <a:t> </a:t>
            </a:r>
            <a:r>
              <a:rPr lang="it-IT" sz="1800" dirty="0" err="1"/>
              <a:t>between</a:t>
            </a:r>
            <a:r>
              <a:rPr lang="it-IT" sz="1800" dirty="0"/>
              <a:t> </a:t>
            </a:r>
            <a:r>
              <a:rPr lang="it-IT" sz="1800" dirty="0" err="1"/>
              <a:t>nodes</a:t>
            </a:r>
            <a:r>
              <a:rPr lang="it-IT" sz="1800" dirty="0"/>
              <a:t> are </a:t>
            </a:r>
            <a:r>
              <a:rPr lang="it-IT" sz="1800" dirty="0" err="1"/>
              <a:t>called</a:t>
            </a:r>
            <a:r>
              <a:rPr lang="it-IT" sz="1800" dirty="0"/>
              <a:t> </a:t>
            </a:r>
            <a:r>
              <a:rPr lang="it-IT" sz="1800" b="1" dirty="0" err="1"/>
              <a:t>packets</a:t>
            </a:r>
            <a:r>
              <a:rPr lang="it-IT" sz="1800" dirty="0"/>
              <a:t>.</a:t>
            </a:r>
            <a:endParaRPr lang="en-US" sz="1800" dirty="0"/>
          </a:p>
          <a:p>
            <a:endParaRPr lang="it-IT" sz="18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89782C4-8034-4ADE-67D2-35264CFB2AA1}"/>
              </a:ext>
            </a:extLst>
          </p:cNvPr>
          <p:cNvSpPr txBox="1">
            <a:spLocks/>
          </p:cNvSpPr>
          <p:nvPr/>
        </p:nvSpPr>
        <p:spPr>
          <a:xfrm>
            <a:off x="250280" y="106508"/>
            <a:ext cx="7435310" cy="1159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/>
              <a:t>Software </a:t>
            </a:r>
            <a:r>
              <a:rPr lang="it-IT" sz="2800" err="1"/>
              <a:t>Defined</a:t>
            </a:r>
            <a:r>
              <a:rPr lang="it-IT" sz="2800"/>
              <a:t>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EF80-FB72-7D87-4B34-7CB25626539B}"/>
              </a:ext>
            </a:extLst>
          </p:cNvPr>
          <p:cNvSpPr txBox="1"/>
          <p:nvPr/>
        </p:nvSpPr>
        <p:spPr>
          <a:xfrm>
            <a:off x="250281" y="535411"/>
            <a:ext cx="71868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/>
                <a:cs typeface="Arial"/>
              </a:rPr>
              <a:t>Controller and Switches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A6669F0-7967-C48F-1BD0-06CD26D67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9" r="6790" b="-395"/>
          <a:stretch/>
        </p:blipFill>
        <p:spPr>
          <a:xfrm>
            <a:off x="6395291" y="2516562"/>
            <a:ext cx="5460852" cy="2339022"/>
          </a:xfrm>
          <a:prstGeom prst="rect">
            <a:avLst/>
          </a:prstGeom>
        </p:spPr>
      </p:pic>
      <p:pic>
        <p:nvPicPr>
          <p:cNvPr id="7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B675254-2A64-5946-84C4-36D9042AC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07" t="7115" r="21296" b="63241"/>
          <a:stretch/>
        </p:blipFill>
        <p:spPr>
          <a:xfrm>
            <a:off x="8240616" y="2681815"/>
            <a:ext cx="2753378" cy="690661"/>
          </a:xfrm>
          <a:prstGeom prst="rect">
            <a:avLst/>
          </a:prstGeom>
        </p:spPr>
      </p:pic>
      <p:pic>
        <p:nvPicPr>
          <p:cNvPr id="10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49FF609-F591-B4E1-D748-A4A42A0DB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51" t="47431" r="25617" b="9881"/>
          <a:stretch/>
        </p:blipFill>
        <p:spPr>
          <a:xfrm>
            <a:off x="7588785" y="3618249"/>
            <a:ext cx="3147987" cy="9945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AEF1BB-3CBE-0F5B-8001-2EFC0841FA04}"/>
              </a:ext>
            </a:extLst>
          </p:cNvPr>
          <p:cNvSpPr/>
          <p:nvPr/>
        </p:nvSpPr>
        <p:spPr>
          <a:xfrm>
            <a:off x="9125717" y="2892055"/>
            <a:ext cx="1283557" cy="480421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8360A-6ECF-E138-A453-16E2C198D549}"/>
              </a:ext>
            </a:extLst>
          </p:cNvPr>
          <p:cNvSpPr/>
          <p:nvPr/>
        </p:nvSpPr>
        <p:spPr>
          <a:xfrm>
            <a:off x="9021291" y="4172011"/>
            <a:ext cx="1006421" cy="361874"/>
          </a:xfrm>
          <a:prstGeom prst="rect">
            <a:avLst/>
          </a:prstGeom>
          <a:noFill/>
          <a:ln w="38100">
            <a:solidFill>
              <a:srgbClr val="2A28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A88A4-9479-F3CF-142D-5A658B7934BB}"/>
              </a:ext>
            </a:extLst>
          </p:cNvPr>
          <p:cNvSpPr/>
          <p:nvPr/>
        </p:nvSpPr>
        <p:spPr>
          <a:xfrm>
            <a:off x="9734122" y="3895129"/>
            <a:ext cx="1006421" cy="361874"/>
          </a:xfrm>
          <a:prstGeom prst="rect">
            <a:avLst/>
          </a:prstGeom>
          <a:noFill/>
          <a:ln w="38100">
            <a:solidFill>
              <a:srgbClr val="2A28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CB0166-1AD0-5C0C-7088-30FD2373937B}"/>
              </a:ext>
            </a:extLst>
          </p:cNvPr>
          <p:cNvSpPr/>
          <p:nvPr/>
        </p:nvSpPr>
        <p:spPr>
          <a:xfrm>
            <a:off x="8591004" y="3686205"/>
            <a:ext cx="1006421" cy="361874"/>
          </a:xfrm>
          <a:prstGeom prst="rect">
            <a:avLst/>
          </a:prstGeom>
          <a:noFill/>
          <a:ln w="38100">
            <a:solidFill>
              <a:srgbClr val="2A28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AC8B4-D3F2-4188-DD87-425A884AF036}"/>
              </a:ext>
            </a:extLst>
          </p:cNvPr>
          <p:cNvSpPr/>
          <p:nvPr/>
        </p:nvSpPr>
        <p:spPr>
          <a:xfrm>
            <a:off x="7608330" y="3988529"/>
            <a:ext cx="1006421" cy="361874"/>
          </a:xfrm>
          <a:prstGeom prst="rect">
            <a:avLst/>
          </a:prstGeom>
          <a:noFill/>
          <a:ln w="38100">
            <a:solidFill>
              <a:srgbClr val="2A28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D89A9-6316-9A94-FE1D-7B72C31FA351}"/>
              </a:ext>
            </a:extLst>
          </p:cNvPr>
          <p:cNvSpPr txBox="1"/>
          <p:nvPr/>
        </p:nvSpPr>
        <p:spPr>
          <a:xfrm>
            <a:off x="11490450" y="264563"/>
            <a:ext cx="45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85871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E1382-09DB-AE0E-DF91-915DF187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6" y="1862215"/>
            <a:ext cx="5927714" cy="36588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000" b="1" dirty="0" err="1"/>
              <a:t>Packets</a:t>
            </a:r>
            <a:r>
              <a:rPr lang="it-IT" sz="2000" b="1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can be of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types</a:t>
            </a:r>
            <a:r>
              <a:rPr lang="it-IT" sz="2000" dirty="0"/>
              <a:t>: </a:t>
            </a:r>
            <a:endParaRPr lang="it-IT" dirty="0"/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it-IT" sz="2000" b="1" dirty="0">
                <a:solidFill>
                  <a:srgbClr val="C00000"/>
                </a:solidFill>
              </a:rPr>
              <a:t>control </a:t>
            </a:r>
            <a:r>
              <a:rPr lang="it-IT" sz="2000" b="1" dirty="0" err="1">
                <a:solidFill>
                  <a:srgbClr val="C00000"/>
                </a:solidFill>
              </a:rPr>
              <a:t>packets</a:t>
            </a:r>
            <a:r>
              <a:rPr lang="it-IT" sz="2000" dirty="0">
                <a:solidFill>
                  <a:srgbClr val="C00000"/>
                </a:solidFill>
              </a:rPr>
              <a:t> </a:t>
            </a:r>
            <a:r>
              <a:rPr lang="it-IT" sz="2000" dirty="0"/>
              <a:t>include control </a:t>
            </a:r>
            <a:r>
              <a:rPr lang="it-IT" sz="2000" dirty="0" err="1"/>
              <a:t>plane</a:t>
            </a:r>
            <a:r>
              <a:rPr lang="it-IT" sz="2000" dirty="0"/>
              <a:t> information,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new rules </a:t>
            </a:r>
            <a:r>
              <a:rPr lang="it-IT" sz="2000" dirty="0" err="1"/>
              <a:t>that</a:t>
            </a:r>
            <a:r>
              <a:rPr lang="it-IT" sz="2000" dirty="0"/>
              <a:t> must be </a:t>
            </a:r>
            <a:r>
              <a:rPr lang="it-IT" sz="2000" dirty="0" err="1"/>
              <a:t>installed</a:t>
            </a:r>
            <a:r>
              <a:rPr lang="it-IT" sz="2000" dirty="0"/>
              <a:t> in an </a:t>
            </a:r>
            <a:r>
              <a:rPr lang="it-IT" sz="2000" dirty="0" err="1"/>
              <a:t>specific</a:t>
            </a:r>
            <a:r>
              <a:rPr lang="it-IT" sz="2000" dirty="0"/>
              <a:t> switch, or a </a:t>
            </a:r>
            <a:r>
              <a:rPr lang="it-IT" sz="2000" dirty="0" err="1"/>
              <a:t>request</a:t>
            </a:r>
            <a:r>
              <a:rPr lang="it-IT" sz="2000" dirty="0"/>
              <a:t> to know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process</a:t>
            </a:r>
            <a:r>
              <a:rPr lang="it-IT" sz="2000" dirty="0"/>
              <a:t> a data </a:t>
            </a:r>
            <a:r>
              <a:rPr lang="it-IT" sz="2000" dirty="0" err="1"/>
              <a:t>packet</a:t>
            </a:r>
            <a:r>
              <a:rPr lang="it-IT" sz="2000" dirty="0"/>
              <a:t>;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it-IT" sz="2000" b="1" dirty="0">
                <a:solidFill>
                  <a:srgbClr val="FFC000"/>
                </a:solidFill>
              </a:rPr>
              <a:t>data </a:t>
            </a:r>
            <a:r>
              <a:rPr lang="it-IT" sz="2000" b="1" dirty="0" err="1">
                <a:solidFill>
                  <a:srgbClr val="FFC000"/>
                </a:solidFill>
              </a:rPr>
              <a:t>packets</a:t>
            </a:r>
            <a:r>
              <a:rPr lang="it-IT" sz="2000" b="1" dirty="0">
                <a:solidFill>
                  <a:srgbClr val="FFC000"/>
                </a:solidFill>
              </a:rPr>
              <a:t> </a:t>
            </a:r>
            <a:r>
              <a:rPr lang="it-IT" sz="2000" dirty="0" err="1"/>
              <a:t>encapsulate</a:t>
            </a:r>
            <a:r>
              <a:rPr lang="it-IT" sz="2000" dirty="0"/>
              <a:t> information </a:t>
            </a:r>
            <a:r>
              <a:rPr lang="it-IT" sz="2000" dirty="0" err="1"/>
              <a:t>that</a:t>
            </a:r>
            <a:r>
              <a:rPr lang="it-IT" sz="2000" dirty="0"/>
              <a:t> must be </a:t>
            </a:r>
            <a:r>
              <a:rPr lang="it-IT" sz="2000" dirty="0" err="1"/>
              <a:t>transmitted</a:t>
            </a:r>
            <a:r>
              <a:rPr lang="it-IT" sz="2000" dirty="0"/>
              <a:t> from one </a:t>
            </a:r>
            <a:r>
              <a:rPr lang="it-IT" sz="2000" dirty="0" err="1"/>
              <a:t>host</a:t>
            </a:r>
            <a:r>
              <a:rPr lang="it-IT" sz="2000" dirty="0"/>
              <a:t> to </a:t>
            </a:r>
            <a:r>
              <a:rPr lang="it-IT" sz="2000" dirty="0" err="1"/>
              <a:t>another</a:t>
            </a:r>
            <a:r>
              <a:rPr lang="it-IT" sz="2000" dirty="0"/>
              <a:t>. In </a:t>
            </a:r>
            <a:r>
              <a:rPr lang="it-IT" sz="2000" dirty="0" err="1"/>
              <a:t>this</a:t>
            </a:r>
            <a:r>
              <a:rPr lang="it-IT" sz="2000" dirty="0"/>
              <a:t> case, the </a:t>
            </a:r>
            <a:r>
              <a:rPr lang="it-IT" sz="2000" dirty="0" err="1"/>
              <a:t>relevant</a:t>
            </a:r>
            <a:r>
              <a:rPr lang="it-IT" sz="2000" dirty="0"/>
              <a:t> information are the source and </a:t>
            </a:r>
            <a:r>
              <a:rPr lang="it-IT" sz="2000" dirty="0" err="1"/>
              <a:t>destination</a:t>
            </a:r>
            <a:r>
              <a:rPr lang="it-IT" sz="2000" dirty="0"/>
              <a:t> </a:t>
            </a:r>
            <a:r>
              <a:rPr lang="it-IT" sz="2000" dirty="0" err="1"/>
              <a:t>hosts</a:t>
            </a:r>
            <a:r>
              <a:rPr lang="it-IT" sz="2000" dirty="0"/>
              <a:t>, the </a:t>
            </a:r>
            <a:r>
              <a:rPr lang="it-IT" sz="2000" dirty="0" err="1"/>
              <a:t>type</a:t>
            </a:r>
            <a:r>
              <a:rPr lang="it-IT" sz="2000" dirty="0"/>
              <a:t> of data </a:t>
            </a:r>
            <a:r>
              <a:rPr lang="it-IT" sz="2000" dirty="0" err="1"/>
              <a:t>packets</a:t>
            </a:r>
            <a:r>
              <a:rPr lang="it-IT" sz="2000" dirty="0"/>
              <a:t>, and the </a:t>
            </a:r>
            <a:r>
              <a:rPr lang="it-IT" sz="2000" dirty="0" err="1"/>
              <a:t>current</a:t>
            </a:r>
            <a:r>
              <a:rPr lang="it-IT" sz="2000" dirty="0"/>
              <a:t> position in the network.</a:t>
            </a:r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89782C4-8034-4ADE-67D2-35264CFB2AA1}"/>
              </a:ext>
            </a:extLst>
          </p:cNvPr>
          <p:cNvSpPr txBox="1">
            <a:spLocks/>
          </p:cNvSpPr>
          <p:nvPr/>
        </p:nvSpPr>
        <p:spPr>
          <a:xfrm>
            <a:off x="250280" y="106508"/>
            <a:ext cx="7435310" cy="1159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/>
              <a:t>Software </a:t>
            </a:r>
            <a:r>
              <a:rPr lang="it-IT" sz="2800" err="1"/>
              <a:t>Defined</a:t>
            </a:r>
            <a:r>
              <a:rPr lang="it-IT" sz="2800"/>
              <a:t>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EF80-FB72-7D87-4B34-7CB25626539B}"/>
              </a:ext>
            </a:extLst>
          </p:cNvPr>
          <p:cNvSpPr txBox="1"/>
          <p:nvPr/>
        </p:nvSpPr>
        <p:spPr>
          <a:xfrm>
            <a:off x="250281" y="535411"/>
            <a:ext cx="729700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  <a:latin typeface="Arial"/>
                <a:cs typeface="Arial"/>
              </a:rPr>
              <a:t>Packets</a:t>
            </a:r>
            <a:endParaRPr lang="it-IT" sz="28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1197CED-3E19-CBAB-4E5E-E2B505EFB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9" r="6790" b="-395"/>
          <a:stretch/>
        </p:blipFill>
        <p:spPr>
          <a:xfrm>
            <a:off x="6395291" y="2516562"/>
            <a:ext cx="5460852" cy="233902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5518A77-D865-1849-66B4-413172C3DDD7}"/>
              </a:ext>
            </a:extLst>
          </p:cNvPr>
          <p:cNvSpPr/>
          <p:nvPr/>
        </p:nvSpPr>
        <p:spPr>
          <a:xfrm>
            <a:off x="7465763" y="3899051"/>
            <a:ext cx="161580" cy="17076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32BED1-D8A2-4A0A-51B4-43544F7E8818}"/>
              </a:ext>
            </a:extLst>
          </p:cNvPr>
          <p:cNvSpPr/>
          <p:nvPr/>
        </p:nvSpPr>
        <p:spPr>
          <a:xfrm>
            <a:off x="7465762" y="4202014"/>
            <a:ext cx="161580" cy="17076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779A96-27C5-54C2-499F-5455AC45B81D}"/>
              </a:ext>
            </a:extLst>
          </p:cNvPr>
          <p:cNvSpPr/>
          <p:nvPr/>
        </p:nvSpPr>
        <p:spPr>
          <a:xfrm>
            <a:off x="8429737" y="3761339"/>
            <a:ext cx="161580" cy="17076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5D01AF-33FA-7867-FE85-E0C079D8F670}"/>
              </a:ext>
            </a:extLst>
          </p:cNvPr>
          <p:cNvSpPr/>
          <p:nvPr/>
        </p:nvSpPr>
        <p:spPr>
          <a:xfrm>
            <a:off x="9935375" y="3522640"/>
            <a:ext cx="161580" cy="17076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DE8C4-C027-69A0-4F61-1CEFBFA7CADD}"/>
              </a:ext>
            </a:extLst>
          </p:cNvPr>
          <p:cNvSpPr txBox="1"/>
          <p:nvPr/>
        </p:nvSpPr>
        <p:spPr>
          <a:xfrm>
            <a:off x="11490450" y="264563"/>
            <a:ext cx="45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05516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E1382-09DB-AE0E-DF91-915DF187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1" y="1350134"/>
            <a:ext cx="6040446" cy="48523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000" dirty="0"/>
              <a:t>Switches </a:t>
            </a:r>
            <a:r>
              <a:rPr lang="it-IT" sz="2000" dirty="0" err="1"/>
              <a:t>contain</a:t>
            </a:r>
            <a:r>
              <a:rPr lang="it-IT" sz="2000" dirty="0"/>
              <a:t> </a:t>
            </a:r>
            <a:r>
              <a:rPr lang="it-IT" sz="2000" b="1" dirty="0" err="1">
                <a:solidFill>
                  <a:srgbClr val="4F81BD"/>
                </a:solidFill>
              </a:rPr>
              <a:t>tables</a:t>
            </a:r>
            <a:r>
              <a:rPr lang="it-IT" sz="2000" dirty="0">
                <a:solidFill>
                  <a:srgbClr val="4F81BD"/>
                </a:solidFill>
              </a:rPr>
              <a:t> </a:t>
            </a:r>
            <a:r>
              <a:rPr lang="it-IT" sz="2000" dirty="0"/>
              <a:t>with </a:t>
            </a:r>
            <a:r>
              <a:rPr lang="it-IT" sz="2000" b="1" dirty="0"/>
              <a:t>rules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specify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route</a:t>
            </a:r>
            <a:r>
              <a:rPr lang="it-IT" sz="2000" dirty="0"/>
              <a:t> </a:t>
            </a:r>
            <a:r>
              <a:rPr lang="it-IT" sz="2000" b="1" dirty="0"/>
              <a:t>data </a:t>
            </a:r>
            <a:r>
              <a:rPr lang="it-IT" sz="2000" b="1" dirty="0" err="1"/>
              <a:t>packets</a:t>
            </a:r>
            <a:r>
              <a:rPr lang="it-IT" sz="2000" dirty="0"/>
              <a:t>. </a:t>
            </a:r>
            <a:r>
              <a:rPr lang="it-IT" sz="2000" dirty="0" err="1"/>
              <a:t>Simplifying</a:t>
            </a:r>
            <a:r>
              <a:rPr lang="it-IT" sz="2000" dirty="0"/>
              <a:t>, a </a:t>
            </a:r>
            <a:r>
              <a:rPr lang="it-IT" sz="2000" b="1" dirty="0"/>
              <a:t>rule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structure</a:t>
            </a:r>
            <a:r>
              <a:rPr lang="it-IT" sz="2000" dirty="0"/>
              <a:t> with a field </a:t>
            </a:r>
            <a:r>
              <a:rPr lang="it-IT" sz="2000" dirty="0" err="1"/>
              <a:t>denoting</a:t>
            </a:r>
            <a:r>
              <a:rPr lang="it-IT" sz="2000" dirty="0"/>
              <a:t> the </a:t>
            </a:r>
            <a:r>
              <a:rPr lang="it-IT" sz="2000" i="1" dirty="0" err="1"/>
              <a:t>type</a:t>
            </a:r>
            <a:r>
              <a:rPr lang="it-IT" sz="2000" i="1" dirty="0"/>
              <a:t> of </a:t>
            </a:r>
            <a:r>
              <a:rPr lang="it-IT" sz="2000" b="1" i="1" dirty="0"/>
              <a:t>data </a:t>
            </a:r>
            <a:r>
              <a:rPr lang="it-IT" sz="2000" b="1" i="1" dirty="0" err="1"/>
              <a:t>packet</a:t>
            </a:r>
            <a:r>
              <a:rPr lang="it-IT" sz="2000" i="1" dirty="0"/>
              <a:t> (e.g. HTTP or FTP)</a:t>
            </a:r>
            <a:r>
              <a:rPr lang="it-IT" sz="2000" dirty="0"/>
              <a:t> and the </a:t>
            </a:r>
            <a:r>
              <a:rPr lang="it-IT" sz="2000" b="1" dirty="0"/>
              <a:t>input</a:t>
            </a:r>
            <a:r>
              <a:rPr lang="it-IT" sz="2000" dirty="0"/>
              <a:t> and </a:t>
            </a:r>
            <a:r>
              <a:rPr lang="it-IT" sz="2000" b="1" dirty="0"/>
              <a:t>output</a:t>
            </a:r>
            <a:r>
              <a:rPr lang="it-IT" sz="2000" dirty="0"/>
              <a:t> </a:t>
            </a:r>
            <a:r>
              <a:rPr lang="it-IT" sz="2000" b="1" dirty="0"/>
              <a:t>ports</a:t>
            </a:r>
            <a:r>
              <a:rPr lang="it-IT" sz="2000" dirty="0"/>
              <a:t>. The </a:t>
            </a:r>
            <a:r>
              <a:rPr lang="it-IT" sz="2000" dirty="0" err="1"/>
              <a:t>meaning</a:t>
            </a:r>
            <a:r>
              <a:rPr lang="it-IT" sz="2000" dirty="0"/>
              <a:t> of the rule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follows:</a:t>
            </a: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/>
              <a:t>If</a:t>
            </a:r>
            <a:r>
              <a:rPr lang="it-IT" sz="2000" dirty="0"/>
              <a:t> a data </a:t>
            </a:r>
            <a:r>
              <a:rPr lang="it-IT" sz="2000" dirty="0" err="1"/>
              <a:t>packet</a:t>
            </a:r>
            <a:r>
              <a:rPr lang="it-IT" sz="2000" dirty="0"/>
              <a:t> of a </a:t>
            </a:r>
            <a:r>
              <a:rPr lang="it-IT" sz="2000" dirty="0" err="1"/>
              <a:t>particular</a:t>
            </a:r>
            <a:r>
              <a:rPr lang="it-IT" sz="2000" dirty="0"/>
              <a:t> </a:t>
            </a:r>
            <a:r>
              <a:rPr lang="it-IT" sz="2000" dirty="0" err="1"/>
              <a:t>type</a:t>
            </a:r>
            <a:r>
              <a:rPr lang="it-IT" sz="2000" dirty="0"/>
              <a:t> </a:t>
            </a:r>
            <a:r>
              <a:rPr lang="it-IT" sz="2000" dirty="0" err="1"/>
              <a:t>arrives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port </a:t>
            </a:r>
            <a:r>
              <a:rPr lang="it-IT" sz="2000" i="1" dirty="0" err="1"/>
              <a:t>PortI</a:t>
            </a:r>
            <a:r>
              <a:rPr lang="it-IT" sz="2000" dirty="0"/>
              <a:t>, </a:t>
            </a:r>
            <a:r>
              <a:rPr lang="it-IT" sz="2000" dirty="0" err="1"/>
              <a:t>it</a:t>
            </a:r>
            <a:r>
              <a:rPr lang="it-IT" sz="2000" dirty="0"/>
              <a:t> must be </a:t>
            </a:r>
            <a:r>
              <a:rPr lang="it-IT" sz="2000" dirty="0" err="1"/>
              <a:t>forwarded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port </a:t>
            </a:r>
            <a:r>
              <a:rPr lang="it-IT" sz="2000" i="1" dirty="0" err="1"/>
              <a:t>PortO</a:t>
            </a:r>
            <a:r>
              <a:rPr lang="it-IT" sz="2000" dirty="0"/>
              <a:t>;</a:t>
            </a: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possible</a:t>
            </a:r>
            <a:r>
              <a:rPr lang="it-IT" sz="2000" dirty="0"/>
              <a:t> to </a:t>
            </a:r>
            <a:r>
              <a:rPr lang="it-IT" sz="2000" dirty="0" err="1"/>
              <a:t>define</a:t>
            </a:r>
            <a:r>
              <a:rPr lang="it-IT" sz="2000" dirty="0"/>
              <a:t> rules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discard</a:t>
            </a:r>
            <a:r>
              <a:rPr lang="it-IT" sz="2000" dirty="0"/>
              <a:t> incoming data </a:t>
            </a:r>
            <a:r>
              <a:rPr lang="it-IT" sz="2000" dirty="0" err="1"/>
              <a:t>packets</a:t>
            </a:r>
            <a:r>
              <a:rPr lang="it-IT" sz="2000" dirty="0"/>
              <a:t>;</a:t>
            </a: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/>
              <a:t>When</a:t>
            </a:r>
            <a:r>
              <a:rPr lang="it-IT" sz="2000" dirty="0"/>
              <a:t> a switch </a:t>
            </a:r>
            <a:r>
              <a:rPr lang="it-IT" sz="2000" dirty="0" err="1"/>
              <a:t>has</a:t>
            </a:r>
            <a:r>
              <a:rPr lang="it-IT" sz="2000" dirty="0"/>
              <a:t> no rule to deal with a data </a:t>
            </a:r>
            <a:r>
              <a:rPr lang="it-IT" sz="2000" dirty="0" err="1"/>
              <a:t>packet</a:t>
            </a:r>
            <a:r>
              <a:rPr lang="it-IT" sz="2000" dirty="0"/>
              <a:t>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sends</a:t>
            </a:r>
            <a:r>
              <a:rPr lang="it-IT" sz="2000" dirty="0"/>
              <a:t> a </a:t>
            </a:r>
            <a:r>
              <a:rPr lang="it-IT" sz="2000" dirty="0" err="1"/>
              <a:t>request</a:t>
            </a:r>
            <a:r>
              <a:rPr lang="it-IT" sz="2000" dirty="0"/>
              <a:t> to the controller in </a:t>
            </a:r>
            <a:r>
              <a:rPr lang="it-IT" sz="2000" dirty="0" err="1"/>
              <a:t>order</a:t>
            </a:r>
            <a:r>
              <a:rPr lang="it-IT" sz="2000" dirty="0"/>
              <a:t> to know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process</a:t>
            </a:r>
            <a:r>
              <a:rPr lang="it-IT" sz="2000" dirty="0"/>
              <a:t> the </a:t>
            </a:r>
            <a:r>
              <a:rPr lang="it-IT" sz="2000" dirty="0" err="1"/>
              <a:t>packet</a:t>
            </a:r>
            <a:r>
              <a:rPr lang="it-IT" sz="2000" dirty="0"/>
              <a:t>;</a:t>
            </a:r>
            <a:endParaRPr lang="it-IT" dirty="0"/>
          </a:p>
          <a:p>
            <a:r>
              <a:rPr lang="it-IT" sz="2000" dirty="0" err="1"/>
              <a:t>Finally</a:t>
            </a:r>
            <a:r>
              <a:rPr lang="it-IT" sz="2000" dirty="0"/>
              <a:t>, the controller can </a:t>
            </a:r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send</a:t>
            </a:r>
            <a:r>
              <a:rPr lang="it-IT" sz="2000" dirty="0"/>
              <a:t> new rules to switches to update the </a:t>
            </a:r>
            <a:r>
              <a:rPr lang="it-IT" sz="2000" dirty="0" err="1"/>
              <a:t>routing</a:t>
            </a:r>
            <a:r>
              <a:rPr lang="it-IT" sz="2000" dirty="0"/>
              <a:t> </a:t>
            </a:r>
            <a:r>
              <a:rPr lang="it-IT" sz="2000" dirty="0" err="1"/>
              <a:t>tables</a:t>
            </a:r>
            <a:r>
              <a:rPr lang="it-IT" sz="2000" dirty="0"/>
              <a:t>. </a:t>
            </a:r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89782C4-8034-4ADE-67D2-35264CFB2AA1}"/>
              </a:ext>
            </a:extLst>
          </p:cNvPr>
          <p:cNvSpPr txBox="1">
            <a:spLocks/>
          </p:cNvSpPr>
          <p:nvPr/>
        </p:nvSpPr>
        <p:spPr>
          <a:xfrm>
            <a:off x="250280" y="106508"/>
            <a:ext cx="7435310" cy="1159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/>
              <a:t>Software </a:t>
            </a:r>
            <a:r>
              <a:rPr lang="it-IT" sz="2800" err="1"/>
              <a:t>Defined</a:t>
            </a:r>
            <a:r>
              <a:rPr lang="it-IT" sz="2800"/>
              <a:t>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EF80-FB72-7D87-4B34-7CB25626539B}"/>
              </a:ext>
            </a:extLst>
          </p:cNvPr>
          <p:cNvSpPr txBox="1"/>
          <p:nvPr/>
        </p:nvSpPr>
        <p:spPr>
          <a:xfrm>
            <a:off x="250281" y="535411"/>
            <a:ext cx="56628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/>
                <a:cs typeface="Arial"/>
              </a:rPr>
              <a:t>Switch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A7483B1A-DD63-B4DE-7C0E-8D952D666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98206"/>
              </p:ext>
            </p:extLst>
          </p:nvPr>
        </p:nvGraphicFramePr>
        <p:xfrm>
          <a:off x="7113181" y="2655288"/>
          <a:ext cx="4263657" cy="207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842">
                  <a:extLst>
                    <a:ext uri="{9D8B030D-6E8A-4147-A177-3AD203B41FA5}">
                      <a16:colId xmlns:a16="http://schemas.microsoft.com/office/drawing/2014/main" val="4039353367"/>
                    </a:ext>
                  </a:extLst>
                </a:gridCol>
                <a:gridCol w="970023">
                  <a:extLst>
                    <a:ext uri="{9D8B030D-6E8A-4147-A177-3AD203B41FA5}">
                      <a16:colId xmlns:a16="http://schemas.microsoft.com/office/drawing/2014/main" val="3182103713"/>
                    </a:ext>
                  </a:extLst>
                </a:gridCol>
                <a:gridCol w="857015">
                  <a:extLst>
                    <a:ext uri="{9D8B030D-6E8A-4147-A177-3AD203B41FA5}">
                      <a16:colId xmlns:a16="http://schemas.microsoft.com/office/drawing/2014/main" val="748893743"/>
                    </a:ext>
                  </a:extLst>
                </a:gridCol>
                <a:gridCol w="942777">
                  <a:extLst>
                    <a:ext uri="{9D8B030D-6E8A-4147-A177-3AD203B41FA5}">
                      <a16:colId xmlns:a16="http://schemas.microsoft.com/office/drawing/2014/main" val="246263013"/>
                    </a:ext>
                  </a:extLst>
                </a:gridCol>
              </a:tblGrid>
              <a:tr h="83379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packetType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76205"/>
                  </a:ext>
                </a:extLst>
              </a:tr>
              <a:tr h="523715">
                <a:tc>
                  <a:txBody>
                    <a:bodyPr/>
                    <a:lstStyle/>
                    <a:p>
                      <a:r>
                        <a:rPr lang="it-IT" sz="8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16214"/>
                  </a:ext>
                </a:extLst>
              </a:tr>
              <a:tr h="715156">
                <a:tc>
                  <a:txBody>
                    <a:bodyPr/>
                    <a:lstStyle/>
                    <a:p>
                      <a:r>
                        <a:rPr lang="it-IT" sz="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314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5A18C8-E6F0-458E-B969-08703E0E0721}"/>
              </a:ext>
            </a:extLst>
          </p:cNvPr>
          <p:cNvSpPr txBox="1"/>
          <p:nvPr/>
        </p:nvSpPr>
        <p:spPr>
          <a:xfrm>
            <a:off x="11490450" y="264563"/>
            <a:ext cx="45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79823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E1382-09DB-AE0E-DF91-915DF187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" y="2872095"/>
            <a:ext cx="5936895" cy="16390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000" b="1" dirty="0" err="1">
                <a:solidFill>
                  <a:srgbClr val="CA1EA9"/>
                </a:solidFill>
              </a:rPr>
              <a:t>Hosts</a:t>
            </a:r>
            <a:r>
              <a:rPr lang="it-IT" sz="2000" b="1" dirty="0"/>
              <a:t> </a:t>
            </a:r>
            <a:r>
              <a:rPr lang="it-IT" sz="2000" dirty="0"/>
              <a:t>are the endpoints of the network, </a:t>
            </a:r>
            <a:r>
              <a:rPr lang="it-IT" sz="2000" dirty="0" err="1"/>
              <a:t>they</a:t>
            </a:r>
            <a:r>
              <a:rPr lang="it-IT" sz="2000" dirty="0"/>
              <a:t> are the source and </a:t>
            </a:r>
            <a:r>
              <a:rPr lang="it-IT" sz="2000" dirty="0" err="1"/>
              <a:t>destination</a:t>
            </a:r>
            <a:r>
              <a:rPr lang="it-IT" sz="2000" dirty="0"/>
              <a:t> of the data </a:t>
            </a:r>
            <a:r>
              <a:rPr lang="it-IT" sz="2000" dirty="0" err="1"/>
              <a:t>plane</a:t>
            </a:r>
            <a:r>
              <a:rPr lang="it-IT" sz="2000" dirty="0"/>
              <a:t> </a:t>
            </a:r>
            <a:r>
              <a:rPr lang="it-IT" sz="2000" dirty="0" err="1"/>
              <a:t>traffic</a:t>
            </a:r>
            <a:r>
              <a:rPr lang="it-IT" sz="2000" dirty="0"/>
              <a:t>. </a:t>
            </a:r>
            <a:r>
              <a:rPr lang="it-IT" sz="2000" dirty="0" err="1"/>
              <a:t>Although</a:t>
            </a:r>
            <a:r>
              <a:rPr lang="it-IT" sz="2000" dirty="0"/>
              <a:t> </a:t>
            </a:r>
            <a:r>
              <a:rPr lang="it-IT" sz="2000" dirty="0" err="1"/>
              <a:t>hosts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specific</a:t>
            </a:r>
            <a:r>
              <a:rPr lang="it-IT" sz="2000" dirty="0"/>
              <a:t> </a:t>
            </a:r>
            <a:r>
              <a:rPr lang="it-IT" sz="2000" dirty="0" err="1"/>
              <a:t>elements</a:t>
            </a:r>
            <a:r>
              <a:rPr lang="it-IT" sz="2000" dirty="0"/>
              <a:t> of the SDN </a:t>
            </a:r>
            <a:r>
              <a:rPr lang="it-IT" sz="2000" dirty="0" err="1"/>
              <a:t>architecture</a:t>
            </a:r>
            <a:r>
              <a:rPr lang="it-IT" sz="2000" dirty="0"/>
              <a:t>, in </a:t>
            </a:r>
            <a:r>
              <a:rPr lang="it-IT" sz="2000" dirty="0" err="1"/>
              <a:t>our</a:t>
            </a:r>
            <a:r>
              <a:rPr lang="it-IT" sz="2000" dirty="0"/>
              <a:t> case study </a:t>
            </a:r>
            <a:r>
              <a:rPr lang="it-IT" sz="2000" dirty="0" err="1"/>
              <a:t>they</a:t>
            </a:r>
            <a:r>
              <a:rPr lang="it-IT" sz="2000" dirty="0"/>
              <a:t> are part of the model.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89782C4-8034-4ADE-67D2-35264CFB2AA1}"/>
              </a:ext>
            </a:extLst>
          </p:cNvPr>
          <p:cNvSpPr txBox="1">
            <a:spLocks/>
          </p:cNvSpPr>
          <p:nvPr/>
        </p:nvSpPr>
        <p:spPr>
          <a:xfrm>
            <a:off x="250280" y="106508"/>
            <a:ext cx="7435310" cy="1159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/>
              <a:t>Software </a:t>
            </a:r>
            <a:r>
              <a:rPr lang="it-IT" sz="2800" err="1"/>
              <a:t>Defined</a:t>
            </a:r>
            <a:r>
              <a:rPr lang="it-IT" sz="2800"/>
              <a:t>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EF80-FB72-7D87-4B34-7CB25626539B}"/>
              </a:ext>
            </a:extLst>
          </p:cNvPr>
          <p:cNvSpPr txBox="1"/>
          <p:nvPr/>
        </p:nvSpPr>
        <p:spPr>
          <a:xfrm>
            <a:off x="250281" y="535411"/>
            <a:ext cx="56628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  <a:latin typeface="Arial"/>
                <a:cs typeface="Arial"/>
              </a:rPr>
              <a:t>Hosts</a:t>
            </a:r>
            <a:endParaRPr lang="it-IT" sz="2800" dirty="0">
              <a:solidFill>
                <a:schemeClr val="bg1"/>
              </a:solidFill>
              <a:latin typeface="Arial"/>
              <a:ea typeface="+mn-lt"/>
              <a:cs typeface="Arial"/>
            </a:endParaRPr>
          </a:p>
        </p:txBody>
      </p:sp>
      <p:pic>
        <p:nvPicPr>
          <p:cNvPr id="6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1197CED-3E19-CBAB-4E5E-E2B505EFB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9" r="6790" b="-395"/>
          <a:stretch/>
        </p:blipFill>
        <p:spPr>
          <a:xfrm>
            <a:off x="6432014" y="2259502"/>
            <a:ext cx="5460852" cy="2339022"/>
          </a:xfrm>
          <a:prstGeom prst="rect">
            <a:avLst/>
          </a:prstGeom>
        </p:spPr>
      </p:pic>
      <p:pic>
        <p:nvPicPr>
          <p:cNvPr id="2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523D2CA-DAA6-961A-B6AA-935CC944B6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7" t="40711" r="76852" b="2767"/>
          <a:stretch/>
        </p:blipFill>
        <p:spPr>
          <a:xfrm>
            <a:off x="6725797" y="3205116"/>
            <a:ext cx="1000398" cy="1316859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8150359-6505-EABC-5B3D-C96E38595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65" t="50350" r="11265" b="10672"/>
          <a:stretch/>
        </p:blipFill>
        <p:spPr>
          <a:xfrm>
            <a:off x="10737773" y="3429000"/>
            <a:ext cx="890261" cy="908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691073-E3A8-0847-64B4-8331D3F913A2}"/>
              </a:ext>
            </a:extLst>
          </p:cNvPr>
          <p:cNvSpPr/>
          <p:nvPr/>
        </p:nvSpPr>
        <p:spPr>
          <a:xfrm>
            <a:off x="6852190" y="3248063"/>
            <a:ext cx="739457" cy="654086"/>
          </a:xfrm>
          <a:prstGeom prst="rect">
            <a:avLst/>
          </a:prstGeom>
          <a:noFill/>
          <a:ln w="38100">
            <a:solidFill>
              <a:srgbClr val="CA1E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1EA9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F8FC1-3BE5-DE5D-D49A-94EEA58E19D3}"/>
              </a:ext>
            </a:extLst>
          </p:cNvPr>
          <p:cNvSpPr/>
          <p:nvPr/>
        </p:nvSpPr>
        <p:spPr>
          <a:xfrm>
            <a:off x="6777139" y="3700300"/>
            <a:ext cx="739457" cy="654086"/>
          </a:xfrm>
          <a:prstGeom prst="rect">
            <a:avLst/>
          </a:prstGeom>
          <a:noFill/>
          <a:ln w="38100">
            <a:solidFill>
              <a:srgbClr val="CA1E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1EA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71C6D-B4AE-1C0C-1633-3CEA12793939}"/>
              </a:ext>
            </a:extLst>
          </p:cNvPr>
          <p:cNvSpPr/>
          <p:nvPr/>
        </p:nvSpPr>
        <p:spPr>
          <a:xfrm>
            <a:off x="10772923" y="3486690"/>
            <a:ext cx="739457" cy="654086"/>
          </a:xfrm>
          <a:prstGeom prst="rect">
            <a:avLst/>
          </a:prstGeom>
          <a:noFill/>
          <a:ln w="38100">
            <a:solidFill>
              <a:srgbClr val="CA1E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1EA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794A3-030A-9BB9-6122-3C65421EF67F}"/>
              </a:ext>
            </a:extLst>
          </p:cNvPr>
          <p:cNvSpPr txBox="1"/>
          <p:nvPr/>
        </p:nvSpPr>
        <p:spPr>
          <a:xfrm>
            <a:off x="11490450" y="264563"/>
            <a:ext cx="45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85340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E1382-09DB-AE0E-DF91-915DF187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80" y="2214276"/>
            <a:ext cx="11638124" cy="34660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>
                <a:solidFill>
                  <a:srgbClr val="C00000"/>
                </a:solidFill>
              </a:rPr>
              <a:t>Identify</a:t>
            </a:r>
            <a:r>
              <a:rPr lang="it-IT" sz="2400" dirty="0">
                <a:solidFill>
                  <a:srgbClr val="C00000"/>
                </a:solidFill>
              </a:rPr>
              <a:t> the </a:t>
            </a:r>
            <a:r>
              <a:rPr lang="it-IT" sz="2400" dirty="0" err="1">
                <a:solidFill>
                  <a:srgbClr val="C00000"/>
                </a:solidFill>
              </a:rPr>
              <a:t>main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b="1" dirty="0">
                <a:solidFill>
                  <a:srgbClr val="C00000"/>
                </a:solidFill>
              </a:rPr>
              <a:t>signatures</a:t>
            </a:r>
            <a:r>
              <a:rPr lang="it-IT" sz="2400" dirty="0">
                <a:solidFill>
                  <a:srgbClr val="C00000"/>
                </a:solidFill>
              </a:rPr>
              <a:t> of the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rgbClr val="C00000"/>
                </a:solidFill>
              </a:rPr>
              <a:t>Design some </a:t>
            </a:r>
            <a:r>
              <a:rPr lang="it-IT" sz="2400" b="1" dirty="0" err="1">
                <a:solidFill>
                  <a:srgbClr val="C00000"/>
                </a:solidFill>
              </a:rPr>
              <a:t>static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facts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defining</a:t>
            </a:r>
            <a:r>
              <a:rPr lang="it-IT" sz="2400" dirty="0">
                <a:solidFill>
                  <a:srgbClr val="C00000"/>
                </a:solidFill>
              </a:rPr>
              <a:t>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rgbClr val="C00000"/>
                </a:solidFill>
              </a:rPr>
              <a:t>how</a:t>
            </a:r>
            <a:r>
              <a:rPr lang="it-IT" sz="2400" dirty="0">
                <a:solidFill>
                  <a:srgbClr val="C00000"/>
                </a:solidFill>
              </a:rPr>
              <a:t> connections </a:t>
            </a:r>
            <a:r>
              <a:rPr lang="it-IT" sz="2400" dirty="0" err="1">
                <a:solidFill>
                  <a:srgbClr val="C00000"/>
                </a:solidFill>
              </a:rPr>
              <a:t>between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nodes</a:t>
            </a:r>
            <a:r>
              <a:rPr lang="it-IT" sz="2400" dirty="0">
                <a:solidFill>
                  <a:srgbClr val="C00000"/>
                </a:solidFill>
              </a:rPr>
              <a:t> (switches, </a:t>
            </a:r>
            <a:r>
              <a:rPr lang="it-IT" sz="2400" dirty="0" err="1">
                <a:solidFill>
                  <a:srgbClr val="C00000"/>
                </a:solidFill>
              </a:rPr>
              <a:t>hosts</a:t>
            </a:r>
            <a:r>
              <a:rPr lang="it-IT" sz="2400" dirty="0">
                <a:solidFill>
                  <a:srgbClr val="C00000"/>
                </a:solidFill>
              </a:rPr>
              <a:t>, controllers) </a:t>
            </a:r>
            <a:r>
              <a:rPr lang="it-IT" sz="2400" dirty="0" err="1">
                <a:solidFill>
                  <a:srgbClr val="C00000"/>
                </a:solidFill>
              </a:rPr>
              <a:t>should</a:t>
            </a:r>
            <a:r>
              <a:rPr lang="it-IT" sz="2400" dirty="0">
                <a:solidFill>
                  <a:srgbClr val="C00000"/>
                </a:solidFill>
              </a:rPr>
              <a:t> be </a:t>
            </a:r>
            <a:r>
              <a:rPr lang="it-IT" sz="2400" dirty="0" err="1">
                <a:solidFill>
                  <a:srgbClr val="C00000"/>
                </a:solidFill>
              </a:rPr>
              <a:t>defined</a:t>
            </a:r>
            <a:endParaRPr lang="it-IT" dirty="0">
              <a:solidFill>
                <a:srgbClr val="0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rgbClr val="C00000"/>
                </a:solidFill>
              </a:rPr>
              <a:t>how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nodes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should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behave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according</a:t>
            </a:r>
            <a:r>
              <a:rPr lang="it-IT" sz="2400" dirty="0">
                <a:solidFill>
                  <a:srgbClr val="C00000"/>
                </a:solidFill>
              </a:rPr>
              <a:t> to </a:t>
            </a:r>
            <a:r>
              <a:rPr lang="it-IT" sz="2400" dirty="0" err="1">
                <a:solidFill>
                  <a:srgbClr val="C00000"/>
                </a:solidFill>
              </a:rPr>
              <a:t>their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type</a:t>
            </a:r>
            <a:endParaRPr lang="it-IT" dirty="0">
              <a:solidFill>
                <a:srgbClr val="0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rgbClr val="C00000"/>
                </a:solidFill>
              </a:rPr>
              <a:t>how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many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packets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should</a:t>
            </a:r>
            <a:r>
              <a:rPr lang="it-IT" sz="2400" dirty="0">
                <a:solidFill>
                  <a:srgbClr val="C00000"/>
                </a:solidFill>
              </a:rPr>
              <a:t> be </a:t>
            </a:r>
            <a:r>
              <a:rPr lang="it-IT" sz="2400" dirty="0" err="1">
                <a:solidFill>
                  <a:srgbClr val="C00000"/>
                </a:solidFill>
              </a:rPr>
              <a:t>accommodated</a:t>
            </a:r>
            <a:r>
              <a:rPr lang="it-IT" sz="2400" dirty="0">
                <a:solidFill>
                  <a:srgbClr val="C00000"/>
                </a:solidFill>
              </a:rPr>
              <a:t> in </a:t>
            </a:r>
            <a:r>
              <a:rPr lang="it-IT" sz="2400" dirty="0" err="1">
                <a:solidFill>
                  <a:srgbClr val="C00000"/>
                </a:solidFill>
              </a:rPr>
              <a:t>their</a:t>
            </a:r>
            <a:r>
              <a:rPr lang="it-IT" sz="2400" dirty="0">
                <a:solidFill>
                  <a:srgbClr val="C00000"/>
                </a:solidFill>
              </a:rPr>
              <a:t> port </a:t>
            </a:r>
            <a:r>
              <a:rPr lang="it-IT" sz="2400" dirty="0" err="1">
                <a:solidFill>
                  <a:srgbClr val="C00000"/>
                </a:solidFill>
              </a:rPr>
              <a:t>at</a:t>
            </a:r>
            <a:r>
              <a:rPr lang="it-IT" sz="2400" dirty="0">
                <a:solidFill>
                  <a:srgbClr val="C00000"/>
                </a:solidFill>
              </a:rPr>
              <a:t> the </a:t>
            </a:r>
            <a:r>
              <a:rPr lang="it-IT" sz="2400" dirty="0" err="1">
                <a:solidFill>
                  <a:srgbClr val="C00000"/>
                </a:solidFill>
              </a:rPr>
              <a:t>same</a:t>
            </a:r>
            <a:r>
              <a:rPr lang="it-IT" sz="2400" dirty="0">
                <a:solidFill>
                  <a:srgbClr val="C00000"/>
                </a:solidFill>
              </a:rPr>
              <a:t> time</a:t>
            </a:r>
            <a:endParaRPr lang="it-IT" dirty="0">
              <a:solidFill>
                <a:srgbClr val="0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rgbClr val="C00000"/>
                </a:solidFill>
              </a:rPr>
              <a:t>what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should</a:t>
            </a:r>
            <a:r>
              <a:rPr lang="it-IT" sz="2400" dirty="0">
                <a:solidFill>
                  <a:srgbClr val="C00000"/>
                </a:solidFill>
              </a:rPr>
              <a:t> travel </a:t>
            </a:r>
            <a:r>
              <a:rPr lang="it-IT" sz="2400" dirty="0" err="1">
                <a:solidFill>
                  <a:srgbClr val="C00000"/>
                </a:solidFill>
              </a:rPr>
              <a:t>within</a:t>
            </a:r>
            <a:r>
              <a:rPr lang="it-IT" sz="2400" dirty="0">
                <a:solidFill>
                  <a:srgbClr val="C00000"/>
                </a:solidFill>
              </a:rPr>
              <a:t> the </a:t>
            </a:r>
            <a:r>
              <a:rPr lang="it-IT" sz="2400" dirty="0" err="1">
                <a:solidFill>
                  <a:srgbClr val="C00000"/>
                </a:solidFill>
              </a:rPr>
              <a:t>various</a:t>
            </a:r>
            <a:r>
              <a:rPr lang="it-IT" sz="2400" dirty="0">
                <a:solidFill>
                  <a:srgbClr val="C00000"/>
                </a:solidFill>
              </a:rPr>
              <a:t> links (</a:t>
            </a:r>
            <a:r>
              <a:rPr lang="it-IT" sz="2400" dirty="0" err="1">
                <a:solidFill>
                  <a:srgbClr val="C00000"/>
                </a:solidFill>
              </a:rPr>
              <a:t>pay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attention</a:t>
            </a:r>
            <a:r>
              <a:rPr lang="it-IT" sz="2400" dirty="0">
                <a:solidFill>
                  <a:srgbClr val="C00000"/>
                </a:solidFill>
              </a:rPr>
              <a:t> to the </a:t>
            </a:r>
            <a:r>
              <a:rPr lang="it-IT" sz="2400" dirty="0" err="1">
                <a:solidFill>
                  <a:srgbClr val="C00000"/>
                </a:solidFill>
              </a:rPr>
              <a:t>type</a:t>
            </a:r>
            <a:r>
              <a:rPr lang="it-IT" sz="2400" dirty="0">
                <a:solidFill>
                  <a:srgbClr val="C00000"/>
                </a:solidFill>
              </a:rPr>
              <a:t> of link and </a:t>
            </a:r>
            <a:r>
              <a:rPr lang="it-IT" sz="2400" dirty="0" err="1">
                <a:solidFill>
                  <a:srgbClr val="C00000"/>
                </a:solidFill>
              </a:rPr>
              <a:t>thus</a:t>
            </a:r>
            <a:r>
              <a:rPr lang="it-IT" sz="2400" dirty="0">
                <a:solidFill>
                  <a:srgbClr val="C00000"/>
                </a:solidFill>
              </a:rPr>
              <a:t> the </a:t>
            </a:r>
            <a:r>
              <a:rPr lang="it-IT" sz="2400" dirty="0" err="1">
                <a:solidFill>
                  <a:srgbClr val="C00000"/>
                </a:solidFill>
              </a:rPr>
              <a:t>type</a:t>
            </a:r>
            <a:r>
              <a:rPr lang="it-IT" sz="2400" dirty="0">
                <a:solidFill>
                  <a:srgbClr val="C00000"/>
                </a:solidFill>
              </a:rPr>
              <a:t> of </a:t>
            </a:r>
            <a:r>
              <a:rPr lang="it-IT" sz="2400" dirty="0" err="1">
                <a:solidFill>
                  <a:srgbClr val="C00000"/>
                </a:solidFill>
              </a:rPr>
              <a:t>packet</a:t>
            </a:r>
            <a:r>
              <a:rPr lang="it-IT" sz="2400" dirty="0">
                <a:solidFill>
                  <a:srgbClr val="C00000"/>
                </a:solidFill>
              </a:rPr>
              <a:t>)</a:t>
            </a:r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89782C4-8034-4ADE-67D2-35264CFB2AA1}"/>
              </a:ext>
            </a:extLst>
          </p:cNvPr>
          <p:cNvSpPr txBox="1">
            <a:spLocks/>
          </p:cNvSpPr>
          <p:nvPr/>
        </p:nvSpPr>
        <p:spPr>
          <a:xfrm>
            <a:off x="250280" y="106508"/>
            <a:ext cx="7435310" cy="1159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/>
              <a:t>Software </a:t>
            </a:r>
            <a:r>
              <a:rPr lang="it-IT" sz="2800" err="1"/>
              <a:t>Defined</a:t>
            </a:r>
            <a:r>
              <a:rPr lang="it-IT" sz="2800"/>
              <a:t>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EF80-FB72-7D87-4B34-7CB25626539B}"/>
              </a:ext>
            </a:extLst>
          </p:cNvPr>
          <p:cNvSpPr txBox="1"/>
          <p:nvPr/>
        </p:nvSpPr>
        <p:spPr>
          <a:xfrm>
            <a:off x="250281" y="535411"/>
            <a:ext cx="56628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err="1">
                <a:solidFill>
                  <a:schemeClr val="bg1"/>
                </a:solidFill>
                <a:latin typeface="Arial"/>
                <a:cs typeface="Arial"/>
              </a:rPr>
              <a:t>Static</a:t>
            </a:r>
            <a:r>
              <a:rPr lang="it-IT" sz="2800">
                <a:solidFill>
                  <a:schemeClr val="bg1"/>
                </a:solidFill>
                <a:latin typeface="Arial"/>
                <a:cs typeface="Arial"/>
              </a:rPr>
              <a:t> Model</a:t>
            </a:r>
            <a:endParaRPr lang="it-IT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6F4E5-5265-BF68-A7D5-2393312579AD}"/>
              </a:ext>
            </a:extLst>
          </p:cNvPr>
          <p:cNvSpPr txBox="1"/>
          <p:nvPr/>
        </p:nvSpPr>
        <p:spPr>
          <a:xfrm>
            <a:off x="11490450" y="264563"/>
            <a:ext cx="45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052379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889782C4-8034-4ADE-67D2-35264CFB2AA1}"/>
              </a:ext>
            </a:extLst>
          </p:cNvPr>
          <p:cNvSpPr txBox="1">
            <a:spLocks/>
          </p:cNvSpPr>
          <p:nvPr/>
        </p:nvSpPr>
        <p:spPr>
          <a:xfrm>
            <a:off x="250280" y="106508"/>
            <a:ext cx="7435310" cy="1159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/>
              <a:t>Software </a:t>
            </a:r>
            <a:r>
              <a:rPr lang="it-IT" sz="2800" err="1"/>
              <a:t>Defined</a:t>
            </a:r>
            <a:r>
              <a:rPr lang="it-IT" sz="2800"/>
              <a:t>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EF80-FB72-7D87-4B34-7CB25626539B}"/>
              </a:ext>
            </a:extLst>
          </p:cNvPr>
          <p:cNvSpPr txBox="1"/>
          <p:nvPr/>
        </p:nvSpPr>
        <p:spPr>
          <a:xfrm>
            <a:off x="250281" y="535411"/>
            <a:ext cx="56628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  <a:latin typeface="Arial"/>
                <a:cs typeface="Arial"/>
              </a:rPr>
              <a:t>Dynamic Model</a:t>
            </a:r>
            <a:endParaRPr lang="it-IT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F41D8-EF9D-2525-2C39-A70441D3DB82}"/>
              </a:ext>
            </a:extLst>
          </p:cNvPr>
          <p:cNvSpPr txBox="1"/>
          <p:nvPr/>
        </p:nvSpPr>
        <p:spPr>
          <a:xfrm>
            <a:off x="11490450" y="264563"/>
            <a:ext cx="45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08408DD-A014-3D10-A9FF-792D685EA1BA}"/>
              </a:ext>
            </a:extLst>
          </p:cNvPr>
          <p:cNvSpPr txBox="1">
            <a:spLocks/>
          </p:cNvSpPr>
          <p:nvPr/>
        </p:nvSpPr>
        <p:spPr>
          <a:xfrm>
            <a:off x="250280" y="1401473"/>
            <a:ext cx="11638124" cy="4508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rgbClr val="C00000"/>
                </a:solidFill>
              </a:rPr>
              <a:t>Design some </a:t>
            </a:r>
            <a:r>
              <a:rPr lang="it-IT" sz="2400" b="1" dirty="0" err="1">
                <a:solidFill>
                  <a:srgbClr val="C00000"/>
                </a:solidFill>
              </a:rPr>
              <a:t>dynamic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facts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defining</a:t>
            </a:r>
            <a:r>
              <a:rPr lang="it-IT" sz="2400" dirty="0">
                <a:solidFill>
                  <a:srgbClr val="C00000"/>
                </a:solidFill>
              </a:rPr>
              <a:t>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rgbClr val="C00000"/>
                </a:solidFill>
              </a:rPr>
              <a:t>how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packet</a:t>
            </a:r>
            <a:r>
              <a:rPr lang="it-IT" sz="2400" dirty="0">
                <a:solidFill>
                  <a:srgbClr val="C00000"/>
                </a:solidFill>
              </a:rPr>
              <a:t> position </a:t>
            </a:r>
            <a:r>
              <a:rPr lang="it-IT" sz="2400" dirty="0" err="1">
                <a:solidFill>
                  <a:srgbClr val="C00000"/>
                </a:solidFill>
              </a:rPr>
              <a:t>changes</a:t>
            </a:r>
            <a:r>
              <a:rPr lang="it-IT" sz="2400" dirty="0">
                <a:solidFill>
                  <a:srgbClr val="C00000"/>
                </a:solidFill>
              </a:rPr>
              <a:t> to </a:t>
            </a:r>
            <a:r>
              <a:rPr lang="it-IT" sz="2400" dirty="0" err="1">
                <a:solidFill>
                  <a:srgbClr val="C00000"/>
                </a:solidFill>
              </a:rPr>
              <a:t>reach</a:t>
            </a:r>
            <a:r>
              <a:rPr lang="it-IT" sz="2400" dirty="0">
                <a:solidFill>
                  <a:srgbClr val="C00000"/>
                </a:solidFill>
              </a:rPr>
              <a:t> the </a:t>
            </a:r>
            <a:r>
              <a:rPr lang="it-IT" sz="2400" dirty="0" err="1">
                <a:solidFill>
                  <a:srgbClr val="C00000"/>
                </a:solidFill>
              </a:rPr>
              <a:t>destination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host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</a:p>
          <a:p>
            <a:r>
              <a:rPr lang="it-IT" sz="2400" dirty="0">
                <a:solidFill>
                  <a:srgbClr val="C00000"/>
                </a:solidFill>
              </a:rPr>
              <a:t>(A </a:t>
            </a:r>
            <a:r>
              <a:rPr lang="it-IT" sz="2400" dirty="0" err="1">
                <a:solidFill>
                  <a:srgbClr val="C00000"/>
                </a:solidFill>
              </a:rPr>
              <a:t>received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packet</a:t>
            </a:r>
            <a:r>
              <a:rPr lang="it-IT" sz="2400" dirty="0">
                <a:solidFill>
                  <a:srgbClr val="C00000"/>
                </a:solidFill>
              </a:rPr>
              <a:t> must be </a:t>
            </a:r>
            <a:r>
              <a:rPr lang="it-IT" sz="2400" dirty="0" err="1">
                <a:solidFill>
                  <a:srgbClr val="C00000"/>
                </a:solidFill>
              </a:rPr>
              <a:t>handled</a:t>
            </a:r>
            <a:r>
              <a:rPr lang="it-IT" sz="2400" dirty="0">
                <a:solidFill>
                  <a:srgbClr val="C00000"/>
                </a:solidFill>
              </a:rPr>
              <a:t> by the </a:t>
            </a:r>
            <a:r>
              <a:rPr lang="it-IT" sz="2400" dirty="0" err="1">
                <a:solidFill>
                  <a:srgbClr val="C00000"/>
                </a:solidFill>
              </a:rPr>
              <a:t>node</a:t>
            </a:r>
            <a:r>
              <a:rPr lang="it-IT" sz="2400" dirty="0">
                <a:solidFill>
                  <a:srgbClr val="C00000"/>
                </a:solidFill>
              </a:rPr>
              <a:t> by </a:t>
            </a:r>
            <a:r>
              <a:rPr lang="it-IT" sz="2400" dirty="0" err="1">
                <a:solidFill>
                  <a:srgbClr val="C00000"/>
                </a:solidFill>
              </a:rPr>
              <a:t>applying</a:t>
            </a:r>
            <a:r>
              <a:rPr lang="it-IT" sz="2400" dirty="0">
                <a:solidFill>
                  <a:srgbClr val="C00000"/>
                </a:solidFill>
              </a:rPr>
              <a:t> the rules </a:t>
            </a:r>
            <a:r>
              <a:rPr lang="it-IT" sz="2400" dirty="0" err="1">
                <a:solidFill>
                  <a:srgbClr val="C00000"/>
                </a:solidFill>
              </a:rPr>
              <a:t>it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contains</a:t>
            </a:r>
            <a:r>
              <a:rPr lang="it-IT" sz="2400" dirty="0">
                <a:solidFill>
                  <a:srgbClr val="C00000"/>
                </a:solidFill>
              </a:rPr>
              <a:t>, </a:t>
            </a:r>
            <a:r>
              <a:rPr lang="it-IT" sz="2400" dirty="0" err="1">
                <a:solidFill>
                  <a:srgbClr val="C00000"/>
                </a:solidFill>
              </a:rPr>
              <a:t>which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may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vary</a:t>
            </a:r>
            <a:r>
              <a:rPr lang="it-IT" sz="2400" dirty="0">
                <a:solidFill>
                  <a:srgbClr val="C00000"/>
                </a:solidFill>
              </a:rPr>
              <a:t> over time)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>
                <a:solidFill>
                  <a:srgbClr val="C00000"/>
                </a:solidFill>
              </a:rPr>
              <a:t>Then</a:t>
            </a:r>
            <a:r>
              <a:rPr lang="it-IT" sz="2400" dirty="0">
                <a:solidFill>
                  <a:srgbClr val="C00000"/>
                </a:solidFill>
              </a:rPr>
              <a:t>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C00000"/>
                </a:solidFill>
              </a:rPr>
              <a:t> </a:t>
            </a:r>
            <a:r>
              <a:rPr lang="it-IT" sz="2400" dirty="0" err="1">
                <a:solidFill>
                  <a:srgbClr val="C00000"/>
                </a:solidFill>
              </a:rPr>
              <a:t>define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predicates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related</a:t>
            </a:r>
            <a:r>
              <a:rPr lang="it-IT" sz="2400" dirty="0">
                <a:solidFill>
                  <a:srgbClr val="C00000"/>
                </a:solidFill>
              </a:rPr>
              <a:t> to </a:t>
            </a:r>
            <a:r>
              <a:rPr lang="it-IT" sz="2400" dirty="0" err="1">
                <a:solidFill>
                  <a:srgbClr val="C00000"/>
                </a:solidFill>
              </a:rPr>
              <a:t>sending</a:t>
            </a:r>
            <a:r>
              <a:rPr lang="it-IT" sz="2400" dirty="0">
                <a:solidFill>
                  <a:srgbClr val="C00000"/>
                </a:solidFill>
              </a:rPr>
              <a:t> and </a:t>
            </a:r>
            <a:r>
              <a:rPr lang="it-IT" sz="2400" dirty="0" err="1">
                <a:solidFill>
                  <a:srgbClr val="C00000"/>
                </a:solidFill>
              </a:rPr>
              <a:t>receiving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requests</a:t>
            </a:r>
            <a:r>
              <a:rPr lang="it-IT" sz="2400" dirty="0">
                <a:solidFill>
                  <a:srgbClr val="C00000"/>
                </a:solidFill>
              </a:rPr>
              <a:t>, </a:t>
            </a:r>
            <a:r>
              <a:rPr lang="it-IT" sz="2400" dirty="0" err="1">
                <a:solidFill>
                  <a:srgbClr val="C00000"/>
                </a:solidFill>
              </a:rPr>
              <a:t>then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packets</a:t>
            </a:r>
            <a:r>
              <a:rPr lang="it-IT" sz="2400" dirty="0">
                <a:solidFill>
                  <a:srgbClr val="C00000"/>
                </a:solidFill>
              </a:rPr>
              <a:t>. </a:t>
            </a:r>
            <a:endParaRPr lang="it-IT" sz="2400" dirty="0">
              <a:solidFill>
                <a:srgbClr val="0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rgbClr val="C00000"/>
                </a:solidFill>
              </a:rPr>
              <a:t>define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predicates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that</a:t>
            </a:r>
            <a:r>
              <a:rPr lang="it-IT" sz="2400" dirty="0">
                <a:solidFill>
                  <a:srgbClr val="C00000"/>
                </a:solidFill>
              </a:rPr>
              <a:t> handle forwarding, </a:t>
            </a:r>
            <a:r>
              <a:rPr lang="it-IT" sz="2400" dirty="0" err="1">
                <a:solidFill>
                  <a:srgbClr val="C00000"/>
                </a:solidFill>
              </a:rPr>
              <a:t>accepting</a:t>
            </a:r>
            <a:r>
              <a:rPr lang="it-IT" sz="2400" dirty="0">
                <a:solidFill>
                  <a:srgbClr val="C00000"/>
                </a:solidFill>
              </a:rPr>
              <a:t>, </a:t>
            </a:r>
            <a:r>
              <a:rPr lang="it-IT" sz="2400" dirty="0" err="1">
                <a:solidFill>
                  <a:srgbClr val="C00000"/>
                </a:solidFill>
              </a:rPr>
              <a:t>rejecting</a:t>
            </a:r>
            <a:r>
              <a:rPr lang="it-IT" sz="2400" dirty="0">
                <a:solidFill>
                  <a:srgbClr val="C00000"/>
                </a:solidFill>
              </a:rPr>
              <a:t>, and </a:t>
            </a:r>
            <a:r>
              <a:rPr lang="it-IT" sz="2400" dirty="0" err="1">
                <a:solidFill>
                  <a:srgbClr val="C00000"/>
                </a:solidFill>
              </a:rPr>
              <a:t>sending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packets</a:t>
            </a:r>
            <a:r>
              <a:rPr lang="it-IT" sz="2400" dirty="0">
                <a:solidFill>
                  <a:srgbClr val="C00000"/>
                </a:solidFill>
              </a:rPr>
              <a:t> and simulate some </a:t>
            </a:r>
            <a:r>
              <a:rPr lang="it-IT" sz="2400" dirty="0" err="1">
                <a:solidFill>
                  <a:srgbClr val="C00000"/>
                </a:solidFill>
              </a:rPr>
              <a:t>scenarios</a:t>
            </a:r>
            <a:r>
              <a:rPr lang="it-IT" sz="2400" dirty="0">
                <a:solidFill>
                  <a:srgbClr val="C00000"/>
                </a:solidFill>
              </a:rPr>
              <a:t> by </a:t>
            </a:r>
            <a:r>
              <a:rPr lang="it-IT" sz="2400" dirty="0" err="1">
                <a:solidFill>
                  <a:srgbClr val="C00000"/>
                </a:solidFill>
              </a:rPr>
              <a:t>preparing</a:t>
            </a:r>
            <a:r>
              <a:rPr lang="it-IT" sz="2400" dirty="0">
                <a:solidFill>
                  <a:srgbClr val="C00000"/>
                </a:solidFill>
              </a:rPr>
              <a:t> an </a:t>
            </a:r>
            <a:r>
              <a:rPr lang="it-IT" sz="2400" dirty="0" err="1">
                <a:solidFill>
                  <a:srgbClr val="C00000"/>
                </a:solidFill>
              </a:rPr>
              <a:t>initial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topology</a:t>
            </a:r>
            <a:r>
              <a:rPr lang="it-IT" sz="2400" dirty="0">
                <a:solidFill>
                  <a:srgbClr val="C00000"/>
                </a:solidFill>
              </a:rPr>
              <a:t> and </a:t>
            </a:r>
            <a:r>
              <a:rPr lang="it-IT" sz="2400" dirty="0" err="1">
                <a:solidFill>
                  <a:srgbClr val="C00000"/>
                </a:solidFill>
              </a:rPr>
              <a:t>observing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how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it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changes</a:t>
            </a:r>
            <a:r>
              <a:rPr lang="it-IT" sz="2400" dirty="0">
                <a:solidFill>
                  <a:srgbClr val="C00000"/>
                </a:solidFill>
              </a:rPr>
              <a:t> over time.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rgbClr val="C00000"/>
                </a:solidFill>
              </a:rPr>
              <a:t>define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two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assertions</a:t>
            </a:r>
            <a:r>
              <a:rPr lang="it-IT" sz="2400" b="1" dirty="0">
                <a:solidFill>
                  <a:srgbClr val="C00000"/>
                </a:solidFill>
              </a:rPr>
              <a:t>:</a:t>
            </a:r>
            <a:r>
              <a:rPr lang="it-IT" sz="2400" dirty="0">
                <a:solidFill>
                  <a:srgbClr val="C00000"/>
                </a:solidFill>
              </a:rPr>
              <a:t> one </a:t>
            </a:r>
            <a:r>
              <a:rPr lang="it-IT" sz="2400" dirty="0" err="1">
                <a:solidFill>
                  <a:srgbClr val="C00000"/>
                </a:solidFill>
              </a:rPr>
              <a:t>that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proves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that</a:t>
            </a:r>
            <a:r>
              <a:rPr lang="it-IT" sz="2400" dirty="0">
                <a:solidFill>
                  <a:srgbClr val="C00000"/>
                </a:solidFill>
              </a:rPr>
              <a:t> the controller </a:t>
            </a:r>
            <a:r>
              <a:rPr lang="it-IT" sz="2400" dirty="0" err="1">
                <a:solidFill>
                  <a:srgbClr val="C00000"/>
                </a:solidFill>
              </a:rPr>
              <a:t>does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not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receive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requests</a:t>
            </a:r>
            <a:r>
              <a:rPr lang="it-IT" sz="2400" dirty="0">
                <a:solidFill>
                  <a:srgbClr val="C00000"/>
                </a:solidFill>
              </a:rPr>
              <a:t>, the </a:t>
            </a:r>
            <a:r>
              <a:rPr lang="it-IT" sz="2400" dirty="0" err="1">
                <a:solidFill>
                  <a:srgbClr val="C00000"/>
                </a:solidFill>
              </a:rPr>
              <a:t>other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that</a:t>
            </a:r>
            <a:r>
              <a:rPr lang="it-IT" sz="2400" dirty="0">
                <a:solidFill>
                  <a:srgbClr val="C00000"/>
                </a:solidFill>
              </a:rPr>
              <a:t> a </a:t>
            </a:r>
            <a:r>
              <a:rPr lang="it-IT" sz="2400" dirty="0" err="1">
                <a:solidFill>
                  <a:srgbClr val="C00000"/>
                </a:solidFill>
              </a:rPr>
              <a:t>packet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arrives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at</a:t>
            </a:r>
            <a:r>
              <a:rPr lang="it-IT" sz="2400" dirty="0">
                <a:solidFill>
                  <a:srgbClr val="C00000"/>
                </a:solidFill>
              </a:rPr>
              <a:t> a </a:t>
            </a:r>
            <a:r>
              <a:rPr lang="it-IT" sz="2400" dirty="0" err="1">
                <a:solidFill>
                  <a:srgbClr val="C00000"/>
                </a:solidFill>
              </a:rPr>
              <a:t>node</a:t>
            </a:r>
            <a:r>
              <a:rPr lang="it-IT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1508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E1382-09DB-AE0E-DF91-915DF187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47" y="1494988"/>
            <a:ext cx="11693207" cy="12626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dirty="0" err="1"/>
              <a:t>Based</a:t>
            </a:r>
            <a:r>
              <a:rPr lang="it-IT" sz="2400" dirty="0"/>
              <a:t> on the </a:t>
            </a:r>
            <a:r>
              <a:rPr lang="it-IT" sz="2400" dirty="0" err="1"/>
              <a:t>directions</a:t>
            </a:r>
            <a:r>
              <a:rPr lang="it-IT" sz="2400" dirty="0"/>
              <a:t> in the slides </a:t>
            </a:r>
            <a:r>
              <a:rPr lang="it-IT" sz="2400" dirty="0" err="1"/>
              <a:t>above</a:t>
            </a:r>
            <a:r>
              <a:rPr lang="it-IT" sz="2400" dirty="0"/>
              <a:t>, </a:t>
            </a:r>
            <a:r>
              <a:rPr lang="it-IT" sz="2400" dirty="0" err="1"/>
              <a:t>construct</a:t>
            </a:r>
            <a:r>
              <a:rPr lang="it-IT" sz="2400" dirty="0"/>
              <a:t> </a:t>
            </a:r>
            <a:r>
              <a:rPr lang="it-IT" sz="2400" dirty="0" err="1"/>
              <a:t>your</a:t>
            </a:r>
            <a:r>
              <a:rPr lang="it-IT" sz="2400" dirty="0"/>
              <a:t> .</a:t>
            </a:r>
            <a:r>
              <a:rPr lang="it-IT" sz="2400" dirty="0" err="1"/>
              <a:t>als</a:t>
            </a:r>
            <a:r>
              <a:rPr lang="it-IT" sz="2400" dirty="0"/>
              <a:t> file and </a:t>
            </a:r>
            <a:r>
              <a:rPr lang="it-IT" sz="2400" dirty="0" err="1"/>
              <a:t>submit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by </a:t>
            </a:r>
            <a:r>
              <a:rPr lang="it-IT" sz="2400" dirty="0" err="1"/>
              <a:t>dd</a:t>
            </a:r>
            <a:r>
              <a:rPr lang="it-IT" sz="2400" dirty="0"/>
              <a:t>/mm/</a:t>
            </a:r>
            <a:r>
              <a:rPr lang="it-IT" sz="2400" dirty="0" err="1"/>
              <a:t>yyyy</a:t>
            </a:r>
            <a:r>
              <a:rPr lang="it-IT" sz="2400" dirty="0"/>
              <a:t> to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form</a:t>
            </a:r>
            <a:r>
              <a:rPr lang="it-IT" sz="2400" dirty="0"/>
              <a:t>. Your model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corrected</a:t>
            </a:r>
            <a:r>
              <a:rPr lang="it-IT" sz="2400" dirty="0"/>
              <a:t> and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correct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given</a:t>
            </a:r>
            <a:r>
              <a:rPr lang="it-IT" sz="2400" dirty="0"/>
              <a:t> N </a:t>
            </a:r>
            <a:r>
              <a:rPr lang="it-IT" sz="2400" dirty="0" err="1"/>
              <a:t>additional</a:t>
            </a:r>
            <a:r>
              <a:rPr lang="it-IT" sz="2400" dirty="0"/>
              <a:t> point on the </a:t>
            </a:r>
            <a:r>
              <a:rPr lang="it-IT" sz="2400" dirty="0" err="1"/>
              <a:t>exam</a:t>
            </a:r>
            <a:r>
              <a:rPr lang="it-IT" sz="2400" dirty="0"/>
              <a:t>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89782C4-8034-4ADE-67D2-35264CFB2AA1}"/>
              </a:ext>
            </a:extLst>
          </p:cNvPr>
          <p:cNvSpPr txBox="1">
            <a:spLocks/>
          </p:cNvSpPr>
          <p:nvPr/>
        </p:nvSpPr>
        <p:spPr>
          <a:xfrm>
            <a:off x="250280" y="106508"/>
            <a:ext cx="7435310" cy="1159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/>
              <a:t>Software </a:t>
            </a:r>
            <a:r>
              <a:rPr lang="it-IT" sz="2800" err="1"/>
              <a:t>Defined</a:t>
            </a:r>
            <a:r>
              <a:rPr lang="it-IT" sz="2800"/>
              <a:t>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EF80-FB72-7D87-4B34-7CB25626539B}"/>
              </a:ext>
            </a:extLst>
          </p:cNvPr>
          <p:cNvSpPr txBox="1"/>
          <p:nvPr/>
        </p:nvSpPr>
        <p:spPr>
          <a:xfrm>
            <a:off x="250281" y="535411"/>
            <a:ext cx="56628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  <a:latin typeface="Arial"/>
                <a:cs typeface="Arial"/>
              </a:rPr>
              <a:t>Info </a:t>
            </a:r>
            <a:r>
              <a:rPr lang="it-IT" sz="2800" err="1">
                <a:solidFill>
                  <a:schemeClr val="bg1"/>
                </a:solidFill>
                <a:latin typeface="Arial"/>
                <a:cs typeface="Arial"/>
              </a:rPr>
              <a:t>about</a:t>
            </a:r>
            <a:r>
              <a:rPr lang="it-IT" sz="2800">
                <a:solidFill>
                  <a:schemeClr val="bg1"/>
                </a:solidFill>
                <a:latin typeface="Arial"/>
                <a:cs typeface="Arial"/>
              </a:rPr>
              <a:t> the Challenge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B80088-3820-A1B7-3C4E-6C0DBA31D9A1}"/>
              </a:ext>
            </a:extLst>
          </p:cNvPr>
          <p:cNvSpPr txBox="1"/>
          <p:nvPr/>
        </p:nvSpPr>
        <p:spPr>
          <a:xfrm>
            <a:off x="3907316" y="5706737"/>
            <a:ext cx="4377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+mn-lt"/>
                <a:cs typeface="+mn-lt"/>
              </a:rPr>
              <a:t>https://forms.office.com/e/WyxBQTYwCd</a:t>
            </a:r>
            <a:endParaRPr lang="it-IT">
              <a:latin typeface="Arial"/>
              <a:cs typeface="Arial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DC052962-E9DD-A39B-86C3-FB533495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95" y="3039738"/>
            <a:ext cx="2366790" cy="2375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FCC95-168E-52C2-7842-0C2D1E753536}"/>
              </a:ext>
            </a:extLst>
          </p:cNvPr>
          <p:cNvSpPr txBox="1"/>
          <p:nvPr/>
        </p:nvSpPr>
        <p:spPr>
          <a:xfrm>
            <a:off x="11490450" y="264563"/>
            <a:ext cx="45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741103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742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POLI</vt:lpstr>
      <vt:lpstr>ALLOY 6 CHALLENGE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Francesca Pia Panaccione</dc:creator>
  <cp:lastModifiedBy>Francesco Santambrogio</cp:lastModifiedBy>
  <cp:revision>4</cp:revision>
  <dcterms:created xsi:type="dcterms:W3CDTF">2023-03-08T17:14:01Z</dcterms:created>
  <dcterms:modified xsi:type="dcterms:W3CDTF">2023-04-03T00:38:45Z</dcterms:modified>
</cp:coreProperties>
</file>