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369" r:id="rId5"/>
    <p:sldId id="370" r:id="rId6"/>
    <p:sldId id="371" r:id="rId7"/>
    <p:sldId id="372"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Lst>
  <p:sldSz cx="12192000" cy="6858000"/>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6A1192D-A69E-7340-13C8-F3D5BA6E55B5}" name="Francesco Santambrogio" initials="FS" userId="S::10685653@polimi.it::810f38a2-ab8c-4ec1-88e7-a6133546e8eb" providerId="AD"/>
  <p188:author id="{6FAA4531-C7F0-1A25-A6D8-4ACB3070EB5D}" name="Elisabetta Di Nitto" initials="EN" userId="S::10004444@polimi.it::74793f27-d828-489b-9fa1-89209989f42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Francesco Santambrogio" initials="FS" lastIdx="1" clrIdx="0">
    <p:extLst>
      <p:ext uri="{19B8F6BF-5375-455C-9EA6-DF929625EA0E}">
        <p15:presenceInfo xmlns:p15="http://schemas.microsoft.com/office/powerpoint/2012/main" userId="S::10685653@polimi.it::810f38a2-ab8c-4ec1-88e7-a6133546e8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94"/>
    <a:srgbClr val="D02D38"/>
    <a:srgbClr val="F06E76"/>
    <a:srgbClr val="FA7167"/>
    <a:srgbClr val="0033CC"/>
    <a:srgbClr val="728FA5"/>
    <a:srgbClr val="00CC00"/>
    <a:srgbClr val="0000FF"/>
    <a:srgbClr val="005A9A"/>
    <a:srgbClr val="7291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6A4D72-8ECC-4261-BDAD-A013E20ACF99}" v="60" dt="2023-03-31T20:27:43.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15"/>
    <p:restoredTop sz="79973" autoAdjust="0"/>
  </p:normalViewPr>
  <p:slideViewPr>
    <p:cSldViewPr snapToGrid="0">
      <p:cViewPr>
        <p:scale>
          <a:sx n="400" d="100"/>
          <a:sy n="400" d="100"/>
        </p:scale>
        <p:origin x="-14237" y="-78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sabetta Di Nitto" userId="S::10004444@polimi.it::74793f27-d828-489b-9fa1-89209989f427" providerId="AD" clId="Web-{6E4AE7ED-0B58-44AB-B7FD-B4CE133ABA9F}"/>
    <pc:docChg chg="mod">
      <pc:chgData name="Elisabetta Di Nitto" userId="S::10004444@polimi.it::74793f27-d828-489b-9fa1-89209989f427" providerId="AD" clId="Web-{6E4AE7ED-0B58-44AB-B7FD-B4CE133ABA9F}" dt="2023-03-22T15:44:41.356" v="2"/>
      <pc:docMkLst>
        <pc:docMk/>
      </pc:docMkLst>
      <pc:sldChg chg="addCm delCm">
        <pc:chgData name="Elisabetta Di Nitto" userId="S::10004444@polimi.it::74793f27-d828-489b-9fa1-89209989f427" providerId="AD" clId="Web-{6E4AE7ED-0B58-44AB-B7FD-B4CE133ABA9F}" dt="2023-03-22T15:44:41.356" v="2"/>
        <pc:sldMkLst>
          <pc:docMk/>
          <pc:sldMk cId="2077370976" sldId="273"/>
        </pc:sldMkLst>
        <pc:extLst>
          <p:ext xmlns:p="http://schemas.openxmlformats.org/presentationml/2006/main" uri="{D6D511B9-2390-475A-947B-AFAB55BFBCF1}">
            <pc226:cmChg xmlns:pc226="http://schemas.microsoft.com/office/powerpoint/2022/06/main/command" chg="add del">
              <pc226:chgData name="Elisabetta Di Nitto" userId="S::10004444@polimi.it::74793f27-d828-489b-9fa1-89209989f427" providerId="AD" clId="Web-{6E4AE7ED-0B58-44AB-B7FD-B4CE133ABA9F}" dt="2023-03-22T15:44:41.356" v="2"/>
              <pc2:cmMkLst xmlns:pc2="http://schemas.microsoft.com/office/powerpoint/2019/9/main/command">
                <pc:docMk/>
                <pc:sldMk cId="2077370976" sldId="273"/>
                <pc2:cmMk id="{4A8AA994-3DE1-4A75-A3F3-78A7A497B7E2}"/>
              </pc2:cmMkLst>
            </pc226:cmChg>
          </p:ext>
        </pc:extLst>
      </pc:sldChg>
    </pc:docChg>
  </pc:docChgLst>
  <pc:docChgLst>
    <pc:chgData name="Francesco Santambrogio" userId="S::10685653@polimi.it::810f38a2-ab8c-4ec1-88e7-a6133546e8eb" providerId="AD" clId="Web-{66D5AA57-E47F-4D58-9081-F2586B33D6BA}"/>
    <pc:docChg chg="modSld">
      <pc:chgData name="Francesco Santambrogio" userId="S::10685653@polimi.it::810f38a2-ab8c-4ec1-88e7-a6133546e8eb" providerId="AD" clId="Web-{66D5AA57-E47F-4D58-9081-F2586B33D6BA}" dt="2023-03-16T12:03:38.365" v="7" actId="20577"/>
      <pc:docMkLst>
        <pc:docMk/>
      </pc:docMkLst>
      <pc:sldChg chg="modSp">
        <pc:chgData name="Francesco Santambrogio" userId="S::10685653@polimi.it::810f38a2-ab8c-4ec1-88e7-a6133546e8eb" providerId="AD" clId="Web-{66D5AA57-E47F-4D58-9081-F2586B33D6BA}" dt="2023-03-16T12:03:38.365" v="7" actId="20577"/>
        <pc:sldMkLst>
          <pc:docMk/>
          <pc:sldMk cId="1751112552" sldId="352"/>
        </pc:sldMkLst>
        <pc:spChg chg="mod">
          <ac:chgData name="Francesco Santambrogio" userId="S::10685653@polimi.it::810f38a2-ab8c-4ec1-88e7-a6133546e8eb" providerId="AD" clId="Web-{66D5AA57-E47F-4D58-9081-F2586B33D6BA}" dt="2023-03-16T12:03:38.365" v="7" actId="20577"/>
          <ac:spMkLst>
            <pc:docMk/>
            <pc:sldMk cId="1751112552" sldId="352"/>
            <ac:spMk id="5" creationId="{00000000-0000-0000-0000-000000000000}"/>
          </ac:spMkLst>
        </pc:spChg>
      </pc:sldChg>
    </pc:docChg>
  </pc:docChgLst>
  <pc:docChgLst>
    <pc:chgData name="Francesco Santambrogio" userId="810f38a2-ab8c-4ec1-88e7-a6133546e8eb" providerId="ADAL" clId="{EC6A4D72-8ECC-4261-BDAD-A013E20ACF99}"/>
    <pc:docChg chg="undo custSel addSld delSld modSld">
      <pc:chgData name="Francesco Santambrogio" userId="810f38a2-ab8c-4ec1-88e7-a6133546e8eb" providerId="ADAL" clId="{EC6A4D72-8ECC-4261-BDAD-A013E20ACF99}" dt="2023-03-31T20:41:16.731" v="1289" actId="47"/>
      <pc:docMkLst>
        <pc:docMk/>
      </pc:docMkLst>
      <pc:sldChg chg="del">
        <pc:chgData name="Francesco Santambrogio" userId="810f38a2-ab8c-4ec1-88e7-a6133546e8eb" providerId="ADAL" clId="{EC6A4D72-8ECC-4261-BDAD-A013E20ACF99}" dt="2023-03-29T07:46:08.334" v="68" actId="47"/>
        <pc:sldMkLst>
          <pc:docMk/>
          <pc:sldMk cId="3609592184" sldId="258"/>
        </pc:sldMkLst>
      </pc:sldChg>
      <pc:sldChg chg="addSp delSp modSp add del mod modTransition delAnim modAnim">
        <pc:chgData name="Francesco Santambrogio" userId="810f38a2-ab8c-4ec1-88e7-a6133546e8eb" providerId="ADAL" clId="{EC6A4D72-8ECC-4261-BDAD-A013E20ACF99}" dt="2023-03-30T19:37:49.502" v="1261" actId="47"/>
        <pc:sldMkLst>
          <pc:docMk/>
          <pc:sldMk cId="2392989338" sldId="259"/>
        </pc:sldMkLst>
        <pc:picChg chg="add del mod">
          <ac:chgData name="Francesco Santambrogio" userId="810f38a2-ab8c-4ec1-88e7-a6133546e8eb" providerId="ADAL" clId="{EC6A4D72-8ECC-4261-BDAD-A013E20ACF99}" dt="2023-03-30T18:12:49.217" v="1256"/>
          <ac:picMkLst>
            <pc:docMk/>
            <pc:sldMk cId="2392989338" sldId="259"/>
            <ac:picMk id="2" creationId="{BD6BB49D-ACE4-D53D-2538-77031135A0CE}"/>
          </ac:picMkLst>
        </pc:picChg>
        <pc:picChg chg="add mod">
          <ac:chgData name="Francesco Santambrogio" userId="810f38a2-ab8c-4ec1-88e7-a6133546e8eb" providerId="ADAL" clId="{EC6A4D72-8ECC-4261-BDAD-A013E20ACF99}" dt="2023-03-30T18:12:49.217" v="1256"/>
          <ac:picMkLst>
            <pc:docMk/>
            <pc:sldMk cId="2392989338" sldId="259"/>
            <ac:picMk id="6" creationId="{D482F6C9-7C32-B27A-0655-13695C25295F}"/>
          </ac:picMkLst>
        </pc:picChg>
        <pc:inkChg chg="add del">
          <ac:chgData name="Francesco Santambrogio" userId="810f38a2-ab8c-4ec1-88e7-a6133546e8eb" providerId="ADAL" clId="{EC6A4D72-8ECC-4261-BDAD-A013E20ACF99}" dt="2023-03-30T18:13:27.720" v="1257" actId="478"/>
          <ac:inkMkLst>
            <pc:docMk/>
            <pc:sldMk cId="2392989338" sldId="259"/>
            <ac:inkMk id="3" creationId="{341A5CA0-3106-7347-C9B8-F512F9FF3E96}"/>
          </ac:inkMkLst>
        </pc:inkChg>
      </pc:sldChg>
      <pc:sldChg chg="del">
        <pc:chgData name="Francesco Santambrogio" userId="810f38a2-ab8c-4ec1-88e7-a6133546e8eb" providerId="ADAL" clId="{EC6A4D72-8ECC-4261-BDAD-A013E20ACF99}" dt="2023-03-29T07:46:05.174" v="67" actId="47"/>
        <pc:sldMkLst>
          <pc:docMk/>
          <pc:sldMk cId="2544043383" sldId="260"/>
        </pc:sldMkLst>
      </pc:sldChg>
      <pc:sldChg chg="del">
        <pc:chgData name="Francesco Santambrogio" userId="810f38a2-ab8c-4ec1-88e7-a6133546e8eb" providerId="ADAL" clId="{EC6A4D72-8ECC-4261-BDAD-A013E20ACF99}" dt="2023-03-29T07:46:05.174" v="67" actId="47"/>
        <pc:sldMkLst>
          <pc:docMk/>
          <pc:sldMk cId="120890949" sldId="261"/>
        </pc:sldMkLst>
      </pc:sldChg>
      <pc:sldChg chg="modSp add del mod modTransition modAnim">
        <pc:chgData name="Francesco Santambrogio" userId="810f38a2-ab8c-4ec1-88e7-a6133546e8eb" providerId="ADAL" clId="{EC6A4D72-8ECC-4261-BDAD-A013E20ACF99}" dt="2023-03-30T19:37:49.502" v="1261" actId="47"/>
        <pc:sldMkLst>
          <pc:docMk/>
          <pc:sldMk cId="2855393867" sldId="263"/>
        </pc:sldMkLst>
        <pc:spChg chg="mod">
          <ac:chgData name="Francesco Santambrogio" userId="810f38a2-ab8c-4ec1-88e7-a6133546e8eb" providerId="ADAL" clId="{EC6A4D72-8ECC-4261-BDAD-A013E20ACF99}" dt="2023-03-30T18:07:58.315" v="1188" actId="20577"/>
          <ac:spMkLst>
            <pc:docMk/>
            <pc:sldMk cId="2855393867" sldId="263"/>
            <ac:spMk id="23" creationId="{2CA453F6-0FB2-52FE-D320-2D5C56AA6F73}"/>
          </ac:spMkLst>
        </pc:spChg>
      </pc:sldChg>
      <pc:sldChg chg="addSp delSp modSp add del mod modTransition modAnim">
        <pc:chgData name="Francesco Santambrogio" userId="810f38a2-ab8c-4ec1-88e7-a6133546e8eb" providerId="ADAL" clId="{EC6A4D72-8ECC-4261-BDAD-A013E20ACF99}" dt="2023-03-30T19:37:49.502" v="1261" actId="47"/>
        <pc:sldMkLst>
          <pc:docMk/>
          <pc:sldMk cId="2515942487" sldId="269"/>
        </pc:sldMkLst>
        <pc:spChg chg="mod">
          <ac:chgData name="Francesco Santambrogio" userId="810f38a2-ab8c-4ec1-88e7-a6133546e8eb" providerId="ADAL" clId="{EC6A4D72-8ECC-4261-BDAD-A013E20ACF99}" dt="2023-03-30T18:06:43.031" v="1157" actId="20577"/>
          <ac:spMkLst>
            <pc:docMk/>
            <pc:sldMk cId="2515942487" sldId="269"/>
            <ac:spMk id="24" creationId="{F6861660-E5D0-7CC1-23F3-B21E19E11423}"/>
          </ac:spMkLst>
        </pc:spChg>
        <pc:picChg chg="add del mod">
          <ac:chgData name="Francesco Santambrogio" userId="810f38a2-ab8c-4ec1-88e7-a6133546e8eb" providerId="ADAL" clId="{EC6A4D72-8ECC-4261-BDAD-A013E20ACF99}" dt="2023-03-30T18:12:49.217" v="1256"/>
          <ac:picMkLst>
            <pc:docMk/>
            <pc:sldMk cId="2515942487" sldId="269"/>
            <ac:picMk id="3" creationId="{49782E57-369D-8BB4-8D82-6DAE1E81C129}"/>
          </ac:picMkLst>
        </pc:picChg>
        <pc:picChg chg="add mod">
          <ac:chgData name="Francesco Santambrogio" userId="810f38a2-ab8c-4ec1-88e7-a6133546e8eb" providerId="ADAL" clId="{EC6A4D72-8ECC-4261-BDAD-A013E20ACF99}" dt="2023-03-30T18:12:49.217" v="1256"/>
          <ac:picMkLst>
            <pc:docMk/>
            <pc:sldMk cId="2515942487" sldId="269"/>
            <ac:picMk id="4" creationId="{8A711BC2-E9CF-482E-A249-1854D1022422}"/>
          </ac:picMkLst>
        </pc:picChg>
      </pc:sldChg>
      <pc:sldChg chg="addSp delSp modSp add del mod modTransition modAnim">
        <pc:chgData name="Francesco Santambrogio" userId="810f38a2-ab8c-4ec1-88e7-a6133546e8eb" providerId="ADAL" clId="{EC6A4D72-8ECC-4261-BDAD-A013E20ACF99}" dt="2023-03-30T19:37:49.502" v="1261" actId="47"/>
        <pc:sldMkLst>
          <pc:docMk/>
          <pc:sldMk cId="920397402" sldId="270"/>
        </pc:sldMkLst>
        <pc:spChg chg="del mod">
          <ac:chgData name="Francesco Santambrogio" userId="810f38a2-ab8c-4ec1-88e7-a6133546e8eb" providerId="ADAL" clId="{EC6A4D72-8ECC-4261-BDAD-A013E20ACF99}" dt="2023-03-30T18:07:27.734" v="1172" actId="20577"/>
          <ac:spMkLst>
            <pc:docMk/>
            <pc:sldMk cId="920397402" sldId="270"/>
            <ac:spMk id="24" creationId="{A4538ABB-982A-925E-B61D-785D10E1B7CB}"/>
          </ac:spMkLst>
        </pc:spChg>
        <pc:spChg chg="add mod">
          <ac:chgData name="Francesco Santambrogio" userId="810f38a2-ab8c-4ec1-88e7-a6133546e8eb" providerId="ADAL" clId="{EC6A4D72-8ECC-4261-BDAD-A013E20ACF99}" dt="2023-03-15T12:53:11.618" v="5" actId="20577"/>
          <ac:spMkLst>
            <pc:docMk/>
            <pc:sldMk cId="920397402" sldId="270"/>
            <ac:spMk id="25" creationId="{8FAD5804-F69B-FD41-DD93-BAF57F72FB16}"/>
          </ac:spMkLst>
        </pc:spChg>
        <pc:picChg chg="add mod">
          <ac:chgData name="Francesco Santambrogio" userId="810f38a2-ab8c-4ec1-88e7-a6133546e8eb" providerId="ADAL" clId="{EC6A4D72-8ECC-4261-BDAD-A013E20ACF99}" dt="2023-03-30T18:12:00.020" v="1254" actId="34307"/>
          <ac:picMkLst>
            <pc:docMk/>
            <pc:sldMk cId="920397402" sldId="270"/>
            <ac:picMk id="6" creationId="{D90F4439-5BE9-3B6F-FBE5-AECDEE2561A8}"/>
          </ac:picMkLst>
        </pc:picChg>
      </pc:sldChg>
      <pc:sldChg chg="modSp add del mod modTransition modAnim">
        <pc:chgData name="Francesco Santambrogio" userId="810f38a2-ab8c-4ec1-88e7-a6133546e8eb" providerId="ADAL" clId="{EC6A4D72-8ECC-4261-BDAD-A013E20ACF99}" dt="2023-03-30T19:37:49.502" v="1261" actId="47"/>
        <pc:sldMkLst>
          <pc:docMk/>
          <pc:sldMk cId="1214626913" sldId="271"/>
        </pc:sldMkLst>
        <pc:spChg chg="mod">
          <ac:chgData name="Francesco Santambrogio" userId="810f38a2-ab8c-4ec1-88e7-a6133546e8eb" providerId="ADAL" clId="{EC6A4D72-8ECC-4261-BDAD-A013E20ACF99}" dt="2023-03-30T18:07:51.153" v="1184" actId="20577"/>
          <ac:spMkLst>
            <pc:docMk/>
            <pc:sldMk cId="1214626913" sldId="271"/>
            <ac:spMk id="24" creationId="{3D44A141-A2E9-BD0E-356E-080AEFAB3669}"/>
          </ac:spMkLst>
        </pc:spChg>
      </pc:sldChg>
      <pc:sldChg chg="modSp add del mod modTransition modAnim">
        <pc:chgData name="Francesco Santambrogio" userId="810f38a2-ab8c-4ec1-88e7-a6133546e8eb" providerId="ADAL" clId="{EC6A4D72-8ECC-4261-BDAD-A013E20ACF99}" dt="2023-03-30T19:37:49.502" v="1261" actId="47"/>
        <pc:sldMkLst>
          <pc:docMk/>
          <pc:sldMk cId="171298408" sldId="272"/>
        </pc:sldMkLst>
        <pc:spChg chg="mod">
          <ac:chgData name="Francesco Santambrogio" userId="810f38a2-ab8c-4ec1-88e7-a6133546e8eb" providerId="ADAL" clId="{EC6A4D72-8ECC-4261-BDAD-A013E20ACF99}" dt="2023-03-30T18:07:43.499" v="1180" actId="20577"/>
          <ac:spMkLst>
            <pc:docMk/>
            <pc:sldMk cId="171298408" sldId="272"/>
            <ac:spMk id="24" creationId="{7D3F59D1-91D4-C915-6D72-0DA0971A69C1}"/>
          </ac:spMkLst>
        </pc:spChg>
      </pc:sldChg>
      <pc:sldChg chg="modSp add del mod modTransition modAnim">
        <pc:chgData name="Francesco Santambrogio" userId="810f38a2-ab8c-4ec1-88e7-a6133546e8eb" providerId="ADAL" clId="{EC6A4D72-8ECC-4261-BDAD-A013E20ACF99}" dt="2023-03-30T19:37:49.502" v="1261" actId="47"/>
        <pc:sldMkLst>
          <pc:docMk/>
          <pc:sldMk cId="2077370976" sldId="273"/>
        </pc:sldMkLst>
        <pc:spChg chg="mod">
          <ac:chgData name="Francesco Santambrogio" userId="810f38a2-ab8c-4ec1-88e7-a6133546e8eb" providerId="ADAL" clId="{EC6A4D72-8ECC-4261-BDAD-A013E20ACF99}" dt="2023-03-30T18:08:07.273" v="1194" actId="20577"/>
          <ac:spMkLst>
            <pc:docMk/>
            <pc:sldMk cId="2077370976" sldId="273"/>
            <ac:spMk id="27" creationId="{5325B16D-E490-9704-F04B-095BE70224AD}"/>
          </ac:spMkLst>
        </pc:spChg>
      </pc:sldChg>
      <pc:sldChg chg="modSp add del mod modTransition modAnim">
        <pc:chgData name="Francesco Santambrogio" userId="810f38a2-ab8c-4ec1-88e7-a6133546e8eb" providerId="ADAL" clId="{EC6A4D72-8ECC-4261-BDAD-A013E20ACF99}" dt="2023-03-30T19:37:49.502" v="1261" actId="47"/>
        <pc:sldMkLst>
          <pc:docMk/>
          <pc:sldMk cId="900542" sldId="274"/>
        </pc:sldMkLst>
        <pc:spChg chg="mod">
          <ac:chgData name="Francesco Santambrogio" userId="810f38a2-ab8c-4ec1-88e7-a6133546e8eb" providerId="ADAL" clId="{EC6A4D72-8ECC-4261-BDAD-A013E20ACF99}" dt="2023-03-30T18:08:15.061" v="1198" actId="20577"/>
          <ac:spMkLst>
            <pc:docMk/>
            <pc:sldMk cId="900542" sldId="274"/>
            <ac:spMk id="28" creationId="{8C2F8CDA-E41F-77A2-6A42-64AFA8DCEEBA}"/>
          </ac:spMkLst>
        </pc:spChg>
      </pc:sldChg>
      <pc:sldChg chg="modSp add del mod modTransition modAnim">
        <pc:chgData name="Francesco Santambrogio" userId="810f38a2-ab8c-4ec1-88e7-a6133546e8eb" providerId="ADAL" clId="{EC6A4D72-8ECC-4261-BDAD-A013E20ACF99}" dt="2023-03-30T19:37:49.502" v="1261" actId="47"/>
        <pc:sldMkLst>
          <pc:docMk/>
          <pc:sldMk cId="169435174" sldId="275"/>
        </pc:sldMkLst>
        <pc:spChg chg="mod">
          <ac:chgData name="Francesco Santambrogio" userId="810f38a2-ab8c-4ec1-88e7-a6133546e8eb" providerId="ADAL" clId="{EC6A4D72-8ECC-4261-BDAD-A013E20ACF99}" dt="2023-03-19T11:08:44.040" v="65" actId="20577"/>
          <ac:spMkLst>
            <pc:docMk/>
            <pc:sldMk cId="169435174" sldId="275"/>
            <ac:spMk id="6" creationId="{B20D1602-ABBD-F7EC-A289-B2FD350FF055}"/>
          </ac:spMkLst>
        </pc:spChg>
        <pc:spChg chg="mod">
          <ac:chgData name="Francesco Santambrogio" userId="810f38a2-ab8c-4ec1-88e7-a6133546e8eb" providerId="ADAL" clId="{EC6A4D72-8ECC-4261-BDAD-A013E20ACF99}" dt="2023-03-30T18:08:31.835" v="1206" actId="20577"/>
          <ac:spMkLst>
            <pc:docMk/>
            <pc:sldMk cId="169435174" sldId="275"/>
            <ac:spMk id="27" creationId="{88DA39FA-79B8-7EAC-8991-895429652AC7}"/>
          </ac:spMkLst>
        </pc:spChg>
      </pc:sldChg>
      <pc:sldChg chg="modSp add del mod modTransition modAnim">
        <pc:chgData name="Francesco Santambrogio" userId="810f38a2-ab8c-4ec1-88e7-a6133546e8eb" providerId="ADAL" clId="{EC6A4D72-8ECC-4261-BDAD-A013E20ACF99}" dt="2023-03-30T19:37:49.502" v="1261" actId="47"/>
        <pc:sldMkLst>
          <pc:docMk/>
          <pc:sldMk cId="4100195185" sldId="276"/>
        </pc:sldMkLst>
        <pc:spChg chg="mod">
          <ac:chgData name="Francesco Santambrogio" userId="810f38a2-ab8c-4ec1-88e7-a6133546e8eb" providerId="ADAL" clId="{EC6A4D72-8ECC-4261-BDAD-A013E20ACF99}" dt="2023-03-30T18:08:21.703" v="1202" actId="20577"/>
          <ac:spMkLst>
            <pc:docMk/>
            <pc:sldMk cId="4100195185" sldId="276"/>
            <ac:spMk id="27" creationId="{FB541265-B0AD-0D20-1F58-234F68DAE91B}"/>
          </ac:spMkLst>
        </pc:spChg>
      </pc:sldChg>
      <pc:sldChg chg="modSp add del mod modTransition modAnim">
        <pc:chgData name="Francesco Santambrogio" userId="810f38a2-ab8c-4ec1-88e7-a6133546e8eb" providerId="ADAL" clId="{EC6A4D72-8ECC-4261-BDAD-A013E20ACF99}" dt="2023-03-30T19:37:49.502" v="1261" actId="47"/>
        <pc:sldMkLst>
          <pc:docMk/>
          <pc:sldMk cId="126641149" sldId="277"/>
        </pc:sldMkLst>
        <pc:spChg chg="mod">
          <ac:chgData name="Francesco Santambrogio" userId="810f38a2-ab8c-4ec1-88e7-a6133546e8eb" providerId="ADAL" clId="{EC6A4D72-8ECC-4261-BDAD-A013E20ACF99}" dt="2023-03-30T18:08:43.270" v="1212" actId="20577"/>
          <ac:spMkLst>
            <pc:docMk/>
            <pc:sldMk cId="126641149" sldId="277"/>
            <ac:spMk id="28" creationId="{63E4DE70-DDED-A2C2-B806-68492DBC906B}"/>
          </ac:spMkLst>
        </pc:spChg>
      </pc:sldChg>
      <pc:sldChg chg="addSp delSp modSp add del mod modTransition modAnim">
        <pc:chgData name="Francesco Santambrogio" userId="810f38a2-ab8c-4ec1-88e7-a6133546e8eb" providerId="ADAL" clId="{EC6A4D72-8ECC-4261-BDAD-A013E20ACF99}" dt="2023-03-30T19:37:49.502" v="1261" actId="47"/>
        <pc:sldMkLst>
          <pc:docMk/>
          <pc:sldMk cId="3383649683" sldId="339"/>
        </pc:sldMkLst>
        <pc:spChg chg="add mod">
          <ac:chgData name="Francesco Santambrogio" userId="810f38a2-ab8c-4ec1-88e7-a6133546e8eb" providerId="ADAL" clId="{EC6A4D72-8ECC-4261-BDAD-A013E20ACF99}" dt="2023-03-15T12:53:30.710" v="13" actId="20577"/>
          <ac:spMkLst>
            <pc:docMk/>
            <pc:sldMk cId="3383649683" sldId="339"/>
            <ac:spMk id="3" creationId="{0D59EAA8-58CF-8686-10CA-CE162E702347}"/>
          </ac:spMkLst>
        </pc:spChg>
        <pc:spChg chg="del mod">
          <ac:chgData name="Francesco Santambrogio" userId="810f38a2-ab8c-4ec1-88e7-a6133546e8eb" providerId="ADAL" clId="{EC6A4D72-8ECC-4261-BDAD-A013E20ACF99}" dt="2023-03-30T18:07:11.958" v="1166" actId="20577"/>
          <ac:spMkLst>
            <pc:docMk/>
            <pc:sldMk cId="3383649683" sldId="339"/>
            <ac:spMk id="25" creationId="{4B0BBBA1-2DBB-DAF4-AC33-88E2CBB53721}"/>
          </ac:spMkLst>
        </pc:spChg>
      </pc:sldChg>
      <pc:sldChg chg="addSp delSp modSp add del mod modTransition modAnim">
        <pc:chgData name="Francesco Santambrogio" userId="810f38a2-ab8c-4ec1-88e7-a6133546e8eb" providerId="ADAL" clId="{EC6A4D72-8ECC-4261-BDAD-A013E20ACF99}" dt="2023-03-30T19:37:49.502" v="1261" actId="47"/>
        <pc:sldMkLst>
          <pc:docMk/>
          <pc:sldMk cId="4254737554" sldId="344"/>
        </pc:sldMkLst>
        <pc:spChg chg="mod">
          <ac:chgData name="Francesco Santambrogio" userId="810f38a2-ab8c-4ec1-88e7-a6133546e8eb" providerId="ADAL" clId="{EC6A4D72-8ECC-4261-BDAD-A013E20ACF99}" dt="2023-03-30T18:07:35.521" v="1176" actId="20577"/>
          <ac:spMkLst>
            <pc:docMk/>
            <pc:sldMk cId="4254737554" sldId="344"/>
            <ac:spMk id="15" creationId="{EFFFABB5-6CF5-D548-BF93-76E37F9338EC}"/>
          </ac:spMkLst>
        </pc:spChg>
        <pc:picChg chg="add del">
          <ac:chgData name="Francesco Santambrogio" userId="810f38a2-ab8c-4ec1-88e7-a6133546e8eb" providerId="ADAL" clId="{EC6A4D72-8ECC-4261-BDAD-A013E20ACF99}" dt="2023-03-30T18:02:53.290" v="772"/>
          <ac:picMkLst>
            <pc:docMk/>
            <pc:sldMk cId="4254737554" sldId="344"/>
            <ac:picMk id="2" creationId="{C5456BA2-7339-2972-C109-5A4C33F992E5}"/>
          </ac:picMkLst>
        </pc:picChg>
      </pc:sldChg>
      <pc:sldChg chg="del">
        <pc:chgData name="Francesco Santambrogio" userId="810f38a2-ab8c-4ec1-88e7-a6133546e8eb" providerId="ADAL" clId="{EC6A4D72-8ECC-4261-BDAD-A013E20ACF99}" dt="2023-03-29T07:46:05.174" v="67" actId="47"/>
        <pc:sldMkLst>
          <pc:docMk/>
          <pc:sldMk cId="3588688224" sldId="345"/>
        </pc:sldMkLst>
      </pc:sldChg>
      <pc:sldChg chg="modSp del mod">
        <pc:chgData name="Francesco Santambrogio" userId="810f38a2-ab8c-4ec1-88e7-a6133546e8eb" providerId="ADAL" clId="{EC6A4D72-8ECC-4261-BDAD-A013E20ACF99}" dt="2023-03-29T07:46:05.174" v="67" actId="47"/>
        <pc:sldMkLst>
          <pc:docMk/>
          <pc:sldMk cId="3766847843" sldId="346"/>
        </pc:sldMkLst>
        <pc:spChg chg="mod">
          <ac:chgData name="Francesco Santambrogio" userId="810f38a2-ab8c-4ec1-88e7-a6133546e8eb" providerId="ADAL" clId="{EC6A4D72-8ECC-4261-BDAD-A013E20ACF99}" dt="2023-03-15T12:53:34.639" v="15" actId="20577"/>
          <ac:spMkLst>
            <pc:docMk/>
            <pc:sldMk cId="3766847843" sldId="346"/>
            <ac:spMk id="8" creationId="{7AAB898D-66A4-CAB2-6D26-C69F131B9635}"/>
          </ac:spMkLst>
        </pc:spChg>
      </pc:sldChg>
      <pc:sldChg chg="addSp modSp add del mod modTransition">
        <pc:chgData name="Francesco Santambrogio" userId="810f38a2-ab8c-4ec1-88e7-a6133546e8eb" providerId="ADAL" clId="{EC6A4D72-8ECC-4261-BDAD-A013E20ACF99}" dt="2023-03-30T19:37:49.502" v="1261" actId="47"/>
        <pc:sldMkLst>
          <pc:docMk/>
          <pc:sldMk cId="1591619638" sldId="347"/>
        </pc:sldMkLst>
        <pc:spChg chg="add mod">
          <ac:chgData name="Francesco Santambrogio" userId="810f38a2-ab8c-4ec1-88e7-a6133546e8eb" providerId="ADAL" clId="{EC6A4D72-8ECC-4261-BDAD-A013E20ACF99}" dt="2023-03-29T10:04:57.846" v="719" actId="14100"/>
          <ac:spMkLst>
            <pc:docMk/>
            <pc:sldMk cId="1591619638" sldId="347"/>
            <ac:spMk id="3" creationId="{DF001F7F-81B5-664A-BD7B-B09E2D18F1E6}"/>
          </ac:spMkLst>
        </pc:spChg>
        <pc:spChg chg="mod">
          <ac:chgData name="Francesco Santambrogio" userId="810f38a2-ab8c-4ec1-88e7-a6133546e8eb" providerId="ADAL" clId="{EC6A4D72-8ECC-4261-BDAD-A013E20ACF99}" dt="2023-03-30T17:59:28.504" v="758" actId="207"/>
          <ac:spMkLst>
            <pc:docMk/>
            <pc:sldMk cId="1591619638" sldId="347"/>
            <ac:spMk id="5" creationId="{924B13B8-7570-8031-DC37-52D91BA196A8}"/>
          </ac:spMkLst>
        </pc:spChg>
        <pc:spChg chg="mod">
          <ac:chgData name="Francesco Santambrogio" userId="810f38a2-ab8c-4ec1-88e7-a6133546e8eb" providerId="ADAL" clId="{EC6A4D72-8ECC-4261-BDAD-A013E20ACF99}" dt="2023-03-30T18:07:31.611" v="1174" actId="20577"/>
          <ac:spMkLst>
            <pc:docMk/>
            <pc:sldMk cId="1591619638" sldId="347"/>
            <ac:spMk id="8" creationId="{AFE5BF48-5DE4-5FA2-1600-8C0D8E4C2097}"/>
          </ac:spMkLst>
        </pc:spChg>
      </pc:sldChg>
      <pc:sldChg chg="addSp modSp add del mod modTransition">
        <pc:chgData name="Francesco Santambrogio" userId="810f38a2-ab8c-4ec1-88e7-a6133546e8eb" providerId="ADAL" clId="{EC6A4D72-8ECC-4261-BDAD-A013E20ACF99}" dt="2023-03-30T19:37:49.502" v="1261" actId="47"/>
        <pc:sldMkLst>
          <pc:docMk/>
          <pc:sldMk cId="668705705" sldId="348"/>
        </pc:sldMkLst>
        <pc:spChg chg="add mod">
          <ac:chgData name="Francesco Santambrogio" userId="810f38a2-ab8c-4ec1-88e7-a6133546e8eb" providerId="ADAL" clId="{EC6A4D72-8ECC-4261-BDAD-A013E20ACF99}" dt="2023-03-29T10:06:25.011" v="739" actId="14100"/>
          <ac:spMkLst>
            <pc:docMk/>
            <pc:sldMk cId="668705705" sldId="348"/>
            <ac:spMk id="3" creationId="{FCE134C1-1437-8E60-89EB-860675EE940B}"/>
          </ac:spMkLst>
        </pc:spChg>
        <pc:spChg chg="mod">
          <ac:chgData name="Francesco Santambrogio" userId="810f38a2-ab8c-4ec1-88e7-a6133546e8eb" providerId="ADAL" clId="{EC6A4D72-8ECC-4261-BDAD-A013E20ACF99}" dt="2023-03-30T18:00:10.862" v="767" actId="207"/>
          <ac:spMkLst>
            <pc:docMk/>
            <pc:sldMk cId="668705705" sldId="348"/>
            <ac:spMk id="5" creationId="{28B83256-4BB1-B57D-F38B-C3A72FFDBA50}"/>
          </ac:spMkLst>
        </pc:spChg>
        <pc:spChg chg="add mod">
          <ac:chgData name="Francesco Santambrogio" userId="810f38a2-ab8c-4ec1-88e7-a6133546e8eb" providerId="ADAL" clId="{EC6A4D72-8ECC-4261-BDAD-A013E20ACF99}" dt="2023-03-29T10:06:58.616" v="748" actId="571"/>
          <ac:spMkLst>
            <pc:docMk/>
            <pc:sldMk cId="668705705" sldId="348"/>
            <ac:spMk id="7" creationId="{0D19A06F-3F63-5F32-3222-8FF84B62A4A7}"/>
          </ac:spMkLst>
        </pc:spChg>
        <pc:spChg chg="mod">
          <ac:chgData name="Francesco Santambrogio" userId="810f38a2-ab8c-4ec1-88e7-a6133546e8eb" providerId="ADAL" clId="{EC6A4D72-8ECC-4261-BDAD-A013E20ACF99}" dt="2023-03-30T18:08:37.491" v="1208" actId="20577"/>
          <ac:spMkLst>
            <pc:docMk/>
            <pc:sldMk cId="668705705" sldId="348"/>
            <ac:spMk id="9" creationId="{49FABD2B-33F8-F360-89A6-1AEC2B212B71}"/>
          </ac:spMkLst>
        </pc:spChg>
      </pc:sldChg>
      <pc:sldChg chg="addSp modSp add del mod modTransition">
        <pc:chgData name="Francesco Santambrogio" userId="810f38a2-ab8c-4ec1-88e7-a6133546e8eb" providerId="ADAL" clId="{EC6A4D72-8ECC-4261-BDAD-A013E20ACF99}" dt="2023-03-30T19:37:49.502" v="1261" actId="47"/>
        <pc:sldMkLst>
          <pc:docMk/>
          <pc:sldMk cId="4187438960" sldId="349"/>
        </pc:sldMkLst>
        <pc:spChg chg="add mod">
          <ac:chgData name="Francesco Santambrogio" userId="810f38a2-ab8c-4ec1-88e7-a6133546e8eb" providerId="ADAL" clId="{EC6A4D72-8ECC-4261-BDAD-A013E20ACF99}" dt="2023-03-29T10:05:54.089" v="731" actId="14100"/>
          <ac:spMkLst>
            <pc:docMk/>
            <pc:sldMk cId="4187438960" sldId="349"/>
            <ac:spMk id="3" creationId="{4BB6753D-C02E-E1E8-C50D-6D8ED5C48290}"/>
          </ac:spMkLst>
        </pc:spChg>
        <pc:spChg chg="mod">
          <ac:chgData name="Francesco Santambrogio" userId="810f38a2-ab8c-4ec1-88e7-a6133546e8eb" providerId="ADAL" clId="{EC6A4D72-8ECC-4261-BDAD-A013E20ACF99}" dt="2023-03-30T18:08:11.083" v="1196" actId="20577"/>
          <ac:spMkLst>
            <pc:docMk/>
            <pc:sldMk cId="4187438960" sldId="349"/>
            <ac:spMk id="8" creationId="{2FE6663F-DCF4-1F86-9087-D5859FE20680}"/>
          </ac:spMkLst>
        </pc:spChg>
        <pc:spChg chg="mod">
          <ac:chgData name="Francesco Santambrogio" userId="810f38a2-ab8c-4ec1-88e7-a6133546e8eb" providerId="ADAL" clId="{EC6A4D72-8ECC-4261-BDAD-A013E20ACF99}" dt="2023-03-30T17:59:58.971" v="764" actId="20577"/>
          <ac:spMkLst>
            <pc:docMk/>
            <pc:sldMk cId="4187438960" sldId="349"/>
            <ac:spMk id="9" creationId="{D7C3EE73-E43C-C7E9-0A34-3E2312971454}"/>
          </ac:spMkLst>
        </pc:spChg>
      </pc:sldChg>
      <pc:sldChg chg="addSp modSp add del mod modTransition">
        <pc:chgData name="Francesco Santambrogio" userId="810f38a2-ab8c-4ec1-88e7-a6133546e8eb" providerId="ADAL" clId="{EC6A4D72-8ECC-4261-BDAD-A013E20ACF99}" dt="2023-03-30T19:37:49.502" v="1261" actId="47"/>
        <pc:sldMkLst>
          <pc:docMk/>
          <pc:sldMk cId="1804494212" sldId="350"/>
        </pc:sldMkLst>
        <pc:spChg chg="mod">
          <ac:chgData name="Francesco Santambrogio" userId="810f38a2-ab8c-4ec1-88e7-a6133546e8eb" providerId="ADAL" clId="{EC6A4D72-8ECC-4261-BDAD-A013E20ACF99}" dt="2023-03-30T17:59:43.453" v="760" actId="207"/>
          <ac:spMkLst>
            <pc:docMk/>
            <pc:sldMk cId="1804494212" sldId="350"/>
            <ac:spMk id="3" creationId="{30263836-4433-9E5A-8013-797140178312}"/>
          </ac:spMkLst>
        </pc:spChg>
        <pc:spChg chg="add mod">
          <ac:chgData name="Francesco Santambrogio" userId="810f38a2-ab8c-4ec1-88e7-a6133546e8eb" providerId="ADAL" clId="{EC6A4D72-8ECC-4261-BDAD-A013E20ACF99}" dt="2023-03-29T10:05:27.739" v="725" actId="14100"/>
          <ac:spMkLst>
            <pc:docMk/>
            <pc:sldMk cId="1804494212" sldId="350"/>
            <ac:spMk id="4" creationId="{EB0261BA-022E-4FE0-0C8B-34E79A603A6C}"/>
          </ac:spMkLst>
        </pc:spChg>
        <pc:spChg chg="mod">
          <ac:chgData name="Francesco Santambrogio" userId="810f38a2-ab8c-4ec1-88e7-a6133546e8eb" providerId="ADAL" clId="{EC6A4D72-8ECC-4261-BDAD-A013E20ACF99}" dt="2023-03-30T18:07:54.916" v="1186" actId="20577"/>
          <ac:spMkLst>
            <pc:docMk/>
            <pc:sldMk cId="1804494212" sldId="350"/>
            <ac:spMk id="8" creationId="{9B149EB3-8B0B-F628-0799-B390F8BC7E76}"/>
          </ac:spMkLst>
        </pc:spChg>
      </pc:sldChg>
      <pc:sldChg chg="del">
        <pc:chgData name="Francesco Santambrogio" userId="810f38a2-ab8c-4ec1-88e7-a6133546e8eb" providerId="ADAL" clId="{EC6A4D72-8ECC-4261-BDAD-A013E20ACF99}" dt="2023-03-29T07:46:08.334" v="68" actId="47"/>
        <pc:sldMkLst>
          <pc:docMk/>
          <pc:sldMk cId="3856002563" sldId="351"/>
        </pc:sldMkLst>
      </pc:sldChg>
      <pc:sldChg chg="addSp delSp modSp add del mod modTransition delAnim modAnim modNotesTx">
        <pc:chgData name="Francesco Santambrogio" userId="810f38a2-ab8c-4ec1-88e7-a6133546e8eb" providerId="ADAL" clId="{EC6A4D72-8ECC-4261-BDAD-A013E20ACF99}" dt="2023-03-30T19:37:49.502" v="1261" actId="47"/>
        <pc:sldMkLst>
          <pc:docMk/>
          <pc:sldMk cId="1751112552" sldId="352"/>
        </pc:sldMkLst>
        <pc:spChg chg="mod">
          <ac:chgData name="Francesco Santambrogio" userId="810f38a2-ab8c-4ec1-88e7-a6133546e8eb" providerId="ADAL" clId="{EC6A4D72-8ECC-4261-BDAD-A013E20ACF99}" dt="2023-03-16T12:04:21.424" v="54" actId="20577"/>
          <ac:spMkLst>
            <pc:docMk/>
            <pc:sldMk cId="1751112552" sldId="352"/>
            <ac:spMk id="5" creationId="{00000000-0000-0000-0000-000000000000}"/>
          </ac:spMkLst>
        </pc:spChg>
        <pc:picChg chg="add del mod ord">
          <ac:chgData name="Francesco Santambrogio" userId="810f38a2-ab8c-4ec1-88e7-a6133546e8eb" providerId="ADAL" clId="{EC6A4D72-8ECC-4261-BDAD-A013E20ACF99}" dt="2023-03-30T18:12:49.217" v="1256"/>
          <ac:picMkLst>
            <pc:docMk/>
            <pc:sldMk cId="1751112552" sldId="352"/>
            <ac:picMk id="6" creationId="{36B20390-0F8E-8F9E-5EE6-7BD2B0A23A60}"/>
          </ac:picMkLst>
        </pc:picChg>
        <pc:picChg chg="add mod">
          <ac:chgData name="Francesco Santambrogio" userId="810f38a2-ab8c-4ec1-88e7-a6133546e8eb" providerId="ADAL" clId="{EC6A4D72-8ECC-4261-BDAD-A013E20ACF99}" dt="2023-03-30T18:12:49.217" v="1256"/>
          <ac:picMkLst>
            <pc:docMk/>
            <pc:sldMk cId="1751112552" sldId="352"/>
            <ac:picMk id="7" creationId="{AD7AC7ED-9DF1-EAA0-1618-389E77DB95DC}"/>
          </ac:picMkLst>
        </pc:picChg>
        <pc:picChg chg="del">
          <ac:chgData name="Francesco Santambrogio" userId="810f38a2-ab8c-4ec1-88e7-a6133546e8eb" providerId="ADAL" clId="{EC6A4D72-8ECC-4261-BDAD-A013E20ACF99}" dt="2023-03-30T18:12:00.096" v="1255"/>
          <ac:picMkLst>
            <pc:docMk/>
            <pc:sldMk cId="1751112552" sldId="352"/>
            <ac:picMk id="13" creationId="{D4B59335-6177-3FB0-9677-52BDC34426DE}"/>
          </ac:picMkLst>
        </pc:picChg>
      </pc:sldChg>
      <pc:sldChg chg="addSp delSp modSp add del mod modTransition addCm">
        <pc:chgData name="Francesco Santambrogio" userId="810f38a2-ab8c-4ec1-88e7-a6133546e8eb" providerId="ADAL" clId="{EC6A4D72-8ECC-4261-BDAD-A013E20ACF99}" dt="2023-03-30T19:37:49.502" v="1261" actId="47"/>
        <pc:sldMkLst>
          <pc:docMk/>
          <pc:sldMk cId="3956012002" sldId="353"/>
        </pc:sldMkLst>
        <pc:spChg chg="mod">
          <ac:chgData name="Francesco Santambrogio" userId="810f38a2-ab8c-4ec1-88e7-a6133546e8eb" providerId="ADAL" clId="{EC6A4D72-8ECC-4261-BDAD-A013E20ACF99}" dt="2023-03-30T18:06:35.899" v="1153" actId="20577"/>
          <ac:spMkLst>
            <pc:docMk/>
            <pc:sldMk cId="3956012002" sldId="353"/>
            <ac:spMk id="8" creationId="{14BF6FE1-8716-17B0-AB0C-A8155BF29303}"/>
          </ac:spMkLst>
        </pc:spChg>
        <pc:picChg chg="add del mod">
          <ac:chgData name="Francesco Santambrogio" userId="810f38a2-ab8c-4ec1-88e7-a6133546e8eb" providerId="ADAL" clId="{EC6A4D72-8ECC-4261-BDAD-A013E20ACF99}" dt="2023-03-30T18:12:49.217" v="1256"/>
          <ac:picMkLst>
            <pc:docMk/>
            <pc:sldMk cId="3956012002" sldId="353"/>
            <ac:picMk id="2" creationId="{0FD68035-9DB9-003E-E24D-AE53D221DD6F}"/>
          </ac:picMkLst>
        </pc:picChg>
        <pc:picChg chg="add mod">
          <ac:chgData name="Francesco Santambrogio" userId="810f38a2-ab8c-4ec1-88e7-a6133546e8eb" providerId="ADAL" clId="{EC6A4D72-8ECC-4261-BDAD-A013E20ACF99}" dt="2023-03-30T18:12:49.217" v="1256"/>
          <ac:picMkLst>
            <pc:docMk/>
            <pc:sldMk cId="3956012002" sldId="353"/>
            <ac:picMk id="3" creationId="{D2E5FEF0-3203-4FDB-8F69-24E7E8DA9633}"/>
          </ac:picMkLst>
        </pc:picChg>
        <pc:extLst>
          <p:ext xmlns:p="http://schemas.openxmlformats.org/presentationml/2006/main" uri="{D6D511B9-2390-475A-947B-AFAB55BFBCF1}">
            <pc226:cmChg xmlns:pc226="http://schemas.microsoft.com/office/powerpoint/2022/06/main/command" chg="add">
              <pc226:chgData name="Francesco Santambrogio" userId="810f38a2-ab8c-4ec1-88e7-a6133546e8eb" providerId="ADAL" clId="{EC6A4D72-8ECC-4261-BDAD-A013E20ACF99}" dt="2023-03-22T18:07:28.040" v="66"/>
              <pc2:cmMkLst xmlns:pc2="http://schemas.microsoft.com/office/powerpoint/2019/9/main/command">
                <pc:docMk/>
                <pc:sldMk cId="3956012002" sldId="353"/>
                <pc2:cmMk id="{85A9B89E-C7AE-40D0-8E8D-2BE879E1CBAC}"/>
              </pc2:cmMkLst>
            </pc226:cmChg>
          </p:ext>
        </pc:extLst>
      </pc:sldChg>
      <pc:sldChg chg="addSp delSp modSp add del mod modTransition modAnim modNotesTx">
        <pc:chgData name="Francesco Santambrogio" userId="810f38a2-ab8c-4ec1-88e7-a6133546e8eb" providerId="ADAL" clId="{EC6A4D72-8ECC-4261-BDAD-A013E20ACF99}" dt="2023-03-30T19:37:49.502" v="1261" actId="47"/>
        <pc:sldMkLst>
          <pc:docMk/>
          <pc:sldMk cId="4199222487" sldId="355"/>
        </pc:sldMkLst>
        <pc:spChg chg="add mod">
          <ac:chgData name="Francesco Santambrogio" userId="810f38a2-ab8c-4ec1-88e7-a6133546e8eb" providerId="ADAL" clId="{EC6A4D72-8ECC-4261-BDAD-A013E20ACF99}" dt="2023-03-30T18:09:42.935" v="1219"/>
          <ac:spMkLst>
            <pc:docMk/>
            <pc:sldMk cId="4199222487" sldId="355"/>
            <ac:spMk id="3" creationId="{F1EF26FD-2E3D-B99A-831D-CC41BA39D30C}"/>
          </ac:spMkLst>
        </pc:spChg>
        <pc:spChg chg="add mod">
          <ac:chgData name="Francesco Santambrogio" userId="810f38a2-ab8c-4ec1-88e7-a6133546e8eb" providerId="ADAL" clId="{EC6A4D72-8ECC-4261-BDAD-A013E20ACF99}" dt="2023-03-30T18:09:42.935" v="1219"/>
          <ac:spMkLst>
            <pc:docMk/>
            <pc:sldMk cId="4199222487" sldId="355"/>
            <ac:spMk id="4" creationId="{4ED2F6C1-8AC8-08FA-C896-8B6FDE983617}"/>
          </ac:spMkLst>
        </pc:spChg>
        <pc:spChg chg="mod">
          <ac:chgData name="Francesco Santambrogio" userId="810f38a2-ab8c-4ec1-88e7-a6133546e8eb" providerId="ADAL" clId="{EC6A4D72-8ECC-4261-BDAD-A013E20ACF99}" dt="2023-03-30T18:09:55.870" v="1244" actId="1036"/>
          <ac:spMkLst>
            <pc:docMk/>
            <pc:sldMk cId="4199222487" sldId="355"/>
            <ac:spMk id="5" creationId="{210494BF-CC80-34D9-6A0E-4562948D1C1E}"/>
          </ac:spMkLst>
        </pc:spChg>
        <pc:spChg chg="mod">
          <ac:chgData name="Francesco Santambrogio" userId="810f38a2-ab8c-4ec1-88e7-a6133546e8eb" providerId="ADAL" clId="{EC6A4D72-8ECC-4261-BDAD-A013E20ACF99}" dt="2023-03-30T18:09:55.870" v="1244" actId="1036"/>
          <ac:spMkLst>
            <pc:docMk/>
            <pc:sldMk cId="4199222487" sldId="355"/>
            <ac:spMk id="23" creationId="{062AF44A-25C2-86F7-C3C0-87B7DED03653}"/>
          </ac:spMkLst>
        </pc:spChg>
        <pc:spChg chg="mod">
          <ac:chgData name="Francesco Santambrogio" userId="810f38a2-ab8c-4ec1-88e7-a6133546e8eb" providerId="ADAL" clId="{EC6A4D72-8ECC-4261-BDAD-A013E20ACF99}" dt="2023-03-30T18:09:55.870" v="1244" actId="1036"/>
          <ac:spMkLst>
            <pc:docMk/>
            <pc:sldMk cId="4199222487" sldId="355"/>
            <ac:spMk id="24" creationId="{5292EC24-998D-61A8-7081-6E41F516AB66}"/>
          </ac:spMkLst>
        </pc:spChg>
        <pc:spChg chg="mod">
          <ac:chgData name="Francesco Santambrogio" userId="810f38a2-ab8c-4ec1-88e7-a6133546e8eb" providerId="ADAL" clId="{EC6A4D72-8ECC-4261-BDAD-A013E20ACF99}" dt="2023-03-30T18:09:55.870" v="1244" actId="1036"/>
          <ac:spMkLst>
            <pc:docMk/>
            <pc:sldMk cId="4199222487" sldId="355"/>
            <ac:spMk id="25" creationId="{FB740D35-4C72-E6B5-F068-73E22C0CC44D}"/>
          </ac:spMkLst>
        </pc:spChg>
        <pc:spChg chg="mod">
          <ac:chgData name="Francesco Santambrogio" userId="810f38a2-ab8c-4ec1-88e7-a6133546e8eb" providerId="ADAL" clId="{EC6A4D72-8ECC-4261-BDAD-A013E20ACF99}" dt="2023-03-30T18:09:55.870" v="1244" actId="1036"/>
          <ac:spMkLst>
            <pc:docMk/>
            <pc:sldMk cId="4199222487" sldId="355"/>
            <ac:spMk id="26" creationId="{3F874146-052C-F223-FA47-536E6AEC590D}"/>
          </ac:spMkLst>
        </pc:spChg>
        <pc:spChg chg="mod">
          <ac:chgData name="Francesco Santambrogio" userId="810f38a2-ab8c-4ec1-88e7-a6133546e8eb" providerId="ADAL" clId="{EC6A4D72-8ECC-4261-BDAD-A013E20ACF99}" dt="2023-03-30T18:09:55.870" v="1244" actId="1036"/>
          <ac:spMkLst>
            <pc:docMk/>
            <pc:sldMk cId="4199222487" sldId="355"/>
            <ac:spMk id="27" creationId="{D8A22F0C-D557-F2B0-C10C-40924E4B41EF}"/>
          </ac:spMkLst>
        </pc:spChg>
        <pc:grpChg chg="mod">
          <ac:chgData name="Francesco Santambrogio" userId="810f38a2-ab8c-4ec1-88e7-a6133546e8eb" providerId="ADAL" clId="{EC6A4D72-8ECC-4261-BDAD-A013E20ACF99}" dt="2023-03-30T18:09:55.870" v="1244" actId="1036"/>
          <ac:grpSpMkLst>
            <pc:docMk/>
            <pc:sldMk cId="4199222487" sldId="355"/>
            <ac:grpSpMk id="8" creationId="{F0198C55-0D4F-CB4E-4199-96B8A325CF1E}"/>
          </ac:grpSpMkLst>
        </pc:grpChg>
        <pc:picChg chg="add del mod">
          <ac:chgData name="Francesco Santambrogio" userId="810f38a2-ab8c-4ec1-88e7-a6133546e8eb" providerId="ADAL" clId="{EC6A4D72-8ECC-4261-BDAD-A013E20ACF99}" dt="2023-03-30T18:12:49.217" v="1256"/>
          <ac:picMkLst>
            <pc:docMk/>
            <pc:sldMk cId="4199222487" sldId="355"/>
            <ac:picMk id="29" creationId="{420D179A-F9DE-4CF6-2A6B-33A2E4E3A0F8}"/>
          </ac:picMkLst>
        </pc:picChg>
        <pc:picChg chg="add del mod">
          <ac:chgData name="Francesco Santambrogio" userId="810f38a2-ab8c-4ec1-88e7-a6133546e8eb" providerId="ADAL" clId="{EC6A4D72-8ECC-4261-BDAD-A013E20ACF99}" dt="2023-03-30T18:13:56.240" v="1259"/>
          <ac:picMkLst>
            <pc:docMk/>
            <pc:sldMk cId="4199222487" sldId="355"/>
            <ac:picMk id="31" creationId="{4B2A571B-A653-BD7A-2B89-F86E0F2C1DA6}"/>
          </ac:picMkLst>
        </pc:picChg>
        <pc:picChg chg="add del mod ord">
          <ac:chgData name="Francesco Santambrogio" userId="810f38a2-ab8c-4ec1-88e7-a6133546e8eb" providerId="ADAL" clId="{EC6A4D72-8ECC-4261-BDAD-A013E20ACF99}" dt="2023-03-30T18:14:03.557" v="1260"/>
          <ac:picMkLst>
            <pc:docMk/>
            <pc:sldMk cId="4199222487" sldId="355"/>
            <ac:picMk id="34" creationId="{0289E88D-6BB3-88A3-F678-E1C05BD7171C}"/>
          </ac:picMkLst>
        </pc:picChg>
        <pc:picChg chg="add mod">
          <ac:chgData name="Francesco Santambrogio" userId="810f38a2-ab8c-4ec1-88e7-a6133546e8eb" providerId="ADAL" clId="{EC6A4D72-8ECC-4261-BDAD-A013E20ACF99}" dt="2023-03-30T18:14:03.557" v="1260"/>
          <ac:picMkLst>
            <pc:docMk/>
            <pc:sldMk cId="4199222487" sldId="355"/>
            <ac:picMk id="35" creationId="{5C489A09-303A-0B6E-1354-0A0E20A6C64C}"/>
          </ac:picMkLst>
        </pc:picChg>
      </pc:sldChg>
      <pc:sldChg chg="addSp delSp modSp add del mod modTransition">
        <pc:chgData name="Francesco Santambrogio" userId="810f38a2-ab8c-4ec1-88e7-a6133546e8eb" providerId="ADAL" clId="{EC6A4D72-8ECC-4261-BDAD-A013E20ACF99}" dt="2023-03-30T19:37:49.502" v="1261" actId="47"/>
        <pc:sldMkLst>
          <pc:docMk/>
          <pc:sldMk cId="3817530651" sldId="356"/>
        </pc:sldMkLst>
        <pc:spChg chg="mod">
          <ac:chgData name="Francesco Santambrogio" userId="810f38a2-ab8c-4ec1-88e7-a6133546e8eb" providerId="ADAL" clId="{EC6A4D72-8ECC-4261-BDAD-A013E20ACF99}" dt="2023-03-30T18:06:39.602" v="1155" actId="20577"/>
          <ac:spMkLst>
            <pc:docMk/>
            <pc:sldMk cId="3817530651" sldId="356"/>
            <ac:spMk id="3" creationId="{54CA19CF-5D53-74E0-D770-3F345DE509E5}"/>
          </ac:spMkLst>
        </pc:spChg>
        <pc:picChg chg="add del mod">
          <ac:chgData name="Francesco Santambrogio" userId="810f38a2-ab8c-4ec1-88e7-a6133546e8eb" providerId="ADAL" clId="{EC6A4D72-8ECC-4261-BDAD-A013E20ACF99}" dt="2023-03-30T18:12:49.217" v="1256"/>
          <ac:picMkLst>
            <pc:docMk/>
            <pc:sldMk cId="3817530651" sldId="356"/>
            <ac:picMk id="5" creationId="{8492D4CD-A1D4-6E85-EE62-A3FDBAB74A69}"/>
          </ac:picMkLst>
        </pc:picChg>
        <pc:picChg chg="add mod">
          <ac:chgData name="Francesco Santambrogio" userId="810f38a2-ab8c-4ec1-88e7-a6133546e8eb" providerId="ADAL" clId="{EC6A4D72-8ECC-4261-BDAD-A013E20ACF99}" dt="2023-03-30T18:12:49.217" v="1256"/>
          <ac:picMkLst>
            <pc:docMk/>
            <pc:sldMk cId="3817530651" sldId="356"/>
            <ac:picMk id="6" creationId="{66A9C1DE-A0D0-DB75-F114-5BCEDADFE2D1}"/>
          </ac:picMkLst>
        </pc:picChg>
      </pc:sldChg>
      <pc:sldChg chg="addSp modSp add del mod modTransition">
        <pc:chgData name="Francesco Santambrogio" userId="810f38a2-ab8c-4ec1-88e7-a6133546e8eb" providerId="ADAL" clId="{EC6A4D72-8ECC-4261-BDAD-A013E20ACF99}" dt="2023-03-30T19:37:49.502" v="1261" actId="47"/>
        <pc:sldMkLst>
          <pc:docMk/>
          <pc:sldMk cId="3845817066" sldId="357"/>
        </pc:sldMkLst>
        <pc:spChg chg="add mod">
          <ac:chgData name="Francesco Santambrogio" userId="810f38a2-ab8c-4ec1-88e7-a6133546e8eb" providerId="ADAL" clId="{EC6A4D72-8ECC-4261-BDAD-A013E20ACF99}" dt="2023-03-29T10:05:10.682" v="722" actId="14100"/>
          <ac:spMkLst>
            <pc:docMk/>
            <pc:sldMk cId="3845817066" sldId="357"/>
            <ac:spMk id="2" creationId="{C956233F-1E97-8A75-6022-5570B8EBC530}"/>
          </ac:spMkLst>
        </pc:spChg>
        <pc:spChg chg="mod">
          <ac:chgData name="Francesco Santambrogio" userId="810f38a2-ab8c-4ec1-88e7-a6133546e8eb" providerId="ADAL" clId="{EC6A4D72-8ECC-4261-BDAD-A013E20ACF99}" dt="2023-03-30T17:59:39.221" v="759" actId="207"/>
          <ac:spMkLst>
            <pc:docMk/>
            <pc:sldMk cId="3845817066" sldId="357"/>
            <ac:spMk id="4" creationId="{B54B9AB8-A1D0-2CFD-C83B-87881BF49591}"/>
          </ac:spMkLst>
        </pc:spChg>
        <pc:spChg chg="mod">
          <ac:chgData name="Francesco Santambrogio" userId="810f38a2-ab8c-4ec1-88e7-a6133546e8eb" providerId="ADAL" clId="{EC6A4D72-8ECC-4261-BDAD-A013E20ACF99}" dt="2023-03-30T18:07:47.330" v="1182" actId="20577"/>
          <ac:spMkLst>
            <pc:docMk/>
            <pc:sldMk cId="3845817066" sldId="357"/>
            <ac:spMk id="9" creationId="{51735E0D-129C-69F7-96AA-3718205AB42A}"/>
          </ac:spMkLst>
        </pc:spChg>
      </pc:sldChg>
      <pc:sldChg chg="addSp modSp add del mod modTransition">
        <pc:chgData name="Francesco Santambrogio" userId="810f38a2-ab8c-4ec1-88e7-a6133546e8eb" providerId="ADAL" clId="{EC6A4D72-8ECC-4261-BDAD-A013E20ACF99}" dt="2023-03-30T19:37:49.502" v="1261" actId="47"/>
        <pc:sldMkLst>
          <pc:docMk/>
          <pc:sldMk cId="2755750845" sldId="358"/>
        </pc:sldMkLst>
        <pc:spChg chg="add mod">
          <ac:chgData name="Francesco Santambrogio" userId="810f38a2-ab8c-4ec1-88e7-a6133546e8eb" providerId="ADAL" clId="{EC6A4D72-8ECC-4261-BDAD-A013E20ACF99}" dt="2023-03-29T10:06:14.363" v="736" actId="14100"/>
          <ac:spMkLst>
            <pc:docMk/>
            <pc:sldMk cId="2755750845" sldId="358"/>
            <ac:spMk id="3" creationId="{6F8B9FD5-20CA-1807-15AF-6B3E59E186DA}"/>
          </ac:spMkLst>
        </pc:spChg>
        <pc:spChg chg="mod">
          <ac:chgData name="Francesco Santambrogio" userId="810f38a2-ab8c-4ec1-88e7-a6133546e8eb" providerId="ADAL" clId="{EC6A4D72-8ECC-4261-BDAD-A013E20ACF99}" dt="2023-03-15T17:44:27.669" v="53" actId="1076"/>
          <ac:spMkLst>
            <pc:docMk/>
            <pc:sldMk cId="2755750845" sldId="358"/>
            <ac:spMk id="4" creationId="{83B6F69D-164C-E93C-FFFD-E962A94026A7}"/>
          </ac:spMkLst>
        </pc:spChg>
        <pc:spChg chg="mod">
          <ac:chgData name="Francesco Santambrogio" userId="810f38a2-ab8c-4ec1-88e7-a6133546e8eb" providerId="ADAL" clId="{EC6A4D72-8ECC-4261-BDAD-A013E20ACF99}" dt="2023-03-30T18:00:06.911" v="766" actId="207"/>
          <ac:spMkLst>
            <pc:docMk/>
            <pc:sldMk cId="2755750845" sldId="358"/>
            <ac:spMk id="5" creationId="{13D7F6E1-1AC6-7AEA-3658-7332A6FF4E19}"/>
          </ac:spMkLst>
        </pc:spChg>
        <pc:spChg chg="mod">
          <ac:chgData name="Francesco Santambrogio" userId="810f38a2-ab8c-4ec1-88e7-a6133546e8eb" providerId="ADAL" clId="{EC6A4D72-8ECC-4261-BDAD-A013E20ACF99}" dt="2023-03-30T18:08:25.626" v="1204" actId="20577"/>
          <ac:spMkLst>
            <pc:docMk/>
            <pc:sldMk cId="2755750845" sldId="358"/>
            <ac:spMk id="8" creationId="{2FE6663F-DCF4-1F86-9087-D5859FE20680}"/>
          </ac:spMkLst>
        </pc:spChg>
      </pc:sldChg>
      <pc:sldChg chg="addSp modSp add del mod modTransition">
        <pc:chgData name="Francesco Santambrogio" userId="810f38a2-ab8c-4ec1-88e7-a6133546e8eb" providerId="ADAL" clId="{EC6A4D72-8ECC-4261-BDAD-A013E20ACF99}" dt="2023-03-30T19:37:49.502" v="1261" actId="47"/>
        <pc:sldMkLst>
          <pc:docMk/>
          <pc:sldMk cId="3900997842" sldId="359"/>
        </pc:sldMkLst>
        <pc:spChg chg="add mod">
          <ac:chgData name="Francesco Santambrogio" userId="810f38a2-ab8c-4ec1-88e7-a6133546e8eb" providerId="ADAL" clId="{EC6A4D72-8ECC-4261-BDAD-A013E20ACF99}" dt="2023-03-29T10:06:08.022" v="734" actId="14100"/>
          <ac:spMkLst>
            <pc:docMk/>
            <pc:sldMk cId="3900997842" sldId="359"/>
            <ac:spMk id="3" creationId="{073A8E73-7BC5-2DE5-C825-D6A8CA26B0DB}"/>
          </ac:spMkLst>
        </pc:spChg>
        <pc:spChg chg="mod">
          <ac:chgData name="Francesco Santambrogio" userId="810f38a2-ab8c-4ec1-88e7-a6133546e8eb" providerId="ADAL" clId="{EC6A4D72-8ECC-4261-BDAD-A013E20ACF99}" dt="2023-03-30T18:00:02.683" v="765" actId="20577"/>
          <ac:spMkLst>
            <pc:docMk/>
            <pc:sldMk cId="3900997842" sldId="359"/>
            <ac:spMk id="5" creationId="{13D7F6E1-1AC6-7AEA-3658-7332A6FF4E19}"/>
          </ac:spMkLst>
        </pc:spChg>
        <pc:spChg chg="mod">
          <ac:chgData name="Francesco Santambrogio" userId="810f38a2-ab8c-4ec1-88e7-a6133546e8eb" providerId="ADAL" clId="{EC6A4D72-8ECC-4261-BDAD-A013E20ACF99}" dt="2023-03-30T18:08:18.342" v="1200" actId="20577"/>
          <ac:spMkLst>
            <pc:docMk/>
            <pc:sldMk cId="3900997842" sldId="359"/>
            <ac:spMk id="8" creationId="{2FE6663F-DCF4-1F86-9087-D5859FE20680}"/>
          </ac:spMkLst>
        </pc:spChg>
      </pc:sldChg>
      <pc:sldChg chg="modSp del mod">
        <pc:chgData name="Francesco Santambrogio" userId="810f38a2-ab8c-4ec1-88e7-a6133546e8eb" providerId="ADAL" clId="{EC6A4D72-8ECC-4261-BDAD-A013E20ACF99}" dt="2023-03-29T07:46:05.174" v="67" actId="47"/>
        <pc:sldMkLst>
          <pc:docMk/>
          <pc:sldMk cId="100672557" sldId="360"/>
        </pc:sldMkLst>
        <pc:spChg chg="mod">
          <ac:chgData name="Francesco Santambrogio" userId="810f38a2-ab8c-4ec1-88e7-a6133546e8eb" providerId="ADAL" clId="{EC6A4D72-8ECC-4261-BDAD-A013E20ACF99}" dt="2023-03-15T12:54:09.732" v="27" actId="20577"/>
          <ac:spMkLst>
            <pc:docMk/>
            <pc:sldMk cId="100672557" sldId="360"/>
            <ac:spMk id="8" creationId="{2FE6663F-DCF4-1F86-9087-D5859FE20680}"/>
          </ac:spMkLst>
        </pc:spChg>
      </pc:sldChg>
      <pc:sldChg chg="addSp delSp modSp add del mod modTransition">
        <pc:chgData name="Francesco Santambrogio" userId="810f38a2-ab8c-4ec1-88e7-a6133546e8eb" providerId="ADAL" clId="{EC6A4D72-8ECC-4261-BDAD-A013E20ACF99}" dt="2023-03-30T19:37:49.502" v="1261" actId="47"/>
        <pc:sldMkLst>
          <pc:docMk/>
          <pc:sldMk cId="13287736" sldId="361"/>
        </pc:sldMkLst>
        <pc:spChg chg="mod">
          <ac:chgData name="Francesco Santambrogio" userId="810f38a2-ab8c-4ec1-88e7-a6133546e8eb" providerId="ADAL" clId="{EC6A4D72-8ECC-4261-BDAD-A013E20ACF99}" dt="2023-03-30T17:59:23.736" v="757" actId="207"/>
          <ac:spMkLst>
            <pc:docMk/>
            <pc:sldMk cId="13287736" sldId="361"/>
            <ac:spMk id="5" creationId="{924B13B8-7570-8031-DC37-52D91BA196A8}"/>
          </ac:spMkLst>
        </pc:spChg>
        <pc:spChg chg="del">
          <ac:chgData name="Francesco Santambrogio" userId="810f38a2-ab8c-4ec1-88e7-a6133546e8eb" providerId="ADAL" clId="{EC6A4D72-8ECC-4261-BDAD-A013E20ACF99}" dt="2023-03-30T18:07:19.383" v="1167" actId="478"/>
          <ac:spMkLst>
            <pc:docMk/>
            <pc:sldMk cId="13287736" sldId="361"/>
            <ac:spMk id="8" creationId="{AFE5BF48-5DE4-5FA2-1600-8C0D8E4C2097}"/>
          </ac:spMkLst>
        </pc:spChg>
        <pc:spChg chg="add mod">
          <ac:chgData name="Francesco Santambrogio" userId="810f38a2-ab8c-4ec1-88e7-a6133546e8eb" providerId="ADAL" clId="{EC6A4D72-8ECC-4261-BDAD-A013E20ACF99}" dt="2023-03-30T18:07:23.742" v="1170" actId="20577"/>
          <ac:spMkLst>
            <pc:docMk/>
            <pc:sldMk cId="13287736" sldId="361"/>
            <ac:spMk id="9" creationId="{76337A81-8EDE-929E-27E7-227293915E79}"/>
          </ac:spMkLst>
        </pc:spChg>
      </pc:sldChg>
      <pc:sldChg chg="addSp modSp add del mod modTransition">
        <pc:chgData name="Francesco Santambrogio" userId="810f38a2-ab8c-4ec1-88e7-a6133546e8eb" providerId="ADAL" clId="{EC6A4D72-8ECC-4261-BDAD-A013E20ACF99}" dt="2023-03-30T19:37:49.502" v="1261" actId="47"/>
        <pc:sldMkLst>
          <pc:docMk/>
          <pc:sldMk cId="1989526780" sldId="362"/>
        </pc:sldMkLst>
        <pc:spChg chg="mod">
          <ac:chgData name="Francesco Santambrogio" userId="810f38a2-ab8c-4ec1-88e7-a6133546e8eb" providerId="ADAL" clId="{EC6A4D72-8ECC-4261-BDAD-A013E20ACF99}" dt="2023-03-30T17:59:47.749" v="761" actId="207"/>
          <ac:spMkLst>
            <pc:docMk/>
            <pc:sldMk cId="1989526780" sldId="362"/>
            <ac:spMk id="3" creationId="{30263836-4433-9E5A-8013-797140178312}"/>
          </ac:spMkLst>
        </pc:spChg>
        <pc:spChg chg="add mod">
          <ac:chgData name="Francesco Santambrogio" userId="810f38a2-ab8c-4ec1-88e7-a6133546e8eb" providerId="ADAL" clId="{EC6A4D72-8ECC-4261-BDAD-A013E20ACF99}" dt="2023-03-29T10:05:41.366" v="728" actId="14100"/>
          <ac:spMkLst>
            <pc:docMk/>
            <pc:sldMk cId="1989526780" sldId="362"/>
            <ac:spMk id="4" creationId="{17215091-4D04-0655-D415-B2B312D31125}"/>
          </ac:spMkLst>
        </pc:spChg>
        <pc:spChg chg="mod">
          <ac:chgData name="Francesco Santambrogio" userId="810f38a2-ab8c-4ec1-88e7-a6133546e8eb" providerId="ADAL" clId="{EC6A4D72-8ECC-4261-BDAD-A013E20ACF99}" dt="2023-03-30T18:08:02.240" v="1190" actId="20577"/>
          <ac:spMkLst>
            <pc:docMk/>
            <pc:sldMk cId="1989526780" sldId="362"/>
            <ac:spMk id="8" creationId="{9B149EB3-8B0B-F628-0799-B390F8BC7E76}"/>
          </ac:spMkLst>
        </pc:spChg>
      </pc:sldChg>
      <pc:sldChg chg="addSp delSp modSp add del mod modTransition">
        <pc:chgData name="Francesco Santambrogio" userId="810f38a2-ab8c-4ec1-88e7-a6133546e8eb" providerId="ADAL" clId="{EC6A4D72-8ECC-4261-BDAD-A013E20ACF99}" dt="2023-03-30T19:37:49.502" v="1261" actId="47"/>
        <pc:sldMkLst>
          <pc:docMk/>
          <pc:sldMk cId="731069398" sldId="363"/>
        </pc:sldMkLst>
        <pc:spChg chg="mod">
          <ac:chgData name="Francesco Santambrogio" userId="810f38a2-ab8c-4ec1-88e7-a6133546e8eb" providerId="ADAL" clId="{EC6A4D72-8ECC-4261-BDAD-A013E20ACF99}" dt="2023-03-30T18:06:30.857" v="1151" actId="20577"/>
          <ac:spMkLst>
            <pc:docMk/>
            <pc:sldMk cId="731069398" sldId="363"/>
            <ac:spMk id="11" creationId="{0C6884E4-5037-4EF1-A5C0-3C7AFACF8DB4}"/>
          </ac:spMkLst>
        </pc:spChg>
        <pc:picChg chg="add del mod">
          <ac:chgData name="Francesco Santambrogio" userId="810f38a2-ab8c-4ec1-88e7-a6133546e8eb" providerId="ADAL" clId="{EC6A4D72-8ECC-4261-BDAD-A013E20ACF99}" dt="2023-03-30T18:12:49.217" v="1256"/>
          <ac:picMkLst>
            <pc:docMk/>
            <pc:sldMk cId="731069398" sldId="363"/>
            <ac:picMk id="2" creationId="{18ECEED5-AAB5-82C4-146A-4D0144BE4D00}"/>
          </ac:picMkLst>
        </pc:picChg>
        <pc:picChg chg="add mod">
          <ac:chgData name="Francesco Santambrogio" userId="810f38a2-ab8c-4ec1-88e7-a6133546e8eb" providerId="ADAL" clId="{EC6A4D72-8ECC-4261-BDAD-A013E20ACF99}" dt="2023-03-30T18:12:49.217" v="1256"/>
          <ac:picMkLst>
            <pc:docMk/>
            <pc:sldMk cId="731069398" sldId="363"/>
            <ac:picMk id="5" creationId="{F558D0FF-C449-8369-E1C0-B03DD78ED537}"/>
          </ac:picMkLst>
        </pc:picChg>
      </pc:sldChg>
      <pc:sldChg chg="add del">
        <pc:chgData name="Francesco Santambrogio" userId="810f38a2-ab8c-4ec1-88e7-a6133546e8eb" providerId="ADAL" clId="{EC6A4D72-8ECC-4261-BDAD-A013E20ACF99}" dt="2023-03-30T18:00:37.190" v="770" actId="47"/>
        <pc:sldMkLst>
          <pc:docMk/>
          <pc:sldMk cId="2845893521" sldId="364"/>
        </pc:sldMkLst>
      </pc:sldChg>
      <pc:sldChg chg="addSp modSp add del mod modTransition">
        <pc:chgData name="Francesco Santambrogio" userId="810f38a2-ab8c-4ec1-88e7-a6133546e8eb" providerId="ADAL" clId="{EC6A4D72-8ECC-4261-BDAD-A013E20ACF99}" dt="2023-03-30T19:37:49.502" v="1261" actId="47"/>
        <pc:sldMkLst>
          <pc:docMk/>
          <pc:sldMk cId="581396431" sldId="365"/>
        </pc:sldMkLst>
        <pc:spChg chg="add mod">
          <ac:chgData name="Francesco Santambrogio" userId="810f38a2-ab8c-4ec1-88e7-a6133546e8eb" providerId="ADAL" clId="{EC6A4D72-8ECC-4261-BDAD-A013E20ACF99}" dt="2023-03-29T10:06:33.662" v="742" actId="14100"/>
          <ac:spMkLst>
            <pc:docMk/>
            <pc:sldMk cId="581396431" sldId="365"/>
            <ac:spMk id="3" creationId="{11F38B34-A42C-05A9-8EEC-7CBB6440A459}"/>
          </ac:spMkLst>
        </pc:spChg>
        <pc:spChg chg="mod ord">
          <ac:chgData name="Francesco Santambrogio" userId="810f38a2-ab8c-4ec1-88e7-a6133546e8eb" providerId="ADAL" clId="{EC6A4D72-8ECC-4261-BDAD-A013E20ACF99}" dt="2023-03-30T18:00:15.789" v="768" actId="207"/>
          <ac:spMkLst>
            <pc:docMk/>
            <pc:sldMk cId="581396431" sldId="365"/>
            <ac:spMk id="5" creationId="{13D7F6E1-1AC6-7AEA-3658-7332A6FF4E19}"/>
          </ac:spMkLst>
        </pc:spChg>
        <pc:spChg chg="mod">
          <ac:chgData name="Francesco Santambrogio" userId="810f38a2-ab8c-4ec1-88e7-a6133546e8eb" providerId="ADAL" clId="{EC6A4D72-8ECC-4261-BDAD-A013E20ACF99}" dt="2023-03-30T18:08:48.757" v="1214" actId="20577"/>
          <ac:spMkLst>
            <pc:docMk/>
            <pc:sldMk cId="581396431" sldId="365"/>
            <ac:spMk id="8" creationId="{2FE6663F-DCF4-1F86-9087-D5859FE20680}"/>
          </ac:spMkLst>
        </pc:spChg>
        <pc:spChg chg="add mod">
          <ac:chgData name="Francesco Santambrogio" userId="810f38a2-ab8c-4ec1-88e7-a6133546e8eb" providerId="ADAL" clId="{EC6A4D72-8ECC-4261-BDAD-A013E20ACF99}" dt="2023-03-29T10:06:49.577" v="747" actId="1076"/>
          <ac:spMkLst>
            <pc:docMk/>
            <pc:sldMk cId="581396431" sldId="365"/>
            <ac:spMk id="9" creationId="{45F91166-4CD4-6A55-97DD-97FCF57A989E}"/>
          </ac:spMkLst>
        </pc:spChg>
      </pc:sldChg>
      <pc:sldChg chg="modSp add del mod modTransition modNotesTx">
        <pc:chgData name="Francesco Santambrogio" userId="810f38a2-ab8c-4ec1-88e7-a6133546e8eb" providerId="ADAL" clId="{EC6A4D72-8ECC-4261-BDAD-A013E20ACF99}" dt="2023-03-30T19:37:49.502" v="1261" actId="47"/>
        <pc:sldMkLst>
          <pc:docMk/>
          <pc:sldMk cId="4114408329" sldId="366"/>
        </pc:sldMkLst>
        <pc:picChg chg="mod modCrop">
          <ac:chgData name="Francesco Santambrogio" userId="810f38a2-ab8c-4ec1-88e7-a6133546e8eb" providerId="ADAL" clId="{EC6A4D72-8ECC-4261-BDAD-A013E20ACF99}" dt="2023-03-29T07:47:39.055" v="75" actId="1035"/>
          <ac:picMkLst>
            <pc:docMk/>
            <pc:sldMk cId="4114408329" sldId="366"/>
            <ac:picMk id="9" creationId="{5E3612E2-844A-97F4-F829-0E3DA6E933F8}"/>
          </ac:picMkLst>
        </pc:picChg>
      </pc:sldChg>
      <pc:sldChg chg="addSp delSp modSp add del mod modTransition modAnim modNotesTx">
        <pc:chgData name="Francesco Santambrogio" userId="810f38a2-ab8c-4ec1-88e7-a6133546e8eb" providerId="ADAL" clId="{EC6A4D72-8ECC-4261-BDAD-A013E20ACF99}" dt="2023-03-30T19:37:49.502" v="1261" actId="47"/>
        <pc:sldMkLst>
          <pc:docMk/>
          <pc:sldMk cId="655948230" sldId="367"/>
        </pc:sldMkLst>
        <pc:spChg chg="del">
          <ac:chgData name="Francesco Santambrogio" userId="810f38a2-ab8c-4ec1-88e7-a6133546e8eb" providerId="ADAL" clId="{EC6A4D72-8ECC-4261-BDAD-A013E20ACF99}" dt="2023-03-29T07:48:00.502" v="81" actId="478"/>
          <ac:spMkLst>
            <pc:docMk/>
            <pc:sldMk cId="655948230" sldId="367"/>
            <ac:spMk id="4" creationId="{83B6F69D-164C-E93C-FFFD-E962A94026A7}"/>
          </ac:spMkLst>
        </pc:spChg>
        <pc:spChg chg="del">
          <ac:chgData name="Francesco Santambrogio" userId="810f38a2-ab8c-4ec1-88e7-a6133546e8eb" providerId="ADAL" clId="{EC6A4D72-8ECC-4261-BDAD-A013E20ACF99}" dt="2023-03-29T07:47:56.072" v="79" actId="478"/>
          <ac:spMkLst>
            <pc:docMk/>
            <pc:sldMk cId="655948230" sldId="367"/>
            <ac:spMk id="5" creationId="{13D7F6E1-1AC6-7AEA-3658-7332A6FF4E19}"/>
          </ac:spMkLst>
        </pc:spChg>
        <pc:spChg chg="mod">
          <ac:chgData name="Francesco Santambrogio" userId="810f38a2-ab8c-4ec1-88e7-a6133546e8eb" providerId="ADAL" clId="{EC6A4D72-8ECC-4261-BDAD-A013E20ACF99}" dt="2023-03-30T18:08:53.624" v="1218" actId="20577"/>
          <ac:spMkLst>
            <pc:docMk/>
            <pc:sldMk cId="655948230" sldId="367"/>
            <ac:spMk id="8" creationId="{2FE6663F-DCF4-1F86-9087-D5859FE20680}"/>
          </ac:spMkLst>
        </pc:spChg>
        <pc:spChg chg="add mod">
          <ac:chgData name="Francesco Santambrogio" userId="810f38a2-ab8c-4ec1-88e7-a6133546e8eb" providerId="ADAL" clId="{EC6A4D72-8ECC-4261-BDAD-A013E20ACF99}" dt="2023-03-29T10:07:22.573" v="754" actId="14100"/>
          <ac:spMkLst>
            <pc:docMk/>
            <pc:sldMk cId="655948230" sldId="367"/>
            <ac:spMk id="9" creationId="{F88F4B8B-C1E4-6176-42B3-246599862DAF}"/>
          </ac:spMkLst>
        </pc:spChg>
        <pc:picChg chg="add mod">
          <ac:chgData name="Francesco Santambrogio" userId="810f38a2-ab8c-4ec1-88e7-a6133546e8eb" providerId="ADAL" clId="{EC6A4D72-8ECC-4261-BDAD-A013E20ACF99}" dt="2023-03-29T10:07:05.861" v="751" actId="1076"/>
          <ac:picMkLst>
            <pc:docMk/>
            <pc:sldMk cId="655948230" sldId="367"/>
            <ac:picMk id="3" creationId="{1718BF90-ACCA-B4A4-C1B6-C7C51A29DCA4}"/>
          </ac:picMkLst>
        </pc:picChg>
        <pc:picChg chg="del mod">
          <ac:chgData name="Francesco Santambrogio" userId="810f38a2-ab8c-4ec1-88e7-a6133546e8eb" providerId="ADAL" clId="{EC6A4D72-8ECC-4261-BDAD-A013E20ACF99}" dt="2023-03-29T07:47:54.032" v="78" actId="21"/>
          <ac:picMkLst>
            <pc:docMk/>
            <pc:sldMk cId="655948230" sldId="367"/>
            <ac:picMk id="11" creationId="{57510CD1-E8E4-58DA-CCFD-48DE2E37F8F0}"/>
          </ac:picMkLst>
        </pc:picChg>
        <pc:cxnChg chg="del">
          <ac:chgData name="Francesco Santambrogio" userId="810f38a2-ab8c-4ec1-88e7-a6133546e8eb" providerId="ADAL" clId="{EC6A4D72-8ECC-4261-BDAD-A013E20ACF99}" dt="2023-03-29T07:47:57.685" v="80" actId="478"/>
          <ac:cxnSpMkLst>
            <pc:docMk/>
            <pc:sldMk cId="655948230" sldId="367"/>
            <ac:cxnSpMk id="2" creationId="{EAEFC821-0DF2-97D0-27F1-FD4D362CB426}"/>
          </ac:cxnSpMkLst>
        </pc:cxnChg>
      </pc:sldChg>
      <pc:sldChg chg="addSp delSp modSp add del mod modTransition">
        <pc:chgData name="Francesco Santambrogio" userId="810f38a2-ab8c-4ec1-88e7-a6133546e8eb" providerId="ADAL" clId="{EC6A4D72-8ECC-4261-BDAD-A013E20ACF99}" dt="2023-03-30T19:37:49.502" v="1261" actId="47"/>
        <pc:sldMkLst>
          <pc:docMk/>
          <pc:sldMk cId="2890710551" sldId="368"/>
        </pc:sldMkLst>
        <pc:spChg chg="mod">
          <ac:chgData name="Francesco Santambrogio" userId="810f38a2-ab8c-4ec1-88e7-a6133546e8eb" providerId="ADAL" clId="{EC6A4D72-8ECC-4261-BDAD-A013E20ACF99}" dt="2023-03-30T17:59:19.840" v="756" actId="207"/>
          <ac:spMkLst>
            <pc:docMk/>
            <pc:sldMk cId="2890710551" sldId="368"/>
            <ac:spMk id="5" creationId="{924B13B8-7570-8031-DC37-52D91BA196A8}"/>
          </ac:spMkLst>
        </pc:spChg>
        <pc:spChg chg="del mod">
          <ac:chgData name="Francesco Santambrogio" userId="810f38a2-ab8c-4ec1-88e7-a6133546e8eb" providerId="ADAL" clId="{EC6A4D72-8ECC-4261-BDAD-A013E20ACF99}" dt="2023-03-30T18:06:57.522" v="1161" actId="478"/>
          <ac:spMkLst>
            <pc:docMk/>
            <pc:sldMk cId="2890710551" sldId="368"/>
            <ac:spMk id="8" creationId="{AFE5BF48-5DE4-5FA2-1600-8C0D8E4C2097}"/>
          </ac:spMkLst>
        </pc:spChg>
        <pc:spChg chg="add mod">
          <ac:chgData name="Francesco Santambrogio" userId="810f38a2-ab8c-4ec1-88e7-a6133546e8eb" providerId="ADAL" clId="{EC6A4D72-8ECC-4261-BDAD-A013E20ACF99}" dt="2023-03-30T18:07:08.342" v="1164" actId="20577"/>
          <ac:spMkLst>
            <pc:docMk/>
            <pc:sldMk cId="2890710551" sldId="368"/>
            <ac:spMk id="10" creationId="{93B1FF3D-3E62-9F99-6558-EDAA5FE5AA47}"/>
          </ac:spMkLst>
        </pc:spChg>
      </pc:sldChg>
      <pc:sldChg chg="add">
        <pc:chgData name="Francesco Santambrogio" userId="810f38a2-ab8c-4ec1-88e7-a6133546e8eb" providerId="ADAL" clId="{EC6A4D72-8ECC-4261-BDAD-A013E20ACF99}" dt="2023-03-30T19:37:50.579" v="1262"/>
        <pc:sldMkLst>
          <pc:docMk/>
          <pc:sldMk cId="1268204919" sldId="369"/>
        </pc:sldMkLst>
      </pc:sldChg>
      <pc:sldChg chg="modSp add del mod modTransition modNotesTx">
        <pc:chgData name="Francesco Santambrogio" userId="810f38a2-ab8c-4ec1-88e7-a6133546e8eb" providerId="ADAL" clId="{EC6A4D72-8ECC-4261-BDAD-A013E20ACF99}" dt="2023-03-30T19:37:49.502" v="1261" actId="47"/>
        <pc:sldMkLst>
          <pc:docMk/>
          <pc:sldMk cId="2042611568" sldId="369"/>
        </pc:sldMkLst>
        <pc:spChg chg="mod">
          <ac:chgData name="Francesco Santambrogio" userId="810f38a2-ab8c-4ec1-88e7-a6133546e8eb" providerId="ADAL" clId="{EC6A4D72-8ECC-4261-BDAD-A013E20ACF99}" dt="2023-03-30T18:03:04.195" v="774" actId="20577"/>
          <ac:spMkLst>
            <pc:docMk/>
            <pc:sldMk cId="2042611568" sldId="369"/>
            <ac:spMk id="3" creationId="{A7106E9D-0F1E-96E6-E880-3D9289EE1719}"/>
          </ac:spMkLst>
        </pc:spChg>
        <pc:spChg chg="mod">
          <ac:chgData name="Francesco Santambrogio" userId="810f38a2-ab8c-4ec1-88e7-a6133546e8eb" providerId="ADAL" clId="{EC6A4D72-8ECC-4261-BDAD-A013E20ACF99}" dt="2023-03-30T18:07:39.473" v="1178" actId="20577"/>
          <ac:spMkLst>
            <pc:docMk/>
            <pc:sldMk cId="2042611568" sldId="369"/>
            <ac:spMk id="8" creationId="{AFE5BF48-5DE4-5FA2-1600-8C0D8E4C2097}"/>
          </ac:spMkLst>
        </pc:spChg>
      </pc:sldChg>
      <pc:sldChg chg="add">
        <pc:chgData name="Francesco Santambrogio" userId="810f38a2-ab8c-4ec1-88e7-a6133546e8eb" providerId="ADAL" clId="{EC6A4D72-8ECC-4261-BDAD-A013E20ACF99}" dt="2023-03-30T19:37:50.579" v="1262"/>
        <pc:sldMkLst>
          <pc:docMk/>
          <pc:sldMk cId="1258053747" sldId="370"/>
        </pc:sldMkLst>
      </pc:sldChg>
      <pc:sldChg chg="add">
        <pc:chgData name="Francesco Santambrogio" userId="810f38a2-ab8c-4ec1-88e7-a6133546e8eb" providerId="ADAL" clId="{EC6A4D72-8ECC-4261-BDAD-A013E20ACF99}" dt="2023-03-30T19:37:50.579" v="1262"/>
        <pc:sldMkLst>
          <pc:docMk/>
          <pc:sldMk cId="1211122005" sldId="371"/>
        </pc:sldMkLst>
      </pc:sldChg>
      <pc:sldChg chg="add">
        <pc:chgData name="Francesco Santambrogio" userId="810f38a2-ab8c-4ec1-88e7-a6133546e8eb" providerId="ADAL" clId="{EC6A4D72-8ECC-4261-BDAD-A013E20ACF99}" dt="2023-03-30T19:37:50.579" v="1262"/>
        <pc:sldMkLst>
          <pc:docMk/>
          <pc:sldMk cId="2929669137" sldId="372"/>
        </pc:sldMkLst>
      </pc:sldChg>
      <pc:sldChg chg="add">
        <pc:chgData name="Francesco Santambrogio" userId="810f38a2-ab8c-4ec1-88e7-a6133546e8eb" providerId="ADAL" clId="{EC6A4D72-8ECC-4261-BDAD-A013E20ACF99}" dt="2023-03-30T19:37:50.579" v="1262"/>
        <pc:sldMkLst>
          <pc:docMk/>
          <pc:sldMk cId="3376023479" sldId="373"/>
        </pc:sldMkLst>
      </pc:sldChg>
      <pc:sldChg chg="add">
        <pc:chgData name="Francesco Santambrogio" userId="810f38a2-ab8c-4ec1-88e7-a6133546e8eb" providerId="ADAL" clId="{EC6A4D72-8ECC-4261-BDAD-A013E20ACF99}" dt="2023-03-30T19:37:50.579" v="1262"/>
        <pc:sldMkLst>
          <pc:docMk/>
          <pc:sldMk cId="2271869065" sldId="374"/>
        </pc:sldMkLst>
      </pc:sldChg>
      <pc:sldChg chg="add">
        <pc:chgData name="Francesco Santambrogio" userId="810f38a2-ab8c-4ec1-88e7-a6133546e8eb" providerId="ADAL" clId="{EC6A4D72-8ECC-4261-BDAD-A013E20ACF99}" dt="2023-03-30T19:37:50.579" v="1262"/>
        <pc:sldMkLst>
          <pc:docMk/>
          <pc:sldMk cId="3888798481" sldId="375"/>
        </pc:sldMkLst>
      </pc:sldChg>
      <pc:sldChg chg="add">
        <pc:chgData name="Francesco Santambrogio" userId="810f38a2-ab8c-4ec1-88e7-a6133546e8eb" providerId="ADAL" clId="{EC6A4D72-8ECC-4261-BDAD-A013E20ACF99}" dt="2023-03-30T19:37:50.579" v="1262"/>
        <pc:sldMkLst>
          <pc:docMk/>
          <pc:sldMk cId="3936735602" sldId="376"/>
        </pc:sldMkLst>
      </pc:sldChg>
      <pc:sldChg chg="add">
        <pc:chgData name="Francesco Santambrogio" userId="810f38a2-ab8c-4ec1-88e7-a6133546e8eb" providerId="ADAL" clId="{EC6A4D72-8ECC-4261-BDAD-A013E20ACF99}" dt="2023-03-30T19:37:50.579" v="1262"/>
        <pc:sldMkLst>
          <pc:docMk/>
          <pc:sldMk cId="3437776484" sldId="377"/>
        </pc:sldMkLst>
      </pc:sldChg>
      <pc:sldChg chg="add">
        <pc:chgData name="Francesco Santambrogio" userId="810f38a2-ab8c-4ec1-88e7-a6133546e8eb" providerId="ADAL" clId="{EC6A4D72-8ECC-4261-BDAD-A013E20ACF99}" dt="2023-03-30T19:37:50.579" v="1262"/>
        <pc:sldMkLst>
          <pc:docMk/>
          <pc:sldMk cId="3881208455" sldId="378"/>
        </pc:sldMkLst>
      </pc:sldChg>
      <pc:sldChg chg="add">
        <pc:chgData name="Francesco Santambrogio" userId="810f38a2-ab8c-4ec1-88e7-a6133546e8eb" providerId="ADAL" clId="{EC6A4D72-8ECC-4261-BDAD-A013E20ACF99}" dt="2023-03-30T19:37:50.579" v="1262"/>
        <pc:sldMkLst>
          <pc:docMk/>
          <pc:sldMk cId="1217405420" sldId="379"/>
        </pc:sldMkLst>
      </pc:sldChg>
      <pc:sldChg chg="add">
        <pc:chgData name="Francesco Santambrogio" userId="810f38a2-ab8c-4ec1-88e7-a6133546e8eb" providerId="ADAL" clId="{EC6A4D72-8ECC-4261-BDAD-A013E20ACF99}" dt="2023-03-30T19:37:50.579" v="1262"/>
        <pc:sldMkLst>
          <pc:docMk/>
          <pc:sldMk cId="1918095078" sldId="380"/>
        </pc:sldMkLst>
      </pc:sldChg>
      <pc:sldChg chg="add">
        <pc:chgData name="Francesco Santambrogio" userId="810f38a2-ab8c-4ec1-88e7-a6133546e8eb" providerId="ADAL" clId="{EC6A4D72-8ECC-4261-BDAD-A013E20ACF99}" dt="2023-03-30T19:37:50.579" v="1262"/>
        <pc:sldMkLst>
          <pc:docMk/>
          <pc:sldMk cId="679348365" sldId="381"/>
        </pc:sldMkLst>
      </pc:sldChg>
      <pc:sldChg chg="add">
        <pc:chgData name="Francesco Santambrogio" userId="810f38a2-ab8c-4ec1-88e7-a6133546e8eb" providerId="ADAL" clId="{EC6A4D72-8ECC-4261-BDAD-A013E20ACF99}" dt="2023-03-30T19:37:50.579" v="1262"/>
        <pc:sldMkLst>
          <pc:docMk/>
          <pc:sldMk cId="2042611568" sldId="382"/>
        </pc:sldMkLst>
      </pc:sldChg>
      <pc:sldChg chg="add">
        <pc:chgData name="Francesco Santambrogio" userId="810f38a2-ab8c-4ec1-88e7-a6133546e8eb" providerId="ADAL" clId="{EC6A4D72-8ECC-4261-BDAD-A013E20ACF99}" dt="2023-03-30T19:37:50.579" v="1262"/>
        <pc:sldMkLst>
          <pc:docMk/>
          <pc:sldMk cId="2983266334" sldId="383"/>
        </pc:sldMkLst>
      </pc:sldChg>
      <pc:sldChg chg="add">
        <pc:chgData name="Francesco Santambrogio" userId="810f38a2-ab8c-4ec1-88e7-a6133546e8eb" providerId="ADAL" clId="{EC6A4D72-8ECC-4261-BDAD-A013E20ACF99}" dt="2023-03-30T19:37:50.579" v="1262"/>
        <pc:sldMkLst>
          <pc:docMk/>
          <pc:sldMk cId="3400215965" sldId="384"/>
        </pc:sldMkLst>
      </pc:sldChg>
      <pc:sldChg chg="add">
        <pc:chgData name="Francesco Santambrogio" userId="810f38a2-ab8c-4ec1-88e7-a6133546e8eb" providerId="ADAL" clId="{EC6A4D72-8ECC-4261-BDAD-A013E20ACF99}" dt="2023-03-30T19:37:50.579" v="1262"/>
        <pc:sldMkLst>
          <pc:docMk/>
          <pc:sldMk cId="3672963302" sldId="385"/>
        </pc:sldMkLst>
      </pc:sldChg>
      <pc:sldChg chg="add">
        <pc:chgData name="Francesco Santambrogio" userId="810f38a2-ab8c-4ec1-88e7-a6133546e8eb" providerId="ADAL" clId="{EC6A4D72-8ECC-4261-BDAD-A013E20ACF99}" dt="2023-03-30T19:37:50.579" v="1262"/>
        <pc:sldMkLst>
          <pc:docMk/>
          <pc:sldMk cId="2620468668" sldId="386"/>
        </pc:sldMkLst>
      </pc:sldChg>
      <pc:sldChg chg="add">
        <pc:chgData name="Francesco Santambrogio" userId="810f38a2-ab8c-4ec1-88e7-a6133546e8eb" providerId="ADAL" clId="{EC6A4D72-8ECC-4261-BDAD-A013E20ACF99}" dt="2023-03-30T19:37:50.579" v="1262"/>
        <pc:sldMkLst>
          <pc:docMk/>
          <pc:sldMk cId="1012797167" sldId="387"/>
        </pc:sldMkLst>
      </pc:sldChg>
      <pc:sldChg chg="add">
        <pc:chgData name="Francesco Santambrogio" userId="810f38a2-ab8c-4ec1-88e7-a6133546e8eb" providerId="ADAL" clId="{EC6A4D72-8ECC-4261-BDAD-A013E20ACF99}" dt="2023-03-30T19:37:50.579" v="1262"/>
        <pc:sldMkLst>
          <pc:docMk/>
          <pc:sldMk cId="3223424255" sldId="388"/>
        </pc:sldMkLst>
      </pc:sldChg>
      <pc:sldChg chg="add">
        <pc:chgData name="Francesco Santambrogio" userId="810f38a2-ab8c-4ec1-88e7-a6133546e8eb" providerId="ADAL" clId="{EC6A4D72-8ECC-4261-BDAD-A013E20ACF99}" dt="2023-03-30T19:37:50.579" v="1262"/>
        <pc:sldMkLst>
          <pc:docMk/>
          <pc:sldMk cId="187856622" sldId="389"/>
        </pc:sldMkLst>
      </pc:sldChg>
      <pc:sldChg chg="add">
        <pc:chgData name="Francesco Santambrogio" userId="810f38a2-ab8c-4ec1-88e7-a6133546e8eb" providerId="ADAL" clId="{EC6A4D72-8ECC-4261-BDAD-A013E20ACF99}" dt="2023-03-30T19:37:50.579" v="1262"/>
        <pc:sldMkLst>
          <pc:docMk/>
          <pc:sldMk cId="2231592596" sldId="390"/>
        </pc:sldMkLst>
      </pc:sldChg>
      <pc:sldChg chg="add">
        <pc:chgData name="Francesco Santambrogio" userId="810f38a2-ab8c-4ec1-88e7-a6133546e8eb" providerId="ADAL" clId="{EC6A4D72-8ECC-4261-BDAD-A013E20ACF99}" dt="2023-03-30T19:37:50.579" v="1262"/>
        <pc:sldMkLst>
          <pc:docMk/>
          <pc:sldMk cId="290296951" sldId="391"/>
        </pc:sldMkLst>
      </pc:sldChg>
      <pc:sldChg chg="add">
        <pc:chgData name="Francesco Santambrogio" userId="810f38a2-ab8c-4ec1-88e7-a6133546e8eb" providerId="ADAL" clId="{EC6A4D72-8ECC-4261-BDAD-A013E20ACF99}" dt="2023-03-30T19:37:50.579" v="1262"/>
        <pc:sldMkLst>
          <pc:docMk/>
          <pc:sldMk cId="1194669917" sldId="392"/>
        </pc:sldMkLst>
      </pc:sldChg>
      <pc:sldChg chg="add">
        <pc:chgData name="Francesco Santambrogio" userId="810f38a2-ab8c-4ec1-88e7-a6133546e8eb" providerId="ADAL" clId="{EC6A4D72-8ECC-4261-BDAD-A013E20ACF99}" dt="2023-03-30T19:37:50.579" v="1262"/>
        <pc:sldMkLst>
          <pc:docMk/>
          <pc:sldMk cId="3196387843" sldId="393"/>
        </pc:sldMkLst>
      </pc:sldChg>
      <pc:sldChg chg="add">
        <pc:chgData name="Francesco Santambrogio" userId="810f38a2-ab8c-4ec1-88e7-a6133546e8eb" providerId="ADAL" clId="{EC6A4D72-8ECC-4261-BDAD-A013E20ACF99}" dt="2023-03-30T19:37:50.579" v="1262"/>
        <pc:sldMkLst>
          <pc:docMk/>
          <pc:sldMk cId="2973719064" sldId="394"/>
        </pc:sldMkLst>
      </pc:sldChg>
      <pc:sldChg chg="add">
        <pc:chgData name="Francesco Santambrogio" userId="810f38a2-ab8c-4ec1-88e7-a6133546e8eb" providerId="ADAL" clId="{EC6A4D72-8ECC-4261-BDAD-A013E20ACF99}" dt="2023-03-30T19:37:50.579" v="1262"/>
        <pc:sldMkLst>
          <pc:docMk/>
          <pc:sldMk cId="2657510675" sldId="395"/>
        </pc:sldMkLst>
      </pc:sldChg>
      <pc:sldChg chg="add">
        <pc:chgData name="Francesco Santambrogio" userId="810f38a2-ab8c-4ec1-88e7-a6133546e8eb" providerId="ADAL" clId="{EC6A4D72-8ECC-4261-BDAD-A013E20ACF99}" dt="2023-03-30T19:37:50.579" v="1262"/>
        <pc:sldMkLst>
          <pc:docMk/>
          <pc:sldMk cId="1912682192" sldId="396"/>
        </pc:sldMkLst>
      </pc:sldChg>
      <pc:sldChg chg="add">
        <pc:chgData name="Francesco Santambrogio" userId="810f38a2-ab8c-4ec1-88e7-a6133546e8eb" providerId="ADAL" clId="{EC6A4D72-8ECC-4261-BDAD-A013E20ACF99}" dt="2023-03-30T19:37:50.579" v="1262"/>
        <pc:sldMkLst>
          <pc:docMk/>
          <pc:sldMk cId="3370540103" sldId="397"/>
        </pc:sldMkLst>
      </pc:sldChg>
      <pc:sldChg chg="add">
        <pc:chgData name="Francesco Santambrogio" userId="810f38a2-ab8c-4ec1-88e7-a6133546e8eb" providerId="ADAL" clId="{EC6A4D72-8ECC-4261-BDAD-A013E20ACF99}" dt="2023-03-30T19:37:50.579" v="1262"/>
        <pc:sldMkLst>
          <pc:docMk/>
          <pc:sldMk cId="3551889900" sldId="398"/>
        </pc:sldMkLst>
      </pc:sldChg>
      <pc:sldChg chg="add">
        <pc:chgData name="Francesco Santambrogio" userId="810f38a2-ab8c-4ec1-88e7-a6133546e8eb" providerId="ADAL" clId="{EC6A4D72-8ECC-4261-BDAD-A013E20ACF99}" dt="2023-03-30T19:37:50.579" v="1262"/>
        <pc:sldMkLst>
          <pc:docMk/>
          <pc:sldMk cId="896321" sldId="399"/>
        </pc:sldMkLst>
      </pc:sldChg>
      <pc:sldChg chg="add">
        <pc:chgData name="Francesco Santambrogio" userId="810f38a2-ab8c-4ec1-88e7-a6133546e8eb" providerId="ADAL" clId="{EC6A4D72-8ECC-4261-BDAD-A013E20ACF99}" dt="2023-03-30T19:37:50.579" v="1262"/>
        <pc:sldMkLst>
          <pc:docMk/>
          <pc:sldMk cId="4174078862" sldId="400"/>
        </pc:sldMkLst>
      </pc:sldChg>
      <pc:sldChg chg="addSp delSp modSp new del mod">
        <pc:chgData name="Francesco Santambrogio" userId="810f38a2-ab8c-4ec1-88e7-a6133546e8eb" providerId="ADAL" clId="{EC6A4D72-8ECC-4261-BDAD-A013E20ACF99}" dt="2023-03-31T20:41:16.731" v="1289" actId="47"/>
        <pc:sldMkLst>
          <pc:docMk/>
          <pc:sldMk cId="4267894709" sldId="401"/>
        </pc:sldMkLst>
        <pc:spChg chg="del">
          <ac:chgData name="Francesco Santambrogio" userId="810f38a2-ab8c-4ec1-88e7-a6133546e8eb" providerId="ADAL" clId="{EC6A4D72-8ECC-4261-BDAD-A013E20ACF99}" dt="2023-03-31T20:18:34.469" v="1264" actId="478"/>
          <ac:spMkLst>
            <pc:docMk/>
            <pc:sldMk cId="4267894709" sldId="401"/>
            <ac:spMk id="3" creationId="{D3CFB728-3244-C243-7291-81729B5AE930}"/>
          </ac:spMkLst>
        </pc:spChg>
        <pc:picChg chg="add del mod">
          <ac:chgData name="Francesco Santambrogio" userId="810f38a2-ab8c-4ec1-88e7-a6133546e8eb" providerId="ADAL" clId="{EC6A4D72-8ECC-4261-BDAD-A013E20ACF99}" dt="2023-03-31T20:20:06.985" v="1271" actId="478"/>
          <ac:picMkLst>
            <pc:docMk/>
            <pc:sldMk cId="4267894709" sldId="401"/>
            <ac:picMk id="4" creationId="{09AD6EEA-14D4-CB3A-8D95-776B922A32CD}"/>
          </ac:picMkLst>
        </pc:picChg>
        <pc:picChg chg="add mod">
          <ac:chgData name="Francesco Santambrogio" userId="810f38a2-ab8c-4ec1-88e7-a6133546e8eb" providerId="ADAL" clId="{EC6A4D72-8ECC-4261-BDAD-A013E20ACF99}" dt="2023-03-31T20:20:20.623" v="1277" actId="1076"/>
          <ac:picMkLst>
            <pc:docMk/>
            <pc:sldMk cId="4267894709" sldId="401"/>
            <ac:picMk id="5" creationId="{87B6A9C8-CCBE-30F7-47B7-2CDDFAE1714C}"/>
          </ac:picMkLst>
        </pc:picChg>
        <pc:picChg chg="add del mod">
          <ac:chgData name="Francesco Santambrogio" userId="810f38a2-ab8c-4ec1-88e7-a6133546e8eb" providerId="ADAL" clId="{EC6A4D72-8ECC-4261-BDAD-A013E20ACF99}" dt="2023-03-31T20:41:14.048" v="1288" actId="478"/>
          <ac:picMkLst>
            <pc:docMk/>
            <pc:sldMk cId="4267894709" sldId="401"/>
            <ac:picMk id="6" creationId="{21077B8F-4551-79D5-8F00-0716B7F24A39}"/>
          </ac:picMkLst>
        </pc:picChg>
        <pc:picChg chg="add mod">
          <ac:chgData name="Francesco Santambrogio" userId="810f38a2-ab8c-4ec1-88e7-a6133546e8eb" providerId="ADAL" clId="{EC6A4D72-8ECC-4261-BDAD-A013E20ACF99}" dt="2023-03-31T20:20:22.630" v="1278" actId="1076"/>
          <ac:picMkLst>
            <pc:docMk/>
            <pc:sldMk cId="4267894709" sldId="401"/>
            <ac:picMk id="1026" creationId="{527F54A1-30A0-584A-8809-7805D61B5E9D}"/>
          </ac:picMkLst>
        </pc:picChg>
      </pc:sldChg>
      <pc:sldMasterChg chg="delSldLayout">
        <pc:chgData name="Francesco Santambrogio" userId="810f38a2-ab8c-4ec1-88e7-a6133546e8eb" providerId="ADAL" clId="{EC6A4D72-8ECC-4261-BDAD-A013E20ACF99}" dt="2023-03-30T19:37:49.502" v="1261" actId="47"/>
        <pc:sldMasterMkLst>
          <pc:docMk/>
          <pc:sldMasterMk cId="2144219064" sldId="2147483660"/>
        </pc:sldMasterMkLst>
        <pc:sldLayoutChg chg="del">
          <pc:chgData name="Francesco Santambrogio" userId="810f38a2-ab8c-4ec1-88e7-a6133546e8eb" providerId="ADAL" clId="{EC6A4D72-8ECC-4261-BDAD-A013E20ACF99}" dt="2023-03-29T07:46:05.174" v="67" actId="47"/>
          <pc:sldLayoutMkLst>
            <pc:docMk/>
            <pc:sldMasterMk cId="2144219064" sldId="2147483660"/>
            <pc:sldLayoutMk cId="1503658291" sldId="2147483663"/>
          </pc:sldLayoutMkLst>
        </pc:sldLayoutChg>
        <pc:sldLayoutChg chg="del">
          <pc:chgData name="Francesco Santambrogio" userId="810f38a2-ab8c-4ec1-88e7-a6133546e8eb" providerId="ADAL" clId="{EC6A4D72-8ECC-4261-BDAD-A013E20ACF99}" dt="2023-03-30T19:37:49.502" v="1261" actId="47"/>
          <pc:sldLayoutMkLst>
            <pc:docMk/>
            <pc:sldMasterMk cId="2144219064" sldId="2147483660"/>
            <pc:sldLayoutMk cId="1676732732"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C46CB-3C42-4B89-8795-7BB1D84132E9}" type="datetimeFigureOut">
              <a:rPr lang="it-IT" smtClean="0"/>
              <a:t>31/03/2023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D2EE0-B359-40D5-976F-6A5503B1E175}" type="slidenum">
              <a:rPr lang="it-IT" smtClean="0"/>
              <a:t>‹#›</a:t>
            </a:fld>
            <a:endParaRPr lang="it-IT"/>
          </a:p>
        </p:txBody>
      </p:sp>
    </p:spTree>
    <p:extLst>
      <p:ext uri="{BB962C8B-B14F-4D97-AF65-F5344CB8AC3E}">
        <p14:creationId xmlns:p14="http://schemas.microsoft.com/office/powerpoint/2010/main" val="46236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video, as mentioned in the first theoretical lecture, I am going to present all of the new temporal connectives introduced in Alloy 6…</a:t>
            </a:r>
          </a:p>
          <a:p>
            <a:endParaRPr lang="en-US" dirty="0"/>
          </a:p>
        </p:txBody>
      </p:sp>
      <p:sp>
        <p:nvSpPr>
          <p:cNvPr id="4" name="Slide Number Placeholder 3"/>
          <p:cNvSpPr>
            <a:spLocks noGrp="1"/>
          </p:cNvSpPr>
          <p:nvPr>
            <p:ph type="sldNum" sz="quarter" idx="5"/>
          </p:nvPr>
        </p:nvSpPr>
        <p:spPr/>
        <p:txBody>
          <a:bodyPr/>
          <a:lstStyle/>
          <a:p>
            <a:fld id="{BE9B9AF6-004C-4D15-A81D-E2D76DA6570B}" type="slidenum">
              <a:rPr lang="it-IT" smtClean="0"/>
              <a:t>1</a:t>
            </a:fld>
            <a:endParaRPr lang="it-IT"/>
          </a:p>
        </p:txBody>
      </p:sp>
    </p:spTree>
    <p:extLst>
      <p:ext uri="{BB962C8B-B14F-4D97-AF65-F5344CB8AC3E}">
        <p14:creationId xmlns:p14="http://schemas.microsoft.com/office/powerpoint/2010/main" val="3618237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there is an example with after, namely an assertion to check the </a:t>
            </a:r>
            <a:r>
              <a:rPr lang="en-US" dirty="0" err="1"/>
              <a:t>NoResurrection</a:t>
            </a:r>
            <a:r>
              <a:rPr lang="en-US" dirty="0"/>
              <a:t> property we have previously expressed only with always. Here we again say that it is always true that for each person if he is dead at the currently analyzed step of the trace, then he is dead also in the next step. Note that since we say that this fact must be always respected since the initial state, this is equivalent to using always instead of after here. For this reason, if we check this assertion, Alloy does not find any counterexample…</a:t>
            </a:r>
          </a:p>
        </p:txBody>
      </p:sp>
      <p:sp>
        <p:nvSpPr>
          <p:cNvPr id="4" name="Slide Number Placeholder 3"/>
          <p:cNvSpPr>
            <a:spLocks noGrp="1"/>
          </p:cNvSpPr>
          <p:nvPr>
            <p:ph type="sldNum" sz="quarter" idx="5"/>
          </p:nvPr>
        </p:nvSpPr>
        <p:spPr/>
        <p:txBody>
          <a:bodyPr/>
          <a:lstStyle/>
          <a:p>
            <a:fld id="{2A7D2EE0-B359-40D5-976F-6A5503B1E175}" type="slidenum">
              <a:rPr lang="it-IT" smtClean="0"/>
              <a:t>10</a:t>
            </a:fld>
            <a:endParaRPr lang="it-IT"/>
          </a:p>
        </p:txBody>
      </p:sp>
    </p:spTree>
    <p:extLst>
      <p:ext uri="{BB962C8B-B14F-4D97-AF65-F5344CB8AC3E}">
        <p14:creationId xmlns:p14="http://schemas.microsoft.com/office/powerpoint/2010/main" val="228673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555555"/>
                </a:solidFill>
                <a:effectLst/>
                <a:latin typeface="Droid Serif"/>
              </a:rPr>
              <a:t>The last unary future operator is eventually: the expression eventually F is true in state </a:t>
            </a:r>
            <a:r>
              <a:rPr lang="en-US" b="0" i="1" dirty="0" err="1">
                <a:solidFill>
                  <a:srgbClr val="555555"/>
                </a:solidFill>
                <a:effectLst/>
                <a:latin typeface="Droid Serif"/>
              </a:rPr>
              <a:t>i</a:t>
            </a:r>
            <a:r>
              <a:rPr lang="en-US" b="0" i="0" dirty="0">
                <a:solidFill>
                  <a:srgbClr val="555555"/>
                </a:solidFill>
                <a:effectLst/>
                <a:latin typeface="Droid Serif"/>
              </a:rPr>
              <a:t> </a:t>
            </a:r>
            <a:r>
              <a:rPr lang="en-US" b="0" i="0" dirty="0" err="1">
                <a:solidFill>
                  <a:srgbClr val="555555"/>
                </a:solidFill>
                <a:effectLst/>
                <a:latin typeface="Droid Serif"/>
              </a:rPr>
              <a:t>iff</a:t>
            </a:r>
            <a:r>
              <a:rPr lang="en-US" b="0" i="0" dirty="0">
                <a:solidFill>
                  <a:srgbClr val="555555"/>
                </a:solidFill>
                <a:effectLst/>
                <a:latin typeface="Droid Serif"/>
              </a:rPr>
              <a:t> F is true in some state after </a:t>
            </a:r>
            <a:r>
              <a:rPr lang="en-US" b="0" i="0" dirty="0" err="1">
                <a:solidFill>
                  <a:srgbClr val="555555"/>
                </a:solidFill>
                <a:effectLst/>
                <a:latin typeface="Droid Serif"/>
              </a:rPr>
              <a:t>i</a:t>
            </a:r>
            <a:r>
              <a:rPr lang="en-US" b="0" i="1" dirty="0">
                <a:solidFill>
                  <a:srgbClr val="555555"/>
                </a:solidFill>
                <a:effectLst/>
                <a:latin typeface="Droid Serif"/>
              </a:rPr>
              <a:t>, </a:t>
            </a:r>
            <a:r>
              <a:rPr lang="en-US" b="0" i="0" dirty="0">
                <a:solidFill>
                  <a:srgbClr val="555555"/>
                </a:solidFill>
                <a:effectLst/>
                <a:latin typeface="Droid Serif"/>
              </a:rPr>
              <a:t>including the current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74F"/>
                </a:solidFill>
                <a:effectLst/>
                <a:latin typeface="-apple-system"/>
              </a:rPr>
              <a:t>Eventually is also used to express </a:t>
            </a:r>
            <a:r>
              <a:rPr lang="en-US" b="1" i="0" dirty="0">
                <a:solidFill>
                  <a:srgbClr val="37474F"/>
                </a:solidFill>
                <a:effectLst/>
                <a:latin typeface="-apple-system"/>
              </a:rPr>
              <a:t>liveness properties</a:t>
            </a:r>
            <a:r>
              <a:rPr lang="en-US" b="0" i="0" dirty="0">
                <a:solidFill>
                  <a:srgbClr val="37474F"/>
                </a:solidFill>
                <a:effectLst/>
                <a:latin typeface="-apple-system"/>
              </a:rPr>
              <a:t>, the ones that we could not define with Alloy 5, if you remember. This is where Alloy’s model-finder comes in handy: we can find example traces where something eventually happens, even if it’s not a guaranteed liveness property…</a:t>
            </a:r>
            <a:endParaRPr lang="en-US" dirty="0"/>
          </a:p>
        </p:txBody>
      </p:sp>
      <p:sp>
        <p:nvSpPr>
          <p:cNvPr id="4" name="Slide Number Placeholder 3"/>
          <p:cNvSpPr>
            <a:spLocks noGrp="1"/>
          </p:cNvSpPr>
          <p:nvPr>
            <p:ph type="sldNum" sz="quarter" idx="5"/>
          </p:nvPr>
        </p:nvSpPr>
        <p:spPr/>
        <p:txBody>
          <a:bodyPr/>
          <a:lstStyle/>
          <a:p>
            <a:fld id="{BE9B9AF6-004C-4D15-A81D-E2D76DA6570B}" type="slidenum">
              <a:rPr lang="it-IT" smtClean="0"/>
              <a:t>11</a:t>
            </a:fld>
            <a:endParaRPr lang="it-IT"/>
          </a:p>
        </p:txBody>
      </p:sp>
    </p:spTree>
    <p:extLst>
      <p:ext uri="{BB962C8B-B14F-4D97-AF65-F5344CB8AC3E}">
        <p14:creationId xmlns:p14="http://schemas.microsoft.com/office/powerpoint/2010/main" val="1402408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there is an example of eventually: a new fact saying that immortality must not be present in our model, therefore we say that it is always true that for each person p, if that person p is alive at the current state, then at some point in the future he will die. Here we can add the connective after before eventually to remove the current state as a possible state where the predicate after “eventually” is true: basically we narrow down the possible states where </a:t>
            </a:r>
            <a:r>
              <a:rPr lang="en-US" dirty="0" err="1"/>
              <a:t>p.liveness</a:t>
            </a:r>
            <a:r>
              <a:rPr lang="en-US" dirty="0"/>
              <a:t> = Dead by excluding the current state…</a:t>
            </a:r>
          </a:p>
        </p:txBody>
      </p:sp>
      <p:sp>
        <p:nvSpPr>
          <p:cNvPr id="4" name="Slide Number Placeholder 3"/>
          <p:cNvSpPr>
            <a:spLocks noGrp="1"/>
          </p:cNvSpPr>
          <p:nvPr>
            <p:ph type="sldNum" sz="quarter" idx="5"/>
          </p:nvPr>
        </p:nvSpPr>
        <p:spPr/>
        <p:txBody>
          <a:bodyPr/>
          <a:lstStyle/>
          <a:p>
            <a:fld id="{2A7D2EE0-B359-40D5-976F-6A5503B1E175}" type="slidenum">
              <a:rPr lang="it-IT" smtClean="0"/>
              <a:t>12</a:t>
            </a:fld>
            <a:endParaRPr lang="it-IT"/>
          </a:p>
        </p:txBody>
      </p:sp>
    </p:spTree>
    <p:extLst>
      <p:ext uri="{BB962C8B-B14F-4D97-AF65-F5344CB8AC3E}">
        <p14:creationId xmlns:p14="http://schemas.microsoft.com/office/powerpoint/2010/main" val="2732570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74F"/>
                </a:solidFill>
                <a:effectLst/>
                <a:latin typeface="-apple-system"/>
              </a:rPr>
              <a:t>…At this point, let me make a remark: temporal logic can become tricky to reason through if we combine the expressions we’ve just seen in order to create complex expressions. For example, we can combine always and eventually: the first predicate says that </a:t>
            </a:r>
            <a:r>
              <a:rPr lang="en-US" dirty="0"/>
              <a:t>some N</a:t>
            </a:r>
            <a:r>
              <a:rPr lang="en-US" b="0" i="0" dirty="0">
                <a:solidFill>
                  <a:srgbClr val="37474F"/>
                </a:solidFill>
                <a:effectLst/>
                <a:latin typeface="-apple-system"/>
              </a:rPr>
              <a:t> always is true at some point in the future, while the second predicate says that </a:t>
            </a:r>
            <a:r>
              <a:rPr lang="en-US" dirty="0"/>
              <a:t>some N</a:t>
            </a:r>
            <a:r>
              <a:rPr lang="en-US" b="0" i="0" dirty="0">
                <a:solidFill>
                  <a:srgbClr val="37474F"/>
                </a:solidFill>
                <a:effectLst/>
                <a:latin typeface="-apple-system"/>
              </a:rPr>
              <a:t> becomes </a:t>
            </a:r>
            <a:r>
              <a:rPr lang="en-US" b="0" i="1" dirty="0">
                <a:solidFill>
                  <a:srgbClr val="37474F"/>
                </a:solidFill>
                <a:effectLst/>
                <a:latin typeface="-apple-system"/>
              </a:rPr>
              <a:t>permanently</a:t>
            </a:r>
            <a:r>
              <a:rPr lang="en-US" b="0" i="0" dirty="0">
                <a:solidFill>
                  <a:srgbClr val="37474F"/>
                </a:solidFill>
                <a:effectLst/>
                <a:latin typeface="-apple-system"/>
              </a:rPr>
              <a:t> true. If we exploit Alloy to check which implies whom, we’ll find out that the second predicate is strictly more powerful…</a:t>
            </a:r>
            <a:endParaRPr lang="en-US" b="0" i="0" dirty="0">
              <a:solidFill>
                <a:srgbClr val="555555"/>
              </a:solidFill>
              <a:effectLst/>
              <a:latin typeface="Droid Serif"/>
            </a:endParaRPr>
          </a:p>
          <a:p>
            <a:endParaRPr lang="en-US" dirty="0"/>
          </a:p>
        </p:txBody>
      </p:sp>
      <p:sp>
        <p:nvSpPr>
          <p:cNvPr id="4" name="Slide Number Placeholder 3"/>
          <p:cNvSpPr>
            <a:spLocks noGrp="1"/>
          </p:cNvSpPr>
          <p:nvPr>
            <p:ph type="sldNum" sz="quarter" idx="5"/>
          </p:nvPr>
        </p:nvSpPr>
        <p:spPr/>
        <p:txBody>
          <a:bodyPr/>
          <a:lstStyle/>
          <a:p>
            <a:fld id="{BE9B9AF6-004C-4D15-A81D-E2D76DA6570B}" type="slidenum">
              <a:rPr lang="it-IT" smtClean="0"/>
              <a:t>13</a:t>
            </a:fld>
            <a:endParaRPr lang="it-IT"/>
          </a:p>
        </p:txBody>
      </p:sp>
    </p:spTree>
    <p:extLst>
      <p:ext uri="{BB962C8B-B14F-4D97-AF65-F5344CB8AC3E}">
        <p14:creationId xmlns:p14="http://schemas.microsoft.com/office/powerpoint/2010/main" val="2942498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there is an example of eventually: a new fact saying that immortality must not be present in our model, therefore we say that it is always true that for each person p, if that person p is alive at the current state, then at some point in the future he will die. Here we can add the connective after before eventually to remove the current state as a possible state where the predicate after “eventually” is true: basically we narrow down the possible states where </a:t>
            </a:r>
            <a:r>
              <a:rPr lang="en-US" dirty="0" err="1"/>
              <a:t>p.liveness</a:t>
            </a:r>
            <a:r>
              <a:rPr lang="en-US" dirty="0"/>
              <a:t> = Dead by excluding the current state…</a:t>
            </a:r>
          </a:p>
        </p:txBody>
      </p:sp>
      <p:sp>
        <p:nvSpPr>
          <p:cNvPr id="4" name="Slide Number Placeholder 3"/>
          <p:cNvSpPr>
            <a:spLocks noGrp="1"/>
          </p:cNvSpPr>
          <p:nvPr>
            <p:ph type="sldNum" sz="quarter" idx="5"/>
          </p:nvPr>
        </p:nvSpPr>
        <p:spPr/>
        <p:txBody>
          <a:bodyPr/>
          <a:lstStyle/>
          <a:p>
            <a:fld id="{2A7D2EE0-B359-40D5-976F-6A5503B1E175}" type="slidenum">
              <a:rPr lang="it-IT" smtClean="0"/>
              <a:t>14</a:t>
            </a:fld>
            <a:endParaRPr lang="it-IT"/>
          </a:p>
        </p:txBody>
      </p:sp>
    </p:spTree>
    <p:extLst>
      <p:ext uri="{BB962C8B-B14F-4D97-AF65-F5344CB8AC3E}">
        <p14:creationId xmlns:p14="http://schemas.microsoft.com/office/powerpoint/2010/main" val="2200558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move to the past unary expressions. The first one we see is historically: </a:t>
            </a:r>
            <a:r>
              <a:rPr lang="en-US" b="0" i="0" dirty="0">
                <a:solidFill>
                  <a:srgbClr val="555555"/>
                </a:solidFill>
                <a:effectLst/>
                <a:latin typeface="Droid Serif"/>
              </a:rPr>
              <a:t>historically F is true in state </a:t>
            </a:r>
            <a:r>
              <a:rPr lang="en-US" b="0" i="1" dirty="0" err="1">
                <a:solidFill>
                  <a:srgbClr val="555555"/>
                </a:solidFill>
                <a:effectLst/>
                <a:latin typeface="Droid Serif"/>
              </a:rPr>
              <a:t>i</a:t>
            </a:r>
            <a:r>
              <a:rPr lang="en-US" b="0" i="0" dirty="0">
                <a:solidFill>
                  <a:srgbClr val="555555"/>
                </a:solidFill>
                <a:effectLst/>
                <a:latin typeface="Droid Serif"/>
              </a:rPr>
              <a:t> </a:t>
            </a:r>
            <a:r>
              <a:rPr lang="en-US" b="0" i="0" dirty="0" err="1">
                <a:solidFill>
                  <a:srgbClr val="555555"/>
                </a:solidFill>
                <a:effectLst/>
                <a:latin typeface="Droid Serif"/>
              </a:rPr>
              <a:t>iff</a:t>
            </a:r>
            <a:r>
              <a:rPr lang="en-US" b="0" i="0" dirty="0">
                <a:solidFill>
                  <a:srgbClr val="555555"/>
                </a:solidFill>
                <a:effectLst/>
                <a:latin typeface="Droid Serif"/>
              </a:rPr>
              <a:t> F is true in every state before </a:t>
            </a:r>
            <a:r>
              <a:rPr lang="en-US" b="0" i="1" dirty="0">
                <a:solidFill>
                  <a:srgbClr val="555555"/>
                </a:solidFill>
                <a:effectLst/>
                <a:latin typeface="Droid Serif"/>
              </a:rPr>
              <a:t>i, </a:t>
            </a:r>
            <a:r>
              <a:rPr lang="en-US" b="0" i="0" dirty="0">
                <a:solidFill>
                  <a:srgbClr val="555555"/>
                </a:solidFill>
                <a:effectLst/>
                <a:latin typeface="Droid Serif"/>
              </a:rPr>
              <a:t>including </a:t>
            </a:r>
            <a:r>
              <a:rPr lang="en-US" b="0" i="0" dirty="0" err="1">
                <a:solidFill>
                  <a:srgbClr val="555555"/>
                </a:solidFill>
                <a:effectLst/>
                <a:latin typeface="Droid Serif"/>
              </a:rPr>
              <a:t>i</a:t>
            </a:r>
            <a:r>
              <a:rPr lang="en-US" b="0" i="0" dirty="0">
                <a:solidFill>
                  <a:srgbClr val="555555"/>
                </a:solidFill>
                <a:effectLst/>
                <a:latin typeface="Droid Serif"/>
              </a:rPr>
              <a:t> itself, so it is the dual of always…</a:t>
            </a:r>
          </a:p>
          <a:p>
            <a:endParaRPr lang="en-US" dirty="0"/>
          </a:p>
        </p:txBody>
      </p:sp>
      <p:sp>
        <p:nvSpPr>
          <p:cNvPr id="4" name="Slide Number Placeholder 3"/>
          <p:cNvSpPr>
            <a:spLocks noGrp="1"/>
          </p:cNvSpPr>
          <p:nvPr>
            <p:ph type="sldNum" sz="quarter" idx="5"/>
          </p:nvPr>
        </p:nvSpPr>
        <p:spPr/>
        <p:txBody>
          <a:bodyPr/>
          <a:lstStyle/>
          <a:p>
            <a:fld id="{BE9B9AF6-004C-4D15-A81D-E2D76DA6570B}" type="slidenum">
              <a:rPr lang="it-IT" smtClean="0"/>
              <a:t>15</a:t>
            </a:fld>
            <a:endParaRPr lang="it-IT"/>
          </a:p>
        </p:txBody>
      </p:sp>
    </p:spTree>
    <p:extLst>
      <p:ext uri="{BB962C8B-B14F-4D97-AF65-F5344CB8AC3E}">
        <p14:creationId xmlns:p14="http://schemas.microsoft.com/office/powerpoint/2010/main" val="2109680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historically with this fact to constrain that in our model it is always true that if a person is alive, this means that he has always been alive from the beginning of the trace: with this example we can appreciate that historically is the dual of always and therefore they constrain diametrically opposed facts…</a:t>
            </a:r>
          </a:p>
        </p:txBody>
      </p:sp>
      <p:sp>
        <p:nvSpPr>
          <p:cNvPr id="4" name="Slide Number Placeholder 3"/>
          <p:cNvSpPr>
            <a:spLocks noGrp="1"/>
          </p:cNvSpPr>
          <p:nvPr>
            <p:ph type="sldNum" sz="quarter" idx="5"/>
          </p:nvPr>
        </p:nvSpPr>
        <p:spPr/>
        <p:txBody>
          <a:bodyPr/>
          <a:lstStyle/>
          <a:p>
            <a:fld id="{2A7D2EE0-B359-40D5-976F-6A5503B1E175}" type="slidenum">
              <a:rPr lang="it-IT" smtClean="0"/>
              <a:t>16</a:t>
            </a:fld>
            <a:endParaRPr lang="it-IT"/>
          </a:p>
        </p:txBody>
      </p:sp>
    </p:spTree>
    <p:extLst>
      <p:ext uri="{BB962C8B-B14F-4D97-AF65-F5344CB8AC3E}">
        <p14:creationId xmlns:p14="http://schemas.microsoft.com/office/powerpoint/2010/main" val="3935020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Droid Serif"/>
              </a:rPr>
              <a:t>…The second past unary operator is once: the expression once F is true in state </a:t>
            </a:r>
            <a:r>
              <a:rPr lang="en-US" b="0" i="1" dirty="0" err="1">
                <a:solidFill>
                  <a:srgbClr val="555555"/>
                </a:solidFill>
                <a:effectLst/>
                <a:latin typeface="Droid Serif"/>
              </a:rPr>
              <a:t>i</a:t>
            </a:r>
            <a:r>
              <a:rPr lang="en-US" b="0" i="0" dirty="0">
                <a:solidFill>
                  <a:srgbClr val="555555"/>
                </a:solidFill>
                <a:effectLst/>
                <a:latin typeface="Droid Serif"/>
              </a:rPr>
              <a:t> </a:t>
            </a:r>
            <a:r>
              <a:rPr lang="en-US" b="0" i="0" dirty="0" err="1">
                <a:solidFill>
                  <a:srgbClr val="555555"/>
                </a:solidFill>
                <a:effectLst/>
                <a:latin typeface="Droid Serif"/>
              </a:rPr>
              <a:t>iff</a:t>
            </a:r>
            <a:r>
              <a:rPr lang="en-US" b="0" i="0" dirty="0">
                <a:solidFill>
                  <a:srgbClr val="555555"/>
                </a:solidFill>
                <a:effectLst/>
                <a:latin typeface="Droid Serif"/>
              </a:rPr>
              <a:t> F is true in at least one state before </a:t>
            </a:r>
            <a:r>
              <a:rPr lang="en-US" b="0" i="0" dirty="0" err="1">
                <a:solidFill>
                  <a:srgbClr val="555555"/>
                </a:solidFill>
                <a:effectLst/>
                <a:latin typeface="Droid Serif"/>
              </a:rPr>
              <a:t>i</a:t>
            </a:r>
            <a:r>
              <a:rPr lang="en-US" b="0" i="0" dirty="0">
                <a:solidFill>
                  <a:srgbClr val="555555"/>
                </a:solidFill>
                <a:effectLst/>
                <a:latin typeface="Droid Serif"/>
              </a:rPr>
              <a:t> including </a:t>
            </a:r>
            <a:r>
              <a:rPr lang="en-US" b="0" i="0" dirty="0" err="1">
                <a:solidFill>
                  <a:srgbClr val="555555"/>
                </a:solidFill>
                <a:effectLst/>
                <a:latin typeface="Droid Serif"/>
              </a:rPr>
              <a:t>i</a:t>
            </a:r>
            <a:r>
              <a:rPr lang="en-US" b="0" i="0" dirty="0">
                <a:solidFill>
                  <a:srgbClr val="555555"/>
                </a:solidFill>
                <a:effectLst/>
                <a:latin typeface="Droid Serif"/>
              </a:rPr>
              <a:t>. As you can see, it is the dual of eventually…</a:t>
            </a:r>
          </a:p>
          <a:p>
            <a:endParaRPr lang="en-US" dirty="0"/>
          </a:p>
        </p:txBody>
      </p:sp>
      <p:sp>
        <p:nvSpPr>
          <p:cNvPr id="4" name="Slide Number Placeholder 3"/>
          <p:cNvSpPr>
            <a:spLocks noGrp="1"/>
          </p:cNvSpPr>
          <p:nvPr>
            <p:ph type="sldNum" sz="quarter" idx="5"/>
          </p:nvPr>
        </p:nvSpPr>
        <p:spPr/>
        <p:txBody>
          <a:bodyPr/>
          <a:lstStyle/>
          <a:p>
            <a:fld id="{BE9B9AF6-004C-4D15-A81D-E2D76DA6570B}" type="slidenum">
              <a:rPr lang="it-IT" smtClean="0"/>
              <a:t>17</a:t>
            </a:fld>
            <a:endParaRPr lang="it-IT"/>
          </a:p>
        </p:txBody>
      </p:sp>
    </p:spTree>
    <p:extLst>
      <p:ext uri="{BB962C8B-B14F-4D97-AF65-F5344CB8AC3E}">
        <p14:creationId xmlns:p14="http://schemas.microsoft.com/office/powerpoint/2010/main" val="1224059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once to express another fact for our model that says that it is always true that if a person p is dead, this means that once he died, that is, he died in at least one past state. Then, since we constrained that if a person is dead, he remains dead forever, the die predicate can be true only one single time for each person.</a:t>
            </a:r>
          </a:p>
        </p:txBody>
      </p:sp>
      <p:sp>
        <p:nvSpPr>
          <p:cNvPr id="4" name="Slide Number Placeholder 3"/>
          <p:cNvSpPr>
            <a:spLocks noGrp="1"/>
          </p:cNvSpPr>
          <p:nvPr>
            <p:ph type="sldNum" sz="quarter" idx="5"/>
          </p:nvPr>
        </p:nvSpPr>
        <p:spPr/>
        <p:txBody>
          <a:bodyPr/>
          <a:lstStyle/>
          <a:p>
            <a:fld id="{2A7D2EE0-B359-40D5-976F-6A5503B1E175}" type="slidenum">
              <a:rPr lang="it-IT" smtClean="0"/>
              <a:t>18</a:t>
            </a:fld>
            <a:endParaRPr lang="it-IT"/>
          </a:p>
        </p:txBody>
      </p:sp>
    </p:spTree>
    <p:extLst>
      <p:ext uri="{BB962C8B-B14F-4D97-AF65-F5344CB8AC3E}">
        <p14:creationId xmlns:p14="http://schemas.microsoft.com/office/powerpoint/2010/main" val="3012950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past unary operator is before: </a:t>
            </a:r>
            <a:r>
              <a:rPr lang="en-US" b="0" i="0" dirty="0">
                <a:solidFill>
                  <a:srgbClr val="555555"/>
                </a:solidFill>
                <a:effectLst/>
                <a:latin typeface="Droid Serif"/>
              </a:rPr>
              <a:t>The expression before F is true in state </a:t>
            </a:r>
            <a:r>
              <a:rPr lang="en-US" b="0" i="1" dirty="0" err="1">
                <a:solidFill>
                  <a:srgbClr val="555555"/>
                </a:solidFill>
                <a:effectLst/>
                <a:latin typeface="Droid Serif"/>
              </a:rPr>
              <a:t>i</a:t>
            </a:r>
            <a:r>
              <a:rPr lang="en-US" b="0" i="1" dirty="0">
                <a:solidFill>
                  <a:srgbClr val="555555"/>
                </a:solidFill>
                <a:effectLst/>
                <a:latin typeface="Droid Serif"/>
              </a:rPr>
              <a:t> &gt; 0</a:t>
            </a:r>
            <a:r>
              <a:rPr lang="en-US" b="0" i="0" dirty="0">
                <a:solidFill>
                  <a:srgbClr val="555555"/>
                </a:solidFill>
                <a:effectLst/>
                <a:latin typeface="Droid Serif"/>
              </a:rPr>
              <a:t> </a:t>
            </a:r>
            <a:r>
              <a:rPr lang="en-US" b="0" i="0" dirty="0" err="1">
                <a:solidFill>
                  <a:srgbClr val="555555"/>
                </a:solidFill>
                <a:effectLst/>
                <a:latin typeface="Droid Serif"/>
              </a:rPr>
              <a:t>iff</a:t>
            </a:r>
            <a:r>
              <a:rPr lang="en-US" b="0" i="0" dirty="0">
                <a:solidFill>
                  <a:srgbClr val="555555"/>
                </a:solidFill>
                <a:effectLst/>
                <a:latin typeface="Droid Serif"/>
              </a:rPr>
              <a:t> F is true in state </a:t>
            </a:r>
            <a:r>
              <a:rPr lang="en-US" b="0" i="1" dirty="0" err="1">
                <a:solidFill>
                  <a:srgbClr val="555555"/>
                </a:solidFill>
                <a:effectLst/>
                <a:latin typeface="Droid Serif"/>
              </a:rPr>
              <a:t>i</a:t>
            </a:r>
            <a:r>
              <a:rPr lang="en-US" b="0" i="1" dirty="0">
                <a:solidFill>
                  <a:srgbClr val="555555"/>
                </a:solidFill>
                <a:effectLst/>
                <a:latin typeface="Droid Serif"/>
              </a:rPr>
              <a:t> - 1</a:t>
            </a:r>
            <a:r>
              <a:rPr lang="en-US" b="0" i="0" dirty="0">
                <a:solidFill>
                  <a:srgbClr val="555555"/>
                </a:solidFill>
                <a:effectLst/>
                <a:latin typeface="Droid Serif"/>
              </a:rPr>
              <a:t>. By convention, before F is false in state 0. Before instead is the dual of after…</a:t>
            </a:r>
          </a:p>
          <a:p>
            <a:endParaRPr lang="en-US" dirty="0"/>
          </a:p>
        </p:txBody>
      </p:sp>
      <p:sp>
        <p:nvSpPr>
          <p:cNvPr id="4" name="Slide Number Placeholder 3"/>
          <p:cNvSpPr>
            <a:spLocks noGrp="1"/>
          </p:cNvSpPr>
          <p:nvPr>
            <p:ph type="sldNum" sz="quarter" idx="5"/>
          </p:nvPr>
        </p:nvSpPr>
        <p:spPr/>
        <p:txBody>
          <a:bodyPr/>
          <a:lstStyle/>
          <a:p>
            <a:fld id="{BE9B9AF6-004C-4D15-A81D-E2D76DA6570B}" type="slidenum">
              <a:rPr lang="it-IT" smtClean="0"/>
              <a:t>19</a:t>
            </a:fld>
            <a:endParaRPr lang="it-IT"/>
          </a:p>
        </p:txBody>
      </p:sp>
    </p:spTree>
    <p:extLst>
      <p:ext uri="{BB962C8B-B14F-4D97-AF65-F5344CB8AC3E}">
        <p14:creationId xmlns:p14="http://schemas.microsoft.com/office/powerpoint/2010/main" val="56427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…Getting back into the discussion about the new temporal logic of Alloy 6, such logic is defined by professors </a:t>
            </a:r>
            <a:r>
              <a:rPr lang="en-US" dirty="0" err="1"/>
              <a:t>Ashari</a:t>
            </a:r>
            <a:r>
              <a:rPr lang="en-US" dirty="0"/>
              <a:t> and Habib from the University of Colorado as an infinite sequence of states where each point in time has a unique successor, based on a linear-time perspective. </a:t>
            </a:r>
            <a:r>
              <a:rPr lang="en-US" b="0" i="0" dirty="0">
                <a:solidFill>
                  <a:srgbClr val="37474F"/>
                </a:solidFill>
                <a:effectLst/>
                <a:latin typeface="-apple-system"/>
              </a:rPr>
              <a:t>Like most specification languages, Alloy divides time into a series of discrete steps, where </a:t>
            </a:r>
            <a:r>
              <a:rPr lang="en-US" b="0" i="0" dirty="0" err="1">
                <a:solidFill>
                  <a:srgbClr val="37474F"/>
                </a:solidFill>
                <a:effectLst/>
                <a:latin typeface="-apple-system"/>
              </a:rPr>
              <a:t>i</a:t>
            </a:r>
            <a:r>
              <a:rPr lang="en-US" b="0" i="0" dirty="0">
                <a:solidFill>
                  <a:srgbClr val="37474F"/>
                </a:solidFill>
                <a:effectLst/>
                <a:latin typeface="-apple-system"/>
              </a:rPr>
              <a:t> is denoted as the current state, </a:t>
            </a:r>
            <a:r>
              <a:rPr lang="en-US" b="0" i="0" dirty="0" err="1">
                <a:solidFill>
                  <a:srgbClr val="37474F"/>
                </a:solidFill>
                <a:effectLst/>
                <a:latin typeface="-apple-system"/>
              </a:rPr>
              <a:t>i</a:t>
            </a:r>
            <a:r>
              <a:rPr lang="en-US" b="0" i="0" dirty="0">
                <a:solidFill>
                  <a:srgbClr val="37474F"/>
                </a:solidFill>
                <a:effectLst/>
                <a:latin typeface="-apple-system"/>
              </a:rPr>
              <a:t>+ the future states and </a:t>
            </a:r>
            <a:r>
              <a:rPr lang="en-US" b="0" i="0" dirty="0" err="1">
                <a:solidFill>
                  <a:srgbClr val="37474F"/>
                </a:solidFill>
                <a:effectLst/>
                <a:latin typeface="-apple-system"/>
              </a:rPr>
              <a:t>i</a:t>
            </a:r>
            <a:r>
              <a:rPr lang="en-US" b="0" i="0" dirty="0">
                <a:solidFill>
                  <a:srgbClr val="37474F"/>
                </a:solidFill>
                <a:effectLst/>
                <a:latin typeface="-apple-system"/>
              </a:rPr>
              <a:t>- the past states…</a:t>
            </a:r>
            <a:endParaRPr lang="en-US" dirty="0"/>
          </a:p>
          <a:p>
            <a:endParaRPr lang="en-US" dirty="0"/>
          </a:p>
        </p:txBody>
      </p:sp>
      <p:sp>
        <p:nvSpPr>
          <p:cNvPr id="4" name="Slide Number Placeholder 3"/>
          <p:cNvSpPr>
            <a:spLocks noGrp="1"/>
          </p:cNvSpPr>
          <p:nvPr>
            <p:ph type="sldNum" sz="quarter" idx="5"/>
          </p:nvPr>
        </p:nvSpPr>
        <p:spPr/>
        <p:txBody>
          <a:bodyPr/>
          <a:lstStyle/>
          <a:p>
            <a:fld id="{89B72EE4-CFCC-44C0-A203-B6C79CB72A40}" type="slidenum">
              <a:rPr lang="it-IT" smtClean="0"/>
              <a:t>2</a:t>
            </a:fld>
            <a:endParaRPr lang="it-IT"/>
          </a:p>
        </p:txBody>
      </p:sp>
    </p:spTree>
    <p:extLst>
      <p:ext uri="{BB962C8B-B14F-4D97-AF65-F5344CB8AC3E}">
        <p14:creationId xmlns:p14="http://schemas.microsoft.com/office/powerpoint/2010/main" val="2502103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there is an example with before. In particular, it is an assertion to check if it is true that, starting from the second state, it is always true that if a person is alive, then before has always been alive. Note that we have to add after before the assertion since before is false in state 0 by default. Obviously this property is guaranteed by the fact with historically, therefore Alloy does not found any counterexample if we check it…</a:t>
            </a:r>
          </a:p>
        </p:txBody>
      </p:sp>
      <p:sp>
        <p:nvSpPr>
          <p:cNvPr id="4" name="Slide Number Placeholder 3"/>
          <p:cNvSpPr>
            <a:spLocks noGrp="1"/>
          </p:cNvSpPr>
          <p:nvPr>
            <p:ph type="sldNum" sz="quarter" idx="5"/>
          </p:nvPr>
        </p:nvSpPr>
        <p:spPr/>
        <p:txBody>
          <a:bodyPr/>
          <a:lstStyle/>
          <a:p>
            <a:fld id="{2A7D2EE0-B359-40D5-976F-6A5503B1E175}" type="slidenum">
              <a:rPr lang="it-IT" smtClean="0"/>
              <a:t>20</a:t>
            </a:fld>
            <a:endParaRPr lang="it-IT"/>
          </a:p>
        </p:txBody>
      </p:sp>
    </p:spTree>
    <p:extLst>
      <p:ext uri="{BB962C8B-B14F-4D97-AF65-F5344CB8AC3E}">
        <p14:creationId xmlns:p14="http://schemas.microsoft.com/office/powerpoint/2010/main" val="2515593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now move to binary operators, starting from the future ones. </a:t>
            </a:r>
            <a:r>
              <a:rPr lang="en-US" b="0" i="0" dirty="0">
                <a:solidFill>
                  <a:srgbClr val="555555"/>
                </a:solidFill>
                <a:effectLst/>
                <a:latin typeface="Droid Serif"/>
              </a:rPr>
              <a:t>The expression F until G is true in state </a:t>
            </a:r>
            <a:r>
              <a:rPr lang="en-US" b="0" i="1" dirty="0" err="1">
                <a:solidFill>
                  <a:srgbClr val="555555"/>
                </a:solidFill>
                <a:effectLst/>
                <a:latin typeface="Droid Serif"/>
              </a:rPr>
              <a:t>i</a:t>
            </a:r>
            <a:r>
              <a:rPr lang="en-US" b="0" i="0" dirty="0">
                <a:solidFill>
                  <a:srgbClr val="555555"/>
                </a:solidFill>
                <a:effectLst/>
                <a:latin typeface="Droid Serif"/>
              </a:rPr>
              <a:t> </a:t>
            </a:r>
            <a:r>
              <a:rPr lang="en-US" b="0" i="0" dirty="0" err="1">
                <a:solidFill>
                  <a:srgbClr val="555555"/>
                </a:solidFill>
                <a:effectLst/>
                <a:latin typeface="Droid Serif"/>
              </a:rPr>
              <a:t>iff</a:t>
            </a:r>
            <a:r>
              <a:rPr lang="en-US" b="0" i="0" dirty="0">
                <a:solidFill>
                  <a:srgbClr val="555555"/>
                </a:solidFill>
                <a:effectLst/>
                <a:latin typeface="Droid Serif"/>
              </a:rPr>
              <a:t> G is true in some state </a:t>
            </a:r>
            <a:r>
              <a:rPr lang="en-US" b="0" i="1" dirty="0">
                <a:solidFill>
                  <a:srgbClr val="555555"/>
                </a:solidFill>
                <a:effectLst/>
                <a:latin typeface="Droid Serif"/>
              </a:rPr>
              <a:t>j</a:t>
            </a:r>
            <a:r>
              <a:rPr lang="en-US" b="0" i="0" dirty="0">
                <a:solidFill>
                  <a:srgbClr val="555555"/>
                </a:solidFill>
                <a:effectLst/>
                <a:latin typeface="Droid Serif"/>
              </a:rPr>
              <a:t> after </a:t>
            </a:r>
            <a:r>
              <a:rPr lang="en-US" b="0" i="0" dirty="0" err="1">
                <a:solidFill>
                  <a:srgbClr val="555555"/>
                </a:solidFill>
                <a:effectLst/>
                <a:latin typeface="Droid Serif"/>
              </a:rPr>
              <a:t>i</a:t>
            </a:r>
            <a:r>
              <a:rPr lang="en-US" b="0" i="0" dirty="0">
                <a:solidFill>
                  <a:srgbClr val="555555"/>
                </a:solidFill>
                <a:effectLst/>
                <a:latin typeface="Droid Serif"/>
              </a:rPr>
              <a:t> and F is true in every state </a:t>
            </a:r>
            <a:r>
              <a:rPr lang="en-US" b="0" i="1" dirty="0">
                <a:solidFill>
                  <a:srgbClr val="555555"/>
                </a:solidFill>
                <a:effectLst/>
                <a:latin typeface="Droid Serif"/>
              </a:rPr>
              <a:t>k</a:t>
            </a:r>
            <a:r>
              <a:rPr lang="en-US" b="0" i="0" dirty="0">
                <a:solidFill>
                  <a:srgbClr val="555555"/>
                </a:solidFill>
                <a:effectLst/>
                <a:latin typeface="Droid Serif"/>
              </a:rPr>
              <a:t> such that k is in between </a:t>
            </a:r>
            <a:r>
              <a:rPr lang="en-US" b="0" i="0" dirty="0" err="1">
                <a:solidFill>
                  <a:srgbClr val="555555"/>
                </a:solidFill>
                <a:effectLst/>
                <a:latin typeface="Droid Serif"/>
              </a:rPr>
              <a:t>i</a:t>
            </a:r>
            <a:r>
              <a:rPr lang="en-US" b="0" i="0" dirty="0">
                <a:solidFill>
                  <a:srgbClr val="555555"/>
                </a:solidFill>
                <a:effectLst/>
                <a:latin typeface="Droid Serif"/>
              </a:rPr>
              <a:t> and j…</a:t>
            </a:r>
          </a:p>
          <a:p>
            <a:endParaRPr lang="en-US" dirty="0"/>
          </a:p>
        </p:txBody>
      </p:sp>
      <p:sp>
        <p:nvSpPr>
          <p:cNvPr id="4" name="Slide Number Placeholder 3"/>
          <p:cNvSpPr>
            <a:spLocks noGrp="1"/>
          </p:cNvSpPr>
          <p:nvPr>
            <p:ph type="sldNum" sz="quarter" idx="5"/>
          </p:nvPr>
        </p:nvSpPr>
        <p:spPr/>
        <p:txBody>
          <a:bodyPr/>
          <a:lstStyle/>
          <a:p>
            <a:fld id="{BE9B9AF6-004C-4D15-A81D-E2D76DA6570B}" type="slidenum">
              <a:rPr lang="it-IT" smtClean="0"/>
              <a:t>21</a:t>
            </a:fld>
            <a:endParaRPr lang="it-IT"/>
          </a:p>
        </p:txBody>
      </p:sp>
    </p:spTree>
    <p:extLst>
      <p:ext uri="{BB962C8B-B14F-4D97-AF65-F5344CB8AC3E}">
        <p14:creationId xmlns:p14="http://schemas.microsoft.com/office/powerpoint/2010/main" val="2992510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we can have a fact named </a:t>
            </a:r>
            <a:r>
              <a:rPr lang="en-US" dirty="0" err="1"/>
              <a:t>LifeCycle</a:t>
            </a:r>
            <a:r>
              <a:rPr lang="en-US" dirty="0"/>
              <a:t>, where it is said that for each person p it is always true that if p is alive, he remains alive until he is dead. Note that </a:t>
            </a:r>
            <a:r>
              <a:rPr lang="en-US" dirty="0" err="1"/>
              <a:t>p.liveness</a:t>
            </a:r>
            <a:r>
              <a:rPr lang="en-US" dirty="0"/>
              <a:t> = Alive is true until and excluding the state where </a:t>
            </a:r>
            <a:r>
              <a:rPr lang="en-US" dirty="0" err="1"/>
              <a:t>p.liveness</a:t>
            </a:r>
            <a:r>
              <a:rPr lang="en-US" dirty="0"/>
              <a:t> = dead is true  …</a:t>
            </a:r>
          </a:p>
        </p:txBody>
      </p:sp>
      <p:sp>
        <p:nvSpPr>
          <p:cNvPr id="4" name="Slide Number Placeholder 3"/>
          <p:cNvSpPr>
            <a:spLocks noGrp="1"/>
          </p:cNvSpPr>
          <p:nvPr>
            <p:ph type="sldNum" sz="quarter" idx="5"/>
          </p:nvPr>
        </p:nvSpPr>
        <p:spPr/>
        <p:txBody>
          <a:bodyPr/>
          <a:lstStyle/>
          <a:p>
            <a:fld id="{2A7D2EE0-B359-40D5-976F-6A5503B1E175}" type="slidenum">
              <a:rPr lang="it-IT" smtClean="0"/>
              <a:t>22</a:t>
            </a:fld>
            <a:endParaRPr lang="it-IT"/>
          </a:p>
        </p:txBody>
      </p:sp>
    </p:spTree>
    <p:extLst>
      <p:ext uri="{BB962C8B-B14F-4D97-AF65-F5344CB8AC3E}">
        <p14:creationId xmlns:p14="http://schemas.microsoft.com/office/powerpoint/2010/main" val="243003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555555"/>
                </a:solidFill>
                <a:effectLst/>
                <a:latin typeface="Droid Serif"/>
              </a:rPr>
              <a:t>The expression F releases G is true in state </a:t>
            </a:r>
            <a:r>
              <a:rPr lang="en-US" b="0" i="1" dirty="0" err="1">
                <a:solidFill>
                  <a:srgbClr val="555555"/>
                </a:solidFill>
                <a:effectLst/>
                <a:latin typeface="Droid Serif"/>
              </a:rPr>
              <a:t>i</a:t>
            </a:r>
            <a:r>
              <a:rPr lang="en-US" b="0" i="0" dirty="0">
                <a:solidFill>
                  <a:srgbClr val="555555"/>
                </a:solidFill>
                <a:effectLst/>
                <a:latin typeface="Droid Serif"/>
              </a:rPr>
              <a:t> </a:t>
            </a:r>
            <a:r>
              <a:rPr lang="en-US" b="0" i="0" dirty="0" err="1">
                <a:solidFill>
                  <a:srgbClr val="555555"/>
                </a:solidFill>
                <a:effectLst/>
                <a:latin typeface="Droid Serif"/>
              </a:rPr>
              <a:t>iff</a:t>
            </a:r>
            <a:r>
              <a:rPr lang="en-US" b="0" i="0" dirty="0">
                <a:solidFill>
                  <a:srgbClr val="555555"/>
                </a:solidFill>
                <a:effectLst/>
                <a:latin typeface="Droid Serif"/>
              </a:rPr>
              <a:t> G is true in every state after and including </a:t>
            </a:r>
            <a:r>
              <a:rPr lang="en-US" b="0" i="1" dirty="0" err="1">
                <a:solidFill>
                  <a:srgbClr val="555555"/>
                </a:solidFill>
                <a:effectLst/>
                <a:latin typeface="Droid Serif"/>
              </a:rPr>
              <a:t>i</a:t>
            </a:r>
            <a:r>
              <a:rPr lang="en-US" b="0" i="0" dirty="0">
                <a:solidFill>
                  <a:srgbClr val="555555"/>
                </a:solidFill>
                <a:effectLst/>
                <a:latin typeface="Droid Serif"/>
              </a:rPr>
              <a:t> up to and including a state </a:t>
            </a:r>
            <a:r>
              <a:rPr lang="en-US" b="0" i="1" dirty="0">
                <a:solidFill>
                  <a:srgbClr val="555555"/>
                </a:solidFill>
                <a:effectLst/>
                <a:latin typeface="Droid Serif"/>
              </a:rPr>
              <a:t>k</a:t>
            </a:r>
            <a:r>
              <a:rPr lang="en-US" b="0" i="0" dirty="0">
                <a:solidFill>
                  <a:srgbClr val="555555"/>
                </a:solidFill>
                <a:effectLst/>
                <a:latin typeface="Droid Serif"/>
              </a:rPr>
              <a:t> in which F is true, OR there is no such </a:t>
            </a:r>
            <a:r>
              <a:rPr lang="en-US" b="0" i="1" dirty="0">
                <a:solidFill>
                  <a:srgbClr val="555555"/>
                </a:solidFill>
                <a:effectLst/>
                <a:latin typeface="Droid Serif"/>
              </a:rPr>
              <a:t>k</a:t>
            </a:r>
            <a:r>
              <a:rPr lang="en-US" b="0" i="0" dirty="0">
                <a:solidFill>
                  <a:srgbClr val="555555"/>
                </a:solidFill>
                <a:effectLst/>
                <a:latin typeface="Droid Serif"/>
              </a:rPr>
              <a:t> in which case G holds in any state &gt;= </a:t>
            </a:r>
            <a:r>
              <a:rPr lang="en-US" b="0" i="1" dirty="0">
                <a:solidFill>
                  <a:srgbClr val="555555"/>
                </a:solidFill>
                <a:effectLst/>
                <a:latin typeface="Droid Serif"/>
              </a:rPr>
              <a:t>I, </a:t>
            </a:r>
            <a:r>
              <a:rPr lang="en-US" b="0" i="0" dirty="0">
                <a:solidFill>
                  <a:srgbClr val="555555"/>
                </a:solidFill>
                <a:effectLst/>
                <a:latin typeface="Droid Serif"/>
              </a:rPr>
              <a:t>so there are two options where releases can be true…</a:t>
            </a:r>
          </a:p>
        </p:txBody>
      </p:sp>
      <p:sp>
        <p:nvSpPr>
          <p:cNvPr id="4" name="Slide Number Placeholder 3"/>
          <p:cNvSpPr>
            <a:spLocks noGrp="1"/>
          </p:cNvSpPr>
          <p:nvPr>
            <p:ph type="sldNum" sz="quarter" idx="5"/>
          </p:nvPr>
        </p:nvSpPr>
        <p:spPr/>
        <p:txBody>
          <a:bodyPr/>
          <a:lstStyle/>
          <a:p>
            <a:fld id="{BE9B9AF6-004C-4D15-A81D-E2D76DA6570B}" type="slidenum">
              <a:rPr lang="it-IT" smtClean="0"/>
              <a:t>23</a:t>
            </a:fld>
            <a:endParaRPr lang="it-IT"/>
          </a:p>
        </p:txBody>
      </p:sp>
    </p:spTree>
    <p:extLst>
      <p:ext uri="{BB962C8B-B14F-4D97-AF65-F5344CB8AC3E}">
        <p14:creationId xmlns:p14="http://schemas.microsoft.com/office/powerpoint/2010/main" val="821966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use releases to create an assertion in order to check whether it is always true that if a person is alive, then the fact that he will die at some point in the future, releases the fact that he is alive, meaning that the person dies before the fact that he is alive becomes false and this is true since the predicate Die is defined as the current liveness is alive and the next one is dead. Releases is true even if Die never occurs and </a:t>
            </a:r>
            <a:r>
              <a:rPr lang="en-US" dirty="0" err="1"/>
              <a:t>p.liveness</a:t>
            </a:r>
            <a:r>
              <a:rPr lang="en-US" dirty="0"/>
              <a:t> = Alive is always true, which makes sense in this example because if the person does not die, he will live forever. This second option is not possible in our model, while the first one is always true, therefore Alloy does not show any counterexample…  </a:t>
            </a:r>
          </a:p>
        </p:txBody>
      </p:sp>
      <p:sp>
        <p:nvSpPr>
          <p:cNvPr id="4" name="Slide Number Placeholder 3"/>
          <p:cNvSpPr>
            <a:spLocks noGrp="1"/>
          </p:cNvSpPr>
          <p:nvPr>
            <p:ph type="sldNum" sz="quarter" idx="5"/>
          </p:nvPr>
        </p:nvSpPr>
        <p:spPr/>
        <p:txBody>
          <a:bodyPr/>
          <a:lstStyle/>
          <a:p>
            <a:fld id="{2A7D2EE0-B359-40D5-976F-6A5503B1E175}" type="slidenum">
              <a:rPr lang="it-IT" smtClean="0"/>
              <a:t>24</a:t>
            </a:fld>
            <a:endParaRPr lang="it-IT"/>
          </a:p>
        </p:txBody>
      </p:sp>
    </p:spTree>
    <p:extLst>
      <p:ext uri="{BB962C8B-B14F-4D97-AF65-F5344CB8AC3E}">
        <p14:creationId xmlns:p14="http://schemas.microsoft.com/office/powerpoint/2010/main" val="1822818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what concerns the binary past operators, </a:t>
            </a:r>
            <a:r>
              <a:rPr lang="en-US" b="0" i="0" dirty="0">
                <a:solidFill>
                  <a:srgbClr val="555555"/>
                </a:solidFill>
                <a:effectLst/>
                <a:latin typeface="Droid Serif"/>
              </a:rPr>
              <a:t>The expression F triggered G is true in state </a:t>
            </a:r>
            <a:r>
              <a:rPr lang="en-US" b="0" i="1" dirty="0" err="1">
                <a:solidFill>
                  <a:srgbClr val="555555"/>
                </a:solidFill>
                <a:effectLst/>
                <a:latin typeface="Droid Serif"/>
              </a:rPr>
              <a:t>i</a:t>
            </a:r>
            <a:r>
              <a:rPr lang="en-US" b="0" i="0" dirty="0">
                <a:solidFill>
                  <a:srgbClr val="555555"/>
                </a:solidFill>
                <a:effectLst/>
                <a:latin typeface="Droid Serif"/>
              </a:rPr>
              <a:t> </a:t>
            </a:r>
            <a:r>
              <a:rPr lang="en-US" b="0" i="0" dirty="0" err="1">
                <a:solidFill>
                  <a:srgbClr val="555555"/>
                </a:solidFill>
                <a:effectLst/>
                <a:latin typeface="Droid Serif"/>
              </a:rPr>
              <a:t>iff</a:t>
            </a:r>
            <a:r>
              <a:rPr lang="en-US" b="0" i="0" dirty="0">
                <a:solidFill>
                  <a:srgbClr val="555555"/>
                </a:solidFill>
                <a:effectLst/>
                <a:latin typeface="Droid Serif"/>
              </a:rPr>
              <a:t> F is true in some state </a:t>
            </a:r>
            <a:r>
              <a:rPr lang="en-US" b="0" i="1" dirty="0">
                <a:solidFill>
                  <a:srgbClr val="555555"/>
                </a:solidFill>
                <a:effectLst/>
                <a:latin typeface="Droid Serif"/>
              </a:rPr>
              <a:t>j</a:t>
            </a:r>
            <a:r>
              <a:rPr lang="en-US" b="0" i="0" dirty="0">
                <a:solidFill>
                  <a:srgbClr val="555555"/>
                </a:solidFill>
                <a:effectLst/>
                <a:latin typeface="Droid Serif"/>
              </a:rPr>
              <a:t> before </a:t>
            </a:r>
            <a:r>
              <a:rPr lang="en-US" b="0" i="0" dirty="0" err="1">
                <a:solidFill>
                  <a:srgbClr val="555555"/>
                </a:solidFill>
                <a:effectLst/>
                <a:latin typeface="Droid Serif"/>
              </a:rPr>
              <a:t>i</a:t>
            </a:r>
            <a:r>
              <a:rPr lang="en-US" b="0" i="0" dirty="0">
                <a:solidFill>
                  <a:srgbClr val="555555"/>
                </a:solidFill>
                <a:effectLst/>
                <a:latin typeface="Droid Serif"/>
              </a:rPr>
              <a:t> and G is true in every state k in between j excluded and I included, or </a:t>
            </a:r>
            <a:r>
              <a:rPr lang="en-US" b="0" i="0" dirty="0" err="1">
                <a:solidFill>
                  <a:srgbClr val="555555"/>
                </a:solidFill>
                <a:effectLst/>
                <a:latin typeface="Droid Serif"/>
              </a:rPr>
              <a:t>iff</a:t>
            </a:r>
            <a:r>
              <a:rPr lang="en-US" b="0" i="0" dirty="0">
                <a:solidFill>
                  <a:srgbClr val="555555"/>
                </a:solidFill>
                <a:effectLst/>
                <a:latin typeface="Droid Serif"/>
              </a:rPr>
              <a:t> F is false in every state before </a:t>
            </a:r>
            <a:r>
              <a:rPr lang="en-US" b="0" i="1" dirty="0" err="1">
                <a:solidFill>
                  <a:srgbClr val="555555"/>
                </a:solidFill>
                <a:effectLst/>
                <a:latin typeface="Droid Serif"/>
              </a:rPr>
              <a:t>i</a:t>
            </a:r>
            <a:r>
              <a:rPr lang="en-US" b="0" i="0" dirty="0">
                <a:solidFill>
                  <a:srgbClr val="555555"/>
                </a:solidFill>
                <a:effectLst/>
                <a:latin typeface="Droid Serif"/>
              </a:rPr>
              <a:t> in which case G is true in every state before </a:t>
            </a:r>
            <a:r>
              <a:rPr lang="en-US" b="0" i="1" dirty="0">
                <a:solidFill>
                  <a:srgbClr val="555555"/>
                </a:solidFill>
                <a:effectLst/>
                <a:latin typeface="Droid Serif"/>
              </a:rPr>
              <a:t>i: </a:t>
            </a:r>
            <a:r>
              <a:rPr lang="en-US" b="0" i="0" dirty="0">
                <a:solidFill>
                  <a:srgbClr val="555555"/>
                </a:solidFill>
                <a:effectLst/>
                <a:latin typeface="Droid Serif"/>
              </a:rPr>
              <a:t>it is the dual of releases…</a:t>
            </a:r>
          </a:p>
        </p:txBody>
      </p:sp>
      <p:sp>
        <p:nvSpPr>
          <p:cNvPr id="4" name="Slide Number Placeholder 3"/>
          <p:cNvSpPr>
            <a:spLocks noGrp="1"/>
          </p:cNvSpPr>
          <p:nvPr>
            <p:ph type="sldNum" sz="quarter" idx="5"/>
          </p:nvPr>
        </p:nvSpPr>
        <p:spPr/>
        <p:txBody>
          <a:bodyPr/>
          <a:lstStyle/>
          <a:p>
            <a:fld id="{BE9B9AF6-004C-4D15-A81D-E2D76DA6570B}" type="slidenum">
              <a:rPr lang="it-IT" smtClean="0"/>
              <a:t>25</a:t>
            </a:fld>
            <a:endParaRPr lang="it-IT"/>
          </a:p>
        </p:txBody>
      </p:sp>
    </p:spTree>
    <p:extLst>
      <p:ext uri="{BB962C8B-B14F-4D97-AF65-F5344CB8AC3E}">
        <p14:creationId xmlns:p14="http://schemas.microsoft.com/office/powerpoint/2010/main" val="33752746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make an example through an assertion. We want to check whether it is always true the fact that a person is dead implies that his death triggered the fact that he is dead: it is equal to say that he is dead since his death at least until now. Since it is equivalent to an already expressed fact, Alloy does not show any counterexample for this assertion…</a:t>
            </a:r>
          </a:p>
        </p:txBody>
      </p:sp>
      <p:sp>
        <p:nvSpPr>
          <p:cNvPr id="4" name="Slide Number Placeholder 3"/>
          <p:cNvSpPr>
            <a:spLocks noGrp="1"/>
          </p:cNvSpPr>
          <p:nvPr>
            <p:ph type="sldNum" sz="quarter" idx="5"/>
          </p:nvPr>
        </p:nvSpPr>
        <p:spPr/>
        <p:txBody>
          <a:bodyPr/>
          <a:lstStyle/>
          <a:p>
            <a:fld id="{2A7D2EE0-B359-40D5-976F-6A5503B1E175}" type="slidenum">
              <a:rPr lang="it-IT" smtClean="0"/>
              <a:t>26</a:t>
            </a:fld>
            <a:endParaRPr lang="it-IT"/>
          </a:p>
        </p:txBody>
      </p:sp>
    </p:spTree>
    <p:extLst>
      <p:ext uri="{BB962C8B-B14F-4D97-AF65-F5344CB8AC3E}">
        <p14:creationId xmlns:p14="http://schemas.microsoft.com/office/powerpoint/2010/main" val="2123285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solidFill>
                  <a:srgbClr val="555555"/>
                </a:solidFill>
                <a:effectLst/>
                <a:latin typeface="Droid Serif"/>
              </a:rPr>
              <a:t>The last past binary operator says that F since G is true in state </a:t>
            </a:r>
            <a:r>
              <a:rPr lang="en-US" b="0" i="1" dirty="0" err="1">
                <a:solidFill>
                  <a:srgbClr val="555555"/>
                </a:solidFill>
                <a:effectLst/>
                <a:latin typeface="Droid Serif"/>
              </a:rPr>
              <a:t>i</a:t>
            </a:r>
            <a:r>
              <a:rPr lang="en-US" b="0" i="0" dirty="0">
                <a:solidFill>
                  <a:srgbClr val="555555"/>
                </a:solidFill>
                <a:effectLst/>
                <a:latin typeface="Droid Serif"/>
              </a:rPr>
              <a:t> </a:t>
            </a:r>
            <a:r>
              <a:rPr lang="en-US" b="0" i="0" dirty="0" err="1">
                <a:solidFill>
                  <a:srgbClr val="555555"/>
                </a:solidFill>
                <a:effectLst/>
                <a:latin typeface="Droid Serif"/>
              </a:rPr>
              <a:t>iff</a:t>
            </a:r>
            <a:r>
              <a:rPr lang="en-US" b="0" i="0" dirty="0">
                <a:solidFill>
                  <a:srgbClr val="555555"/>
                </a:solidFill>
                <a:effectLst/>
                <a:latin typeface="Droid Serif"/>
              </a:rPr>
              <a:t> G is true in some state </a:t>
            </a:r>
            <a:r>
              <a:rPr lang="en-US" b="0" i="1" dirty="0">
                <a:solidFill>
                  <a:srgbClr val="555555"/>
                </a:solidFill>
                <a:effectLst/>
                <a:latin typeface="Droid Serif"/>
              </a:rPr>
              <a:t>j</a:t>
            </a:r>
            <a:r>
              <a:rPr lang="en-US" b="0" i="0" dirty="0">
                <a:solidFill>
                  <a:srgbClr val="555555"/>
                </a:solidFill>
                <a:effectLst/>
                <a:latin typeface="Droid Serif"/>
              </a:rPr>
              <a:t> before and including </a:t>
            </a:r>
            <a:r>
              <a:rPr lang="en-US" b="0" i="1" dirty="0" err="1">
                <a:solidFill>
                  <a:srgbClr val="555555"/>
                </a:solidFill>
                <a:effectLst/>
                <a:latin typeface="Droid Serif"/>
              </a:rPr>
              <a:t>i</a:t>
            </a:r>
            <a:r>
              <a:rPr lang="en-US" b="0" i="0" dirty="0">
                <a:solidFill>
                  <a:srgbClr val="555555"/>
                </a:solidFill>
                <a:effectLst/>
                <a:latin typeface="Droid Serif"/>
              </a:rPr>
              <a:t> and F is true in every state </a:t>
            </a:r>
            <a:r>
              <a:rPr lang="en-US" b="0" i="1" dirty="0">
                <a:solidFill>
                  <a:srgbClr val="555555"/>
                </a:solidFill>
                <a:effectLst/>
                <a:latin typeface="Droid Serif"/>
              </a:rPr>
              <a:t>k</a:t>
            </a:r>
            <a:r>
              <a:rPr lang="en-US" b="0" i="0" dirty="0">
                <a:solidFill>
                  <a:srgbClr val="555555"/>
                </a:solidFill>
                <a:effectLst/>
                <a:latin typeface="Droid Serif"/>
              </a:rPr>
              <a:t> such that k is in between j and i</a:t>
            </a:r>
            <a:r>
              <a:rPr lang="en-US" b="0" i="1" dirty="0">
                <a:solidFill>
                  <a:srgbClr val="555555"/>
                </a:solidFill>
                <a:effectLst/>
                <a:latin typeface="Droid Serif"/>
              </a:rPr>
              <a:t>: </a:t>
            </a:r>
            <a:r>
              <a:rPr lang="en-US" b="0" i="0" u="none" dirty="0">
                <a:solidFill>
                  <a:srgbClr val="555555"/>
                </a:solidFill>
                <a:effectLst/>
                <a:latin typeface="Droid Serif"/>
              </a:rPr>
              <a:t>it is basically the dual of until</a:t>
            </a:r>
            <a:r>
              <a:rPr lang="en-US" b="0" i="0" dirty="0">
                <a:solidFill>
                  <a:srgbClr val="555555"/>
                </a:solidFill>
                <a:effectLst/>
                <a:latin typeface="Droid Serif"/>
              </a:rPr>
              <a:t>…</a:t>
            </a:r>
          </a:p>
          <a:p>
            <a:endParaRPr lang="en-US" dirty="0"/>
          </a:p>
        </p:txBody>
      </p:sp>
      <p:sp>
        <p:nvSpPr>
          <p:cNvPr id="4" name="Slide Number Placeholder 3"/>
          <p:cNvSpPr>
            <a:spLocks noGrp="1"/>
          </p:cNvSpPr>
          <p:nvPr>
            <p:ph type="sldNum" sz="quarter" idx="5"/>
          </p:nvPr>
        </p:nvSpPr>
        <p:spPr/>
        <p:txBody>
          <a:bodyPr/>
          <a:lstStyle/>
          <a:p>
            <a:fld id="{BE9B9AF6-004C-4D15-A81D-E2D76DA6570B}" type="slidenum">
              <a:rPr lang="it-IT" smtClean="0"/>
              <a:t>27</a:t>
            </a:fld>
            <a:endParaRPr lang="it-IT"/>
          </a:p>
        </p:txBody>
      </p:sp>
    </p:spTree>
    <p:extLst>
      <p:ext uri="{BB962C8B-B14F-4D97-AF65-F5344CB8AC3E}">
        <p14:creationId xmlns:p14="http://schemas.microsoft.com/office/powerpoint/2010/main" val="396062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the use of since can be this one: it is always true that for each person p, the fact that he is dead, implies that he is so since death. It is equivalent to the property expressed before, therefore Alloy does not find counterexample again…</a:t>
            </a:r>
          </a:p>
        </p:txBody>
      </p:sp>
      <p:sp>
        <p:nvSpPr>
          <p:cNvPr id="4" name="Slide Number Placeholder 3"/>
          <p:cNvSpPr>
            <a:spLocks noGrp="1"/>
          </p:cNvSpPr>
          <p:nvPr>
            <p:ph type="sldNum" sz="quarter" idx="5"/>
          </p:nvPr>
        </p:nvSpPr>
        <p:spPr/>
        <p:txBody>
          <a:bodyPr/>
          <a:lstStyle/>
          <a:p>
            <a:fld id="{2A7D2EE0-B359-40D5-976F-6A5503B1E175}" type="slidenum">
              <a:rPr lang="it-IT" smtClean="0"/>
              <a:t>28</a:t>
            </a:fld>
            <a:endParaRPr lang="it-IT"/>
          </a:p>
        </p:txBody>
      </p:sp>
    </p:spTree>
    <p:extLst>
      <p:ext uri="{BB962C8B-B14F-4D97-AF65-F5344CB8AC3E}">
        <p14:creationId xmlns:p14="http://schemas.microsoft.com/office/powerpoint/2010/main" val="2974112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…Eventually, the semicolon operator. </a:t>
            </a:r>
            <a:r>
              <a:rPr lang="en-US" b="0" i="0" dirty="0">
                <a:solidFill>
                  <a:srgbClr val="555555"/>
                </a:solidFill>
                <a:effectLst/>
                <a:latin typeface="Droid Serif"/>
              </a:rPr>
              <a:t>The expression F ; G is true in state </a:t>
            </a:r>
            <a:r>
              <a:rPr lang="en-US" b="0" i="1" dirty="0" err="1">
                <a:solidFill>
                  <a:srgbClr val="555555"/>
                </a:solidFill>
                <a:effectLst/>
                <a:latin typeface="Droid Serif"/>
              </a:rPr>
              <a:t>i</a:t>
            </a:r>
            <a:r>
              <a:rPr lang="en-US" b="0" i="0" dirty="0">
                <a:solidFill>
                  <a:srgbClr val="555555"/>
                </a:solidFill>
                <a:effectLst/>
                <a:latin typeface="Droid Serif"/>
              </a:rPr>
              <a:t> </a:t>
            </a:r>
            <a:r>
              <a:rPr lang="en-US" b="0" i="0" dirty="0" err="1">
                <a:solidFill>
                  <a:srgbClr val="555555"/>
                </a:solidFill>
                <a:effectLst/>
                <a:latin typeface="Droid Serif"/>
              </a:rPr>
              <a:t>iff</a:t>
            </a:r>
            <a:r>
              <a:rPr lang="en-US" b="0" i="0" dirty="0">
                <a:solidFill>
                  <a:srgbClr val="555555"/>
                </a:solidFill>
                <a:effectLst/>
                <a:latin typeface="Droid Serif"/>
              </a:rPr>
              <a:t> F is true in state </a:t>
            </a:r>
            <a:r>
              <a:rPr lang="en-US" b="0" i="1" dirty="0" err="1">
                <a:solidFill>
                  <a:srgbClr val="555555"/>
                </a:solidFill>
                <a:effectLst/>
                <a:latin typeface="Droid Serif"/>
              </a:rPr>
              <a:t>i</a:t>
            </a:r>
            <a:r>
              <a:rPr lang="en-US" b="0" i="0" dirty="0">
                <a:solidFill>
                  <a:srgbClr val="555555"/>
                </a:solidFill>
                <a:effectLst/>
                <a:latin typeface="Droid Serif"/>
              </a:rPr>
              <a:t> and G is true in state </a:t>
            </a:r>
            <a:r>
              <a:rPr lang="en-US" b="0" i="1" dirty="0" err="1">
                <a:solidFill>
                  <a:srgbClr val="555555"/>
                </a:solidFill>
                <a:effectLst/>
                <a:latin typeface="Droid Serif"/>
              </a:rPr>
              <a:t>i</a:t>
            </a:r>
            <a:r>
              <a:rPr lang="en-US" b="0" i="1" dirty="0">
                <a:solidFill>
                  <a:srgbClr val="555555"/>
                </a:solidFill>
                <a:effectLst/>
                <a:latin typeface="Droid Serif"/>
              </a:rPr>
              <a:t> + 1. </a:t>
            </a:r>
            <a:r>
              <a:rPr lang="en-US" b="0" i="0" dirty="0">
                <a:solidFill>
                  <a:srgbClr val="555555"/>
                </a:solidFill>
                <a:effectLst/>
                <a:latin typeface="Droid Serif"/>
              </a:rPr>
              <a:t>It is equivalent to saying AND AFTER</a:t>
            </a:r>
            <a:endParaRPr lang="en-US" b="0" i="1" dirty="0">
              <a:solidFill>
                <a:srgbClr val="555555"/>
              </a:solidFill>
              <a:effectLst/>
              <a:latin typeface="Droid 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Droid Serif"/>
              </a:rPr>
              <a:t>The (right-associative) ; operator is useful to describe sequences of operations, to describe a scenario passed to a run command for instance. …</a:t>
            </a:r>
          </a:p>
        </p:txBody>
      </p:sp>
      <p:sp>
        <p:nvSpPr>
          <p:cNvPr id="4" name="Slide Number Placeholder 3"/>
          <p:cNvSpPr>
            <a:spLocks noGrp="1"/>
          </p:cNvSpPr>
          <p:nvPr>
            <p:ph type="sldNum" sz="quarter" idx="5"/>
          </p:nvPr>
        </p:nvSpPr>
        <p:spPr/>
        <p:txBody>
          <a:bodyPr/>
          <a:lstStyle/>
          <a:p>
            <a:fld id="{BE9B9AF6-004C-4D15-A81D-E2D76DA6570B}" type="slidenum">
              <a:rPr lang="it-IT" smtClean="0"/>
              <a:t>29</a:t>
            </a:fld>
            <a:endParaRPr lang="it-IT"/>
          </a:p>
        </p:txBody>
      </p:sp>
    </p:spTree>
    <p:extLst>
      <p:ext uri="{BB962C8B-B14F-4D97-AF65-F5344CB8AC3E}">
        <p14:creationId xmlns:p14="http://schemas.microsoft.com/office/powerpoint/2010/main" val="2003489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introduce the signatures we are going to use in this video to show some examples of the new temporal connectives: we have a signature Person having a variable field called liveness, which is a relation with one atom of the Liveness signature, in particular, an enumeration signature that tells the two possible “states”, let me say, of a human being: alive and dead…</a:t>
            </a:r>
          </a:p>
        </p:txBody>
      </p:sp>
      <p:sp>
        <p:nvSpPr>
          <p:cNvPr id="4" name="Slide Number Placeholder 3"/>
          <p:cNvSpPr>
            <a:spLocks noGrp="1"/>
          </p:cNvSpPr>
          <p:nvPr>
            <p:ph type="sldNum" sz="quarter" idx="5"/>
          </p:nvPr>
        </p:nvSpPr>
        <p:spPr/>
        <p:txBody>
          <a:bodyPr/>
          <a:lstStyle/>
          <a:p>
            <a:fld id="{2A7D2EE0-B359-40D5-976F-6A5503B1E175}" type="slidenum">
              <a:rPr lang="it-IT" smtClean="0"/>
              <a:t>3</a:t>
            </a:fld>
            <a:endParaRPr lang="it-IT"/>
          </a:p>
        </p:txBody>
      </p:sp>
    </p:spTree>
    <p:extLst>
      <p:ext uri="{BB962C8B-B14F-4D97-AF65-F5344CB8AC3E}">
        <p14:creationId xmlns:p14="http://schemas.microsoft.com/office/powerpoint/2010/main" val="5211682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matter of fact, we use here the semicolon operator within the run expression to explain the </a:t>
            </a:r>
            <a:r>
              <a:rPr lang="en-US" dirty="0" err="1"/>
              <a:t>behaviour</a:t>
            </a:r>
            <a:r>
              <a:rPr lang="en-US" dirty="0"/>
              <a:t> of our system in single future states: in this case, we say that in our world there must be at least one person who is alive at the first state, alive again at the next one then he dies and is dead in the final state…</a:t>
            </a:r>
          </a:p>
        </p:txBody>
      </p:sp>
      <p:sp>
        <p:nvSpPr>
          <p:cNvPr id="4" name="Slide Number Placeholder 3"/>
          <p:cNvSpPr>
            <a:spLocks noGrp="1"/>
          </p:cNvSpPr>
          <p:nvPr>
            <p:ph type="sldNum" sz="quarter" idx="5"/>
          </p:nvPr>
        </p:nvSpPr>
        <p:spPr/>
        <p:txBody>
          <a:bodyPr/>
          <a:lstStyle/>
          <a:p>
            <a:fld id="{2A7D2EE0-B359-40D5-976F-6A5503B1E175}" type="slidenum">
              <a:rPr lang="it-IT" smtClean="0"/>
              <a:t>30</a:t>
            </a:fld>
            <a:endParaRPr lang="it-IT"/>
          </a:p>
        </p:txBody>
      </p:sp>
    </p:spTree>
    <p:extLst>
      <p:ext uri="{BB962C8B-B14F-4D97-AF65-F5344CB8AC3E}">
        <p14:creationId xmlns:p14="http://schemas.microsoft.com/office/powerpoint/2010/main" val="2738778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you can see, the new visualizer of Alloy 6 creates a finite lasso of three states which loops back to the second state and therefore simulates the infinite sequence of states of a trace. In the beginning, the visualizer shows the first two states (0 and 1) which are enlightened, while the third state that is not shown is in grey. As written in the run expression, there must be a person who is alive in both the first and second state and this person is marked with the dollar symbol (Person 3). All the other people can behave as they wish respecting the constraints imposed by the facts…</a:t>
            </a:r>
          </a:p>
        </p:txBody>
      </p:sp>
      <p:sp>
        <p:nvSpPr>
          <p:cNvPr id="4" name="Slide Number Placeholder 3"/>
          <p:cNvSpPr>
            <a:spLocks noGrp="1"/>
          </p:cNvSpPr>
          <p:nvPr>
            <p:ph type="sldNum" sz="quarter" idx="5"/>
          </p:nvPr>
        </p:nvSpPr>
        <p:spPr/>
        <p:txBody>
          <a:bodyPr/>
          <a:lstStyle/>
          <a:p>
            <a:fld id="{2A7D2EE0-B359-40D5-976F-6A5503B1E175}" type="slidenum">
              <a:rPr lang="it-IT" smtClean="0"/>
              <a:t>31</a:t>
            </a:fld>
            <a:endParaRPr lang="it-IT"/>
          </a:p>
        </p:txBody>
      </p:sp>
    </p:spTree>
    <p:extLst>
      <p:ext uri="{BB962C8B-B14F-4D97-AF65-F5344CB8AC3E}">
        <p14:creationId xmlns:p14="http://schemas.microsoft.com/office/powerpoint/2010/main" val="1180110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go on in the lasso trace, the visualizer shows the second pair of states: state 1 and state 2. As you can see, as expressed in the run, the marked person dies and in the third state is dead.</a:t>
            </a:r>
          </a:p>
        </p:txBody>
      </p:sp>
      <p:sp>
        <p:nvSpPr>
          <p:cNvPr id="4" name="Slide Number Placeholder 3"/>
          <p:cNvSpPr>
            <a:spLocks noGrp="1"/>
          </p:cNvSpPr>
          <p:nvPr>
            <p:ph type="sldNum" sz="quarter" idx="5"/>
          </p:nvPr>
        </p:nvSpPr>
        <p:spPr/>
        <p:txBody>
          <a:bodyPr/>
          <a:lstStyle/>
          <a:p>
            <a:fld id="{2A7D2EE0-B359-40D5-976F-6A5503B1E175}" type="slidenum">
              <a:rPr lang="it-IT" smtClean="0"/>
              <a:t>32</a:t>
            </a:fld>
            <a:endParaRPr lang="it-IT"/>
          </a:p>
        </p:txBody>
      </p:sp>
    </p:spTree>
    <p:extLst>
      <p:ext uri="{BB962C8B-B14F-4D97-AF65-F5344CB8AC3E}">
        <p14:creationId xmlns:p14="http://schemas.microsoft.com/office/powerpoint/2010/main" val="57750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have also a predicate Die that takes as input a Person and says that at the current state, the person is alive and then at the next state is dead: note that in order to refer to the value of the liveness relation in next state, we use the symbol prime: we can use also the temporal connective after as we’ll se later… </a:t>
            </a:r>
          </a:p>
        </p:txBody>
      </p:sp>
      <p:sp>
        <p:nvSpPr>
          <p:cNvPr id="4" name="Slide Number Placeholder 3"/>
          <p:cNvSpPr>
            <a:spLocks noGrp="1"/>
          </p:cNvSpPr>
          <p:nvPr>
            <p:ph type="sldNum" sz="quarter" idx="5"/>
          </p:nvPr>
        </p:nvSpPr>
        <p:spPr/>
        <p:txBody>
          <a:bodyPr/>
          <a:lstStyle/>
          <a:p>
            <a:fld id="{2A7D2EE0-B359-40D5-976F-6A5503B1E175}" type="slidenum">
              <a:rPr lang="it-IT" smtClean="0"/>
              <a:t>4</a:t>
            </a:fld>
            <a:endParaRPr lang="it-IT"/>
          </a:p>
        </p:txBody>
      </p:sp>
    </p:spTree>
    <p:extLst>
      <p:ext uri="{BB962C8B-B14F-4D97-AF65-F5344CB8AC3E}">
        <p14:creationId xmlns:p14="http://schemas.microsoft.com/office/powerpoint/2010/main" val="4106581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goal of this video is to express constraints that hold at different instants of time or for a certain amount of time. Thus, In Alloy 6, we can easily define also constraints dealing with time, like how to express that </a:t>
            </a:r>
            <a:r>
              <a:rPr lang="it-IT" sz="1200" dirty="0">
                <a:latin typeface="Arial" panose="020B0604020202020204" pitchFamily="34" charset="0"/>
                <a:cs typeface="Arial" panose="020B0604020202020204" pitchFamily="34" charset="0"/>
              </a:rPr>
              <a:t>a </a:t>
            </a:r>
            <a:r>
              <a:rPr lang="it-IT" sz="1200" dirty="0" err="1">
                <a:latin typeface="Arial" panose="020B0604020202020204" pitchFamily="34" charset="0"/>
                <a:cs typeface="Arial" panose="020B0604020202020204" pitchFamily="34" charset="0"/>
              </a:rPr>
              <a:t>person</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is</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not</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immortal</a:t>
            </a:r>
            <a:r>
              <a:rPr lang="en-US" dirty="0"/>
              <a:t>, or that </a:t>
            </a:r>
            <a:r>
              <a:rPr lang="it-IT" sz="1200" dirty="0">
                <a:latin typeface="Arial" panose="020B0604020202020204" pitchFamily="34" charset="0"/>
                <a:cs typeface="Arial" panose="020B0604020202020204" pitchFamily="34" charset="0"/>
              </a:rPr>
              <a:t>a </a:t>
            </a:r>
            <a:r>
              <a:rPr lang="it-IT" sz="1200" dirty="0" err="1">
                <a:latin typeface="Arial" panose="020B0604020202020204" pitchFamily="34" charset="0"/>
                <a:cs typeface="Arial" panose="020B0604020202020204" pitchFamily="34" charset="0"/>
              </a:rPr>
              <a:t>person</a:t>
            </a:r>
            <a:r>
              <a:rPr lang="it-IT" sz="1200" dirty="0">
                <a:latin typeface="Arial" panose="020B0604020202020204" pitchFamily="34" charset="0"/>
                <a:cs typeface="Arial" panose="020B0604020202020204" pitchFamily="34" charset="0"/>
              </a:rPr>
              <a:t> </a:t>
            </a:r>
            <a:r>
              <a:rPr lang="it-IT" sz="1200" dirty="0" err="1">
                <a:latin typeface="Arial" panose="020B0604020202020204" pitchFamily="34" charset="0"/>
                <a:cs typeface="Arial" panose="020B0604020202020204" pitchFamily="34" charset="0"/>
              </a:rPr>
              <a:t>cannot</a:t>
            </a:r>
            <a:r>
              <a:rPr lang="it-IT" sz="1200" dirty="0">
                <a:latin typeface="Arial" panose="020B0604020202020204" pitchFamily="34" charset="0"/>
                <a:cs typeface="Arial" panose="020B0604020202020204" pitchFamily="34" charset="0"/>
              </a:rPr>
              <a:t> come back to life</a:t>
            </a:r>
            <a:r>
              <a:rPr lang="en-US" sz="1200" dirty="0">
                <a:latin typeface="Arial" panose="020B0604020202020204" pitchFamily="34" charset="0"/>
                <a:cs typeface="Arial" panose="020B0604020202020204" pitchFamily="34" charset="0"/>
              </a:rPr>
              <a:t> and </a:t>
            </a:r>
            <a:r>
              <a:rPr lang="en-US" dirty="0"/>
              <a:t>etcetera… </a:t>
            </a:r>
          </a:p>
        </p:txBody>
      </p:sp>
      <p:sp>
        <p:nvSpPr>
          <p:cNvPr id="4" name="Slide Number Placeholder 3"/>
          <p:cNvSpPr>
            <a:spLocks noGrp="1"/>
          </p:cNvSpPr>
          <p:nvPr>
            <p:ph type="sldNum" sz="quarter" idx="5"/>
          </p:nvPr>
        </p:nvSpPr>
        <p:spPr/>
        <p:txBody>
          <a:bodyPr/>
          <a:lstStyle/>
          <a:p>
            <a:fld id="{2A7D2EE0-B359-40D5-976F-6A5503B1E175}" type="slidenum">
              <a:rPr lang="it-IT" smtClean="0"/>
              <a:t>5</a:t>
            </a:fld>
            <a:endParaRPr lang="it-IT"/>
          </a:p>
        </p:txBody>
      </p:sp>
    </p:spTree>
    <p:extLst>
      <p:ext uri="{BB962C8B-B14F-4D97-AF65-F5344CB8AC3E}">
        <p14:creationId xmlns:p14="http://schemas.microsoft.com/office/powerpoint/2010/main" val="128198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answers to all of these questions lie in the temporal connectives!...</a:t>
            </a:r>
          </a:p>
        </p:txBody>
      </p:sp>
      <p:sp>
        <p:nvSpPr>
          <p:cNvPr id="4" name="Slide Number Placeholder 3"/>
          <p:cNvSpPr>
            <a:spLocks noGrp="1"/>
          </p:cNvSpPr>
          <p:nvPr>
            <p:ph type="sldNum" sz="quarter" idx="5"/>
          </p:nvPr>
        </p:nvSpPr>
        <p:spPr/>
        <p:txBody>
          <a:bodyPr/>
          <a:lstStyle/>
          <a:p>
            <a:fld id="{2A7D2EE0-B359-40D5-976F-6A5503B1E175}" type="slidenum">
              <a:rPr lang="it-IT" smtClean="0"/>
              <a:t>6</a:t>
            </a:fld>
            <a:endParaRPr lang="it-IT"/>
          </a:p>
        </p:txBody>
      </p:sp>
    </p:spTree>
    <p:extLst>
      <p:ext uri="{BB962C8B-B14F-4D97-AF65-F5344CB8AC3E}">
        <p14:creationId xmlns:p14="http://schemas.microsoft.com/office/powerpoint/2010/main" val="375555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Droid Serif"/>
              </a:rPr>
              <a:t>…First of all: as you can see at the top-left of the slide, the syntax of these expressions changes whether it is a unary or a binary operator. Let’s start with the unary operators, in particular with the future ones, as highlighted in yellow. Firstly, we have the “always” expression: as you can see from the formal definition here, always F is true in state </a:t>
            </a:r>
            <a:r>
              <a:rPr lang="en-US" b="0" i="1" dirty="0" err="1">
                <a:solidFill>
                  <a:srgbClr val="555555"/>
                </a:solidFill>
                <a:effectLst/>
                <a:latin typeface="Droid Serif"/>
              </a:rPr>
              <a:t>i</a:t>
            </a:r>
            <a:r>
              <a:rPr lang="en-US" b="0" i="0" dirty="0">
                <a:solidFill>
                  <a:srgbClr val="555555"/>
                </a:solidFill>
                <a:effectLst/>
                <a:latin typeface="Droid Serif"/>
              </a:rPr>
              <a:t> </a:t>
            </a:r>
            <a:r>
              <a:rPr lang="en-US" b="0" i="0" dirty="0" err="1">
                <a:solidFill>
                  <a:srgbClr val="555555"/>
                </a:solidFill>
                <a:effectLst/>
                <a:latin typeface="Droid Serif"/>
              </a:rPr>
              <a:t>iff</a:t>
            </a:r>
            <a:r>
              <a:rPr lang="en-US" b="0" i="0" dirty="0">
                <a:solidFill>
                  <a:srgbClr val="555555"/>
                </a:solidFill>
                <a:effectLst/>
                <a:latin typeface="Droid Serif"/>
              </a:rPr>
              <a:t> F is true in every state after </a:t>
            </a:r>
            <a:r>
              <a:rPr lang="en-US" b="0" i="1" dirty="0" err="1">
                <a:solidFill>
                  <a:srgbClr val="555555"/>
                </a:solidFill>
                <a:effectLst/>
                <a:latin typeface="Droid Serif"/>
              </a:rPr>
              <a:t>i</a:t>
            </a:r>
            <a:r>
              <a:rPr lang="en-US" b="0" i="1" dirty="0">
                <a:solidFill>
                  <a:srgbClr val="555555"/>
                </a:solidFill>
                <a:effectLst/>
                <a:latin typeface="Droid Serif"/>
              </a:rPr>
              <a:t> </a:t>
            </a:r>
            <a:r>
              <a:rPr lang="en-US" b="0" i="0" dirty="0">
                <a:solidFill>
                  <a:srgbClr val="555555"/>
                </a:solidFill>
                <a:effectLst/>
                <a:latin typeface="Droid Serif"/>
              </a:rPr>
              <a:t>including the current state as well.</a:t>
            </a:r>
          </a:p>
          <a:p>
            <a:endParaRPr lang="en-US" dirty="0"/>
          </a:p>
        </p:txBody>
      </p:sp>
      <p:sp>
        <p:nvSpPr>
          <p:cNvPr id="4" name="Slide Number Placeholder 3"/>
          <p:cNvSpPr>
            <a:spLocks noGrp="1"/>
          </p:cNvSpPr>
          <p:nvPr>
            <p:ph type="sldNum" sz="quarter" idx="5"/>
          </p:nvPr>
        </p:nvSpPr>
        <p:spPr/>
        <p:txBody>
          <a:bodyPr/>
          <a:lstStyle/>
          <a:p>
            <a:fld id="{BE9B9AF6-004C-4D15-A81D-E2D76DA6570B}" type="slidenum">
              <a:rPr lang="it-IT" smtClean="0"/>
              <a:t>7</a:t>
            </a:fld>
            <a:endParaRPr lang="it-IT"/>
          </a:p>
        </p:txBody>
      </p:sp>
    </p:spTree>
    <p:extLst>
      <p:ext uri="{BB962C8B-B14F-4D97-AF65-F5344CB8AC3E}">
        <p14:creationId xmlns:p14="http://schemas.microsoft.com/office/powerpoint/2010/main" val="398318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to add a constraint for our model through the always temporal connective: for example, we want to say that in our model the resurrection is not possible. We can say that it is always true that if a person is dead, he will be always dead. Note that the functions of the two “always” present in the fact is different: the first one is needed to say that this fact must be respected in all future states starting from the initial one. If not added, we say that this fact must be true only in the first state, while then, starting from the second state, it can be respected or not. The second always instead is important to say that if the liveness value of the person is dead at the analyzed state, then the person is dead at the future states (and at the current one as well obviously)…</a:t>
            </a:r>
          </a:p>
        </p:txBody>
      </p:sp>
      <p:sp>
        <p:nvSpPr>
          <p:cNvPr id="4" name="Slide Number Placeholder 3"/>
          <p:cNvSpPr>
            <a:spLocks noGrp="1"/>
          </p:cNvSpPr>
          <p:nvPr>
            <p:ph type="sldNum" sz="quarter" idx="5"/>
          </p:nvPr>
        </p:nvSpPr>
        <p:spPr/>
        <p:txBody>
          <a:bodyPr/>
          <a:lstStyle/>
          <a:p>
            <a:fld id="{2A7D2EE0-B359-40D5-976F-6A5503B1E175}" type="slidenum">
              <a:rPr lang="it-IT" smtClean="0"/>
              <a:t>8</a:t>
            </a:fld>
            <a:endParaRPr lang="it-IT"/>
          </a:p>
        </p:txBody>
      </p:sp>
    </p:spTree>
    <p:extLst>
      <p:ext uri="{BB962C8B-B14F-4D97-AF65-F5344CB8AC3E}">
        <p14:creationId xmlns:p14="http://schemas.microsoft.com/office/powerpoint/2010/main" val="251522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unary future operator presented is after: </a:t>
            </a:r>
            <a:r>
              <a:rPr lang="en-US" b="0" i="0" dirty="0">
                <a:solidFill>
                  <a:srgbClr val="555555"/>
                </a:solidFill>
                <a:effectLst/>
                <a:latin typeface="Droid Serif"/>
              </a:rPr>
              <a:t>The expression after F is true in state </a:t>
            </a:r>
            <a:r>
              <a:rPr lang="en-US" b="0" i="1" dirty="0" err="1">
                <a:solidFill>
                  <a:srgbClr val="555555"/>
                </a:solidFill>
                <a:effectLst/>
                <a:latin typeface="Droid Serif"/>
              </a:rPr>
              <a:t>i</a:t>
            </a:r>
            <a:r>
              <a:rPr lang="en-US" b="0" i="0" dirty="0">
                <a:solidFill>
                  <a:srgbClr val="555555"/>
                </a:solidFill>
                <a:effectLst/>
                <a:latin typeface="Droid Serif"/>
              </a:rPr>
              <a:t> </a:t>
            </a:r>
            <a:r>
              <a:rPr lang="en-US" b="0" i="0" dirty="0" err="1">
                <a:solidFill>
                  <a:srgbClr val="555555"/>
                </a:solidFill>
                <a:effectLst/>
                <a:latin typeface="Droid Serif"/>
              </a:rPr>
              <a:t>iff</a:t>
            </a:r>
            <a:r>
              <a:rPr lang="en-US" b="0" i="0" dirty="0">
                <a:solidFill>
                  <a:srgbClr val="555555"/>
                </a:solidFill>
                <a:effectLst/>
                <a:latin typeface="Droid Serif"/>
              </a:rPr>
              <a:t> F is true in state </a:t>
            </a:r>
            <a:r>
              <a:rPr lang="en-US" b="0" i="1" dirty="0" err="1">
                <a:solidFill>
                  <a:srgbClr val="555555"/>
                </a:solidFill>
                <a:effectLst/>
                <a:latin typeface="Droid Serif"/>
              </a:rPr>
              <a:t>i</a:t>
            </a:r>
            <a:r>
              <a:rPr lang="en-US" b="0" i="1" dirty="0">
                <a:solidFill>
                  <a:srgbClr val="555555"/>
                </a:solidFill>
                <a:effectLst/>
                <a:latin typeface="Droid Serif"/>
              </a:rPr>
              <a:t> + 1</a:t>
            </a:r>
            <a:r>
              <a:rPr lang="en-US" b="0" i="0" dirty="0">
                <a:solidFill>
                  <a:srgbClr val="555555"/>
                </a:solidFill>
                <a:effectLst/>
                <a:latin typeface="Droid Serif"/>
              </a:rPr>
              <a:t>, the next one. As I said before, instead of using after before a signature in an expression, we can use the prime symbol to represent the signature at the next state…</a:t>
            </a:r>
          </a:p>
          <a:p>
            <a:endParaRPr lang="en-US" dirty="0"/>
          </a:p>
        </p:txBody>
      </p:sp>
      <p:sp>
        <p:nvSpPr>
          <p:cNvPr id="4" name="Slide Number Placeholder 3"/>
          <p:cNvSpPr>
            <a:spLocks noGrp="1"/>
          </p:cNvSpPr>
          <p:nvPr>
            <p:ph type="sldNum" sz="quarter" idx="5"/>
          </p:nvPr>
        </p:nvSpPr>
        <p:spPr/>
        <p:txBody>
          <a:bodyPr/>
          <a:lstStyle/>
          <a:p>
            <a:fld id="{BE9B9AF6-004C-4D15-A81D-E2D76DA6570B}" type="slidenum">
              <a:rPr lang="it-IT" smtClean="0"/>
              <a:t>9</a:t>
            </a:fld>
            <a:endParaRPr lang="it-IT"/>
          </a:p>
        </p:txBody>
      </p:sp>
    </p:spTree>
    <p:extLst>
      <p:ext uri="{BB962C8B-B14F-4D97-AF65-F5344CB8AC3E}">
        <p14:creationId xmlns:p14="http://schemas.microsoft.com/office/powerpoint/2010/main" val="1286366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68" name="Rettangolo 167"/>
          <p:cNvSpPr/>
          <p:nvPr/>
        </p:nvSpPr>
        <p:spPr>
          <a:xfrm>
            <a:off x="0" y="4267682"/>
            <a:ext cx="12192000" cy="2590317"/>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sp>
        <p:nvSpPr>
          <p:cNvPr id="2" name="Titolo 1"/>
          <p:cNvSpPr>
            <a:spLocks noGrp="1"/>
          </p:cNvSpPr>
          <p:nvPr>
            <p:ph type="ctrTitle"/>
          </p:nvPr>
        </p:nvSpPr>
        <p:spPr>
          <a:xfrm>
            <a:off x="855379" y="4582216"/>
            <a:ext cx="10363200" cy="968375"/>
          </a:xfrm>
        </p:spPr>
        <p:txBody>
          <a:bodyPr>
            <a:normAutofit/>
          </a:bodyPr>
          <a:lstStyle>
            <a:lvl1pPr>
              <a:defRPr sz="3600"/>
            </a:lvl1pPr>
          </a:lstStyle>
          <a:p>
            <a:r>
              <a:rPr lang="it-IT"/>
              <a:t>Fare clic per modificare lo stile del titolo</a:t>
            </a:r>
          </a:p>
        </p:txBody>
      </p:sp>
      <p:sp>
        <p:nvSpPr>
          <p:cNvPr id="3" name="Sottotitolo 2"/>
          <p:cNvSpPr>
            <a:spLocks noGrp="1"/>
          </p:cNvSpPr>
          <p:nvPr>
            <p:ph type="subTitle" idx="1"/>
          </p:nvPr>
        </p:nvSpPr>
        <p:spPr>
          <a:xfrm>
            <a:off x="855379" y="5535827"/>
            <a:ext cx="10363200" cy="1058648"/>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grpSp>
        <p:nvGrpSpPr>
          <p:cNvPr id="127" name="Gruppo 126"/>
          <p:cNvGrpSpPr/>
          <p:nvPr/>
        </p:nvGrpSpPr>
        <p:grpSpPr>
          <a:xfrm>
            <a:off x="0" y="4275921"/>
            <a:ext cx="12192000" cy="176557"/>
            <a:chOff x="1218340" y="275867"/>
            <a:chExt cx="17715122" cy="567843"/>
          </a:xfrm>
        </p:grpSpPr>
        <p:cxnSp>
          <p:nvCxnSpPr>
            <p:cNvPr id="128" name="Connettore 1 11"/>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9" name="Connettore 1 12"/>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0" name="Connettore 1 13"/>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1" name="Connettore 1 14"/>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2" name="Connettore 1 15"/>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3" name="Connettore 1 16"/>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7"/>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8"/>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9"/>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20"/>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21"/>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22"/>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23"/>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24"/>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25"/>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26"/>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27"/>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28"/>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29"/>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30"/>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31"/>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32"/>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33"/>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34"/>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35"/>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36"/>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37"/>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38"/>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39"/>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40"/>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41"/>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42"/>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43"/>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44"/>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45"/>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46"/>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47"/>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48"/>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49"/>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50"/>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0" name="Connettore 1 51"/>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1" name="Connettore 1 52"/>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2" name="Connettore 1 53"/>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3" name="Connettore 1 54"/>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4" name="Connettore 1 55"/>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5" name="Connettore 1 56"/>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6" name="Connettore 1 57"/>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7" name="Connettore 1 58"/>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8" name="Connettore 1 59"/>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9" name="Connettore 1 60"/>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0" name="Connettore 1 61"/>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1" name="Connettore 1 62"/>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2" name="Connettore 1 63"/>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3" name="Connettore 1 64"/>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4" name="Connettore 1 65"/>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5" name="Connettore 1 66"/>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6" name="Connettore 1 67"/>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7" name="Connettore 1 68"/>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8" name="Connettore 1 69"/>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9" name="Connettore 1 70"/>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0" name="Connettore 1 71"/>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1" name="Connettore 1 72"/>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2" name="Connettore 1 73"/>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3" name="Connettore 1 74"/>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4" name="Connettore 1 75"/>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5" name="Connettore 1 76"/>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6" name="Connettore 1 77"/>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7" name="Connettore 1 78"/>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8" name="Connettore 1 79"/>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9" name="Connettore 1 80"/>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0" name="Connettore 1 81"/>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1" name="Connettore 1 82"/>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2" name="Connettore 1 83"/>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3" name="Connettore 1 84"/>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4" name="Connettore 1 85"/>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5" name="Connettore 1 86"/>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6" name="Connettore 1 87"/>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7" name="Connettore 1 88"/>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8" name="Connettore 1 89"/>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9" name="Connettore 1 90"/>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0" name="Connettore 1 91"/>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1" name="Connettore 1 92"/>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2" name="Connettore 1 93"/>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3" name="Connettore 1 94"/>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4" name="Connettore 1 95"/>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5" name="Connettore 1 96"/>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6" name="Connettore 1 97"/>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7" name="Connettore 1 98"/>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8" name="Connettore 1 99"/>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9" name="Connettore 1 100"/>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0" name="Connettore 1 101"/>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1" name="Connettore 1 102"/>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2" name="Connettore 1 103"/>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3" name="Connettore 1 104"/>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4" name="Connettore 1 105"/>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5" name="Connettore 1 106"/>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6" name="Connettore 1 107"/>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7" name="Connettore 1 108"/>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8" name="Connettore 1 109"/>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9" name="Connettore 1 110"/>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0" name="Connettore 1 111"/>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1" name="Connettore 1 112"/>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2" name="Connettore 1 113"/>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3" name="Connettore 1 114"/>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4" name="Connettore 1 115"/>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5" name="Connettore 1 116"/>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6" name="Connettore 1 117"/>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7" name="Connettore 1 118"/>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8" name="Connettore 1 119"/>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9" name="Connettore 1 120"/>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0" name="Connettore 1 121"/>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1" name="Connettore 1 122"/>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2" name="Connettore 1 123"/>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3" name="Connettore 1 124"/>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4" name="Connettore 1 125"/>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5" name="Connettore 1 126"/>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6" name="Connettore 1 127"/>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7" name="Connettore 1 128"/>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8" name="Connettore 1 129"/>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9" name="Connettore 1 130"/>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071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53" name="Rettangolo 252"/>
          <p:cNvSpPr/>
          <p:nvPr/>
        </p:nvSpPr>
        <p:spPr>
          <a:xfrm>
            <a:off x="0" y="1"/>
            <a:ext cx="12192000" cy="1269904"/>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a:xfrm>
            <a:off x="609600" y="1600201"/>
            <a:ext cx="11098301" cy="4525963"/>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29" name="Rettangolo 128"/>
          <p:cNvSpPr/>
          <p:nvPr/>
        </p:nvSpPr>
        <p:spPr>
          <a:xfrm>
            <a:off x="0" y="6126163"/>
            <a:ext cx="12192000" cy="731837"/>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sp>
        <p:nvSpPr>
          <p:cNvPr id="130" name="CasellaDiTesto 129"/>
          <p:cNvSpPr txBox="1"/>
          <p:nvPr/>
        </p:nvSpPr>
        <p:spPr>
          <a:xfrm>
            <a:off x="210371" y="6363506"/>
            <a:ext cx="5179623" cy="276999"/>
          </a:xfrm>
          <a:prstGeom prst="rect">
            <a:avLst/>
          </a:prstGeom>
          <a:noFill/>
        </p:spPr>
        <p:txBody>
          <a:bodyPr wrap="none" rtlCol="0">
            <a:spAutoFit/>
          </a:bodyPr>
          <a:lstStyle/>
          <a:p>
            <a:r>
              <a:rPr lang="it-IT" sz="1200" b="1">
                <a:solidFill>
                  <a:srgbClr val="FFFFFF"/>
                </a:solidFill>
                <a:latin typeface="Arial"/>
                <a:cs typeface="Arial"/>
              </a:rPr>
              <a:t>Lu</a:t>
            </a:r>
            <a:r>
              <a:rPr lang="it-IT" sz="1200" b="1" baseline="0">
                <a:solidFill>
                  <a:srgbClr val="FFFFFF"/>
                </a:solidFill>
                <a:latin typeface="Arial"/>
                <a:cs typeface="Arial"/>
              </a:rPr>
              <a:t>ca Padalino, Francesca Pia Panaccione, Francesco Santambrogio </a:t>
            </a:r>
            <a:endParaRPr lang="it-IT" sz="1200" b="1">
              <a:solidFill>
                <a:srgbClr val="FFFFFF"/>
              </a:solidFill>
              <a:latin typeface="Arial"/>
              <a:cs typeface="Arial"/>
            </a:endParaRPr>
          </a:p>
        </p:txBody>
      </p:sp>
      <p:grpSp>
        <p:nvGrpSpPr>
          <p:cNvPr id="132" name="Gruppo 131"/>
          <p:cNvGrpSpPr/>
          <p:nvPr/>
        </p:nvGrpSpPr>
        <p:grpSpPr>
          <a:xfrm>
            <a:off x="64010" y="1089904"/>
            <a:ext cx="12048863" cy="180000"/>
            <a:chOff x="1218340" y="275867"/>
            <a:chExt cx="17715122" cy="567843"/>
          </a:xfrm>
        </p:grpSpPr>
        <p:cxnSp>
          <p:nvCxnSpPr>
            <p:cNvPr id="133" name="Connettore 1 132"/>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0" name="Connettore 1 139"/>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1" name="Connettore 1 140"/>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2" name="Connettore 1 141"/>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3" name="Connettore 1 142"/>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4" name="Connettore 1 143"/>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5" name="Connettore 1 144"/>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6" name="Connettore 1 145"/>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7" name="Connettore 1 146"/>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8" name="Connettore 1 147"/>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9" name="Connettore 1 148"/>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0" name="Connettore 1 149"/>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1" name="Connettore 1 150"/>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2" name="Connettore 1 151"/>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3" name="Connettore 1 152"/>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4" name="Connettore 1 153"/>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5" name="Connettore 1 154"/>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6" name="Connettore 1 155"/>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7" name="Connettore 1 156"/>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8" name="Connettore 1 157"/>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9" name="Connettore 1 158"/>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0" name="Connettore 1 159"/>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1" name="Connettore 1 160"/>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2" name="Connettore 1 161"/>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3" name="Connettore 1 162"/>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4" name="Connettore 1 163"/>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5" name="Connettore 1 164"/>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6" name="Connettore 1 165"/>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7" name="Connettore 1 166"/>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8" name="Connettore 1 167"/>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9" name="Connettore 1 168"/>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0" name="Connettore 1 169"/>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1" name="Connettore 1 170"/>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2" name="Connettore 1 171"/>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3" name="Connettore 1 172"/>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4" name="Connettore 1 173"/>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5" name="Connettore 1 174"/>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6" name="Connettore 1 175"/>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7" name="Connettore 1 176"/>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8" name="Connettore 1 177"/>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9" name="Connettore 1 178"/>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0" name="Connettore 1 179"/>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1" name="Connettore 1 180"/>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2" name="Connettore 1 181"/>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3" name="Connettore 1 182"/>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4" name="Connettore 1 183"/>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5" name="Connettore 1 184"/>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6" name="Connettore 1 185"/>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7" name="Connettore 1 186"/>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8" name="Connettore 1 187"/>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9" name="Connettore 1 188"/>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0" name="Connettore 1 189"/>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1" name="Connettore 1 190"/>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2" name="Connettore 1 191"/>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3" name="Connettore 1 192"/>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4" name="Connettore 1 193"/>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5" name="Connettore 1 194"/>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6" name="Connettore 1 195"/>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7" name="Connettore 1 196"/>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8" name="Connettore 1 197"/>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9" name="Connettore 1 198"/>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0" name="Connettore 1 199"/>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1" name="Connettore 1 200"/>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2" name="Connettore 1 201"/>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3" name="Connettore 1 202"/>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4" name="Connettore 1 203"/>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5" name="Connettore 1 204"/>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6" name="Connettore 1 205"/>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7" name="Connettore 1 206"/>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8" name="Connettore 1 207"/>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9" name="Connettore 1 208"/>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0" name="Connettore 1 209"/>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1" name="Connettore 1 210"/>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2" name="Connettore 1 211"/>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3" name="Connettore 1 212"/>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4" name="Connettore 1 213"/>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5" name="Connettore 1 214"/>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6" name="Connettore 1 215"/>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7" name="Connettore 1 216"/>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8" name="Connettore 1 217"/>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9" name="Connettore 1 218"/>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0" name="Connettore 1 219"/>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1" name="Connettore 1 220"/>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2" name="Connettore 1 221"/>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3" name="Connettore 1 222"/>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4" name="Connettore 1 223"/>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5" name="Connettore 1 224"/>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6" name="Connettore 1 225"/>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7" name="Connettore 1 226"/>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8" name="Connettore 1 227"/>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9" name="Connettore 1 228"/>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0" name="Connettore 1 229"/>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1" name="Connettore 1 230"/>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2" name="Connettore 1 231"/>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3" name="Connettore 1 232"/>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4" name="Connettore 1 233"/>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5" name="Connettore 1 234"/>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6" name="Connettore 1 235"/>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7" name="Connettore 1 236"/>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8" name="Connettore 1 237"/>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9" name="Connettore 1 238"/>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0" name="Connettore 1 239"/>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1" name="Connettore 1 240"/>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2" name="Connettore 1 241"/>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3" name="Connettore 1 242"/>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4" name="Connettore 1 243"/>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5" name="Connettore 1 244"/>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6" name="Connettore 1 245"/>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7" name="Connettore 1 246"/>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8" name="Connettore 1 247"/>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9" name="Connettore 1 248"/>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0" name="Connettore 1 249"/>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1" name="Connettore 1 250"/>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2" name="Connettore 1 251"/>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54" name="Picture 2" descr="Y:\IMMAGINE _COORDINATA_2014\PPT\modello1\loghi_PNG\03_Polimi_logotipo_bandiera-1rig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2868" y="6346379"/>
            <a:ext cx="2960496" cy="28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70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Diapositiva titolo">
    <p:spTree>
      <p:nvGrpSpPr>
        <p:cNvPr id="1" name=""/>
        <p:cNvGrpSpPr/>
        <p:nvPr/>
      </p:nvGrpSpPr>
      <p:grpSpPr>
        <a:xfrm>
          <a:off x="0" y="0"/>
          <a:ext cx="0" cy="0"/>
          <a:chOff x="0" y="0"/>
          <a:chExt cx="0" cy="0"/>
        </a:xfrm>
      </p:grpSpPr>
      <p:pic>
        <p:nvPicPr>
          <p:cNvPr id="127" name="Immagine 1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9" y="0"/>
            <a:ext cx="12192000" cy="4504944"/>
          </a:xfrm>
          <a:prstGeom prst="rect">
            <a:avLst/>
          </a:prstGeom>
        </p:spPr>
      </p:pic>
      <p:sp>
        <p:nvSpPr>
          <p:cNvPr id="2" name="Rettangolo 1"/>
          <p:cNvSpPr/>
          <p:nvPr/>
        </p:nvSpPr>
        <p:spPr>
          <a:xfrm>
            <a:off x="0" y="4258891"/>
            <a:ext cx="12192000" cy="2615070"/>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grpSp>
        <p:nvGrpSpPr>
          <p:cNvPr id="3" name="Gruppo 2"/>
          <p:cNvGrpSpPr/>
          <p:nvPr/>
        </p:nvGrpSpPr>
        <p:grpSpPr>
          <a:xfrm>
            <a:off x="0" y="4267683"/>
            <a:ext cx="12192000" cy="176557"/>
            <a:chOff x="1218340" y="275867"/>
            <a:chExt cx="17715122" cy="567843"/>
          </a:xfrm>
        </p:grpSpPr>
        <p:cxnSp>
          <p:nvCxnSpPr>
            <p:cNvPr id="4" name="Connettore 1 11"/>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 name="Connettore 1 12"/>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 name="Connettore 1 13"/>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 name="Connettore 1 14"/>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 name="Connettore 1 15"/>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 name="Connettore 1 16"/>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Connettore 1 17"/>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Connettore 1 18"/>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Connettore 1 19"/>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Connettore 1 20"/>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Connettore 1 21"/>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Connettore 1 22"/>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Connettore 1 23"/>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7" name="Connettore 1 24"/>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Connettore 1 25"/>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Connettore 1 26"/>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Connettore 1 27"/>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Connettore 1 28"/>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2" name="Connettore 1 29"/>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 name="Connettore 1 30"/>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4" name="Connettore 1 31"/>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Connettore 1 32"/>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Connettore 1 33"/>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Connettore 1 34"/>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Connettore 1 35"/>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Connettore 1 36"/>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Connettore 1 37"/>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Connettore 1 38"/>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Connettore 1 39"/>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Connettore 1 40"/>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Connettore 1 41"/>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Connettore 1 42"/>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Connettore 1 43"/>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Connettore 1 44"/>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 name="Connettore 1 45"/>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9" name="Connettore 1 46"/>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 name="Connettore 1 47"/>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Connettore 1 48"/>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 name="Connettore 1 49"/>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 name="Connettore 1 50"/>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Connettore 1 51"/>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5" name="Connettore 1 52"/>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Connettore 1 53"/>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7" name="Connettore 1 54"/>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Connettore 1 55"/>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 name="Connettore 1 56"/>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0" name="Connettore 1 57"/>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 name="Connettore 1 58"/>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2" name="Connettore 1 59"/>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3" name="Connettore 1 60"/>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4" name="Connettore 1 61"/>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5" name="Connettore 1 62"/>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6" name="Connettore 1 63"/>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7" name="Connettore 1 64"/>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8" name="Connettore 1 65"/>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9" name="Connettore 1 66"/>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0" name="Connettore 1 67"/>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 name="Connettore 1 68"/>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2" name="Connettore 1 69"/>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3" name="Connettore 1 70"/>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4" name="Connettore 1 71"/>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5" name="Connettore 1 72"/>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Connettore 1 73"/>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Connettore 1 74"/>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Connettore 1 75"/>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Connettore 1 76"/>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Connettore 1 77"/>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Connettore 1 78"/>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Connettore 1 79"/>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Connettore 1 80"/>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Connettore 1 81"/>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Connettore 1 82"/>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Connettore 1 83"/>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Connettore 1 84"/>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Connettore 1 85"/>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Connettore 1 86"/>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Connettore 1 87"/>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Connettore 1 88"/>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Connettore 1 89"/>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Connettore 1 90"/>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Connettore 1 91"/>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Connettore 1 92"/>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Connettore 1 93"/>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Connettore 1 94"/>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8" name="Connettore 1 95"/>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9" name="Connettore 1 96"/>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0" name="Connettore 1 97"/>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1" name="Connettore 1 98"/>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2" name="Connettore 1 99"/>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3" name="Connettore 1 100"/>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4" name="Connettore 1 101"/>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5" name="Connettore 1 102"/>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6" name="Connettore 1 103"/>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7" name="Connettore 1 104"/>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8" name="Connettore 1 105"/>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9" name="Connettore 1 106"/>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0" name="Connettore 1 107"/>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1" name="Connettore 1 108"/>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2" name="Connettore 1 109"/>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3" name="Connettore 1 110"/>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4" name="Connettore 1 111"/>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5" name="Connettore 1 112"/>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6" name="Connettore 1 113"/>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7" name="Connettore 1 114"/>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8" name="Connettore 1 115"/>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9" name="Connettore 1 116"/>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0" name="Connettore 1 117"/>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1" name="Connettore 1 118"/>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2" name="Connettore 1 119"/>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3" name="Connettore 1 120"/>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4" name="Connettore 1 121"/>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5" name="Connettore 1 122"/>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6" name="Connettore 1 123"/>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7" name="Connettore 1 124"/>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8" name="Connettore 1 125"/>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9" name="Connettore 1 126"/>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0" name="Connettore 1 127"/>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1" name="Connettore 1 128"/>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2" name="Connettore 1 129"/>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3" name="Connettore 1 130"/>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125" name="Picture 4" descr="Y:\IMMAGINE _COORDINATA_2014\LOGO_UFFICIALE\01_Polimi_centrato\eps\01_Polimi_centrato_COL_negativ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246" y="2530701"/>
            <a:ext cx="2133600" cy="157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0561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384695" y="139166"/>
            <a:ext cx="11441391" cy="840400"/>
          </a:xfrm>
          <a:prstGeom prst="rect">
            <a:avLst/>
          </a:prstGeom>
        </p:spPr>
        <p:txBody>
          <a:bodyPr vert="horz" lIns="91440" tIns="45720" rIns="91440" bIns="45720" rtlCol="0" anchor="t" anchorCtr="0">
            <a:normAutofit/>
          </a:bodyPr>
          <a:lstStyle/>
          <a:p>
            <a:r>
              <a:rPr lang="it-IT"/>
              <a:t>Fare clic per modificare stile</a:t>
            </a:r>
          </a:p>
        </p:txBody>
      </p:sp>
      <p:sp>
        <p:nvSpPr>
          <p:cNvPr id="3" name="Segnaposto testo 2"/>
          <p:cNvSpPr>
            <a:spLocks noGrp="1"/>
          </p:cNvSpPr>
          <p:nvPr>
            <p:ph type="body" idx="1"/>
          </p:nvPr>
        </p:nvSpPr>
        <p:spPr>
          <a:xfrm>
            <a:off x="609600" y="1600201"/>
            <a:ext cx="10857936"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144219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marL="0" indent="0" algn="l" defTabSz="457200" rtl="0" eaLnBrk="1" latinLnBrk="0" hangingPunct="1">
        <a:spcBef>
          <a:spcPct val="0"/>
        </a:spcBef>
        <a:buNone/>
        <a:defRPr sz="2200" b="1" kern="1200">
          <a:solidFill>
            <a:schemeClr val="bg1"/>
          </a:solidFill>
          <a:latin typeface="Arial"/>
          <a:ea typeface="+mj-ea"/>
          <a:cs typeface="Arial"/>
        </a:defRPr>
      </a:lvl1pPr>
    </p:titleStyle>
    <p:bodyStyle>
      <a:lvl1pPr marL="0" indent="0" algn="l" defTabSz="457200" rtl="0" eaLnBrk="1" latinLnBrk="0" hangingPunct="1">
        <a:spcBef>
          <a:spcPct val="20000"/>
        </a:spcBef>
        <a:buFont typeface="Wingdings" charset="2"/>
        <a:buNone/>
        <a:defRPr sz="2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2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2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idx="4294967295"/>
          </p:nvPr>
        </p:nvSpPr>
        <p:spPr>
          <a:xfrm>
            <a:off x="2165534" y="4587915"/>
            <a:ext cx="7772400" cy="960031"/>
          </a:xfrm>
        </p:spPr>
        <p:txBody>
          <a:bodyPr>
            <a:noAutofit/>
          </a:bodyPr>
          <a:lstStyle/>
          <a:p>
            <a:pPr algn="ctr"/>
            <a:r>
              <a:rPr lang="it-IT" sz="2800"/>
              <a:t>ALLOY 6-Syntactic </a:t>
            </a:r>
            <a:r>
              <a:rPr lang="it-IT" sz="2800" err="1"/>
              <a:t>overview</a:t>
            </a:r>
            <a:br>
              <a:rPr lang="it-IT" sz="2800"/>
            </a:br>
            <a:r>
              <a:rPr lang="it-IT" sz="2000" b="0"/>
              <a:t>TEMPORAL CONNECTIVES</a:t>
            </a:r>
            <a:endParaRPr lang="it-IT" sz="2800" b="0"/>
          </a:p>
        </p:txBody>
      </p:sp>
      <p:sp>
        <p:nvSpPr>
          <p:cNvPr id="11" name="Sottotitolo 10"/>
          <p:cNvSpPr>
            <a:spLocks noGrp="1"/>
          </p:cNvSpPr>
          <p:nvPr>
            <p:ph type="subTitle" idx="4294967295"/>
          </p:nvPr>
        </p:nvSpPr>
        <p:spPr>
          <a:xfrm>
            <a:off x="0" y="5626727"/>
            <a:ext cx="7772400" cy="1231273"/>
          </a:xfrm>
        </p:spPr>
        <p:txBody>
          <a:bodyPr>
            <a:normAutofit lnSpcReduction="10000"/>
          </a:bodyPr>
          <a:lstStyle/>
          <a:p>
            <a:r>
              <a:rPr lang="it-IT" sz="2000" b="1" err="1">
                <a:solidFill>
                  <a:schemeClr val="bg1"/>
                </a:solidFill>
              </a:rPr>
              <a:t>Authors</a:t>
            </a:r>
            <a:r>
              <a:rPr lang="it-IT" sz="2000" b="1">
                <a:solidFill>
                  <a:schemeClr val="bg1"/>
                </a:solidFill>
              </a:rPr>
              <a:t>:</a:t>
            </a:r>
          </a:p>
          <a:p>
            <a:r>
              <a:rPr lang="it-IT" sz="1600">
                <a:solidFill>
                  <a:schemeClr val="bg1"/>
                </a:solidFill>
              </a:rPr>
              <a:t>Luca Padalino</a:t>
            </a:r>
          </a:p>
          <a:p>
            <a:r>
              <a:rPr lang="it-IT" sz="1600">
                <a:solidFill>
                  <a:schemeClr val="bg1"/>
                </a:solidFill>
              </a:rPr>
              <a:t>Francesca Pia Panaccione</a:t>
            </a:r>
          </a:p>
          <a:p>
            <a:r>
              <a:rPr lang="it-IT" sz="1600">
                <a:solidFill>
                  <a:schemeClr val="bg1"/>
                </a:solidFill>
              </a:rPr>
              <a:t>Francesco Santambrogio </a:t>
            </a:r>
          </a:p>
          <a:p>
            <a:endParaRPr lang="it-IT" sz="1600"/>
          </a:p>
        </p:txBody>
      </p:sp>
    </p:spTree>
    <p:extLst>
      <p:ext uri="{BB962C8B-B14F-4D97-AF65-F5344CB8AC3E}">
        <p14:creationId xmlns:p14="http://schemas.microsoft.com/office/powerpoint/2010/main" val="1268204919"/>
      </p:ext>
    </p:extLst>
  </p:cSld>
  <p:clrMapOvr>
    <a:masterClrMapping/>
  </p:clrMapOvr>
  <mc:AlternateContent xmlns:mc="http://schemas.openxmlformats.org/markup-compatibility/2006" xmlns:p14="http://schemas.microsoft.com/office/powerpoint/2010/main">
    <mc:Choice Requires="p14">
      <p:transition spd="slow" p14:dur="2000" advTm="7605"/>
    </mc:Choice>
    <mc:Fallback xmlns="">
      <p:transition spd="slow" advTm="760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24B13B8-7570-8031-DC37-52D91BA196A8}"/>
              </a:ext>
            </a:extLst>
          </p:cNvPr>
          <p:cNvSpPr txBox="1"/>
          <p:nvPr/>
        </p:nvSpPr>
        <p:spPr>
          <a:xfrm>
            <a:off x="5911247" y="2065770"/>
            <a:ext cx="5524979" cy="2985433"/>
          </a:xfrm>
          <a:prstGeom prst="rect">
            <a:avLst/>
          </a:prstGeom>
          <a:noFill/>
        </p:spPr>
        <p:txBody>
          <a:bodyPr wrap="square">
            <a:spAutoFit/>
          </a:bodyPr>
          <a:lstStyle/>
          <a:p>
            <a:r>
              <a:rPr lang="it-IT" sz="3200" b="1" dirty="0" err="1">
                <a:solidFill>
                  <a:srgbClr val="0033CC"/>
                </a:solidFill>
                <a:latin typeface="Consolas" panose="020B0609020204030204" pitchFamily="49" charset="0"/>
                <a:cs typeface="Consolas" panose="020B0609020204030204" pitchFamily="49" charset="0"/>
              </a:rPr>
              <a:t>assert</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NoResurrection</a:t>
            </a:r>
            <a:r>
              <a:rPr lang="it-IT" sz="3200" b="1" dirty="0">
                <a:effectLst/>
                <a:latin typeface="Consolas" panose="020B0609020204030204" pitchFamily="49" charset="0"/>
                <a:cs typeface="Consolas" panose="020B0609020204030204" pitchFamily="49" charset="0"/>
              </a:rPr>
              <a:t> {</a:t>
            </a:r>
          </a:p>
          <a:p>
            <a:r>
              <a:rPr lang="it-IT" sz="3200" b="1" dirty="0" err="1">
                <a:solidFill>
                  <a:srgbClr val="0033CC"/>
                </a:solidFill>
                <a:effectLst/>
                <a:latin typeface="Consolas" panose="020B0609020204030204" pitchFamily="49" charset="0"/>
                <a:cs typeface="Consolas" panose="020B0609020204030204" pitchFamily="49" charset="0"/>
              </a:rPr>
              <a:t>always</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all</a:t>
            </a:r>
            <a:r>
              <a:rPr lang="it-IT" sz="3200" b="1" dirty="0">
                <a:effectLst/>
                <a:latin typeface="Consolas" panose="020B0609020204030204" pitchFamily="49" charset="0"/>
                <a:cs typeface="Consolas" panose="020B0609020204030204" pitchFamily="49" charset="0"/>
              </a:rPr>
              <a:t> p:Person|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Dead </a:t>
            </a:r>
            <a:r>
              <a:rPr lang="it-IT" sz="3200" b="1" dirty="0" err="1">
                <a:solidFill>
                  <a:srgbClr val="0033CC"/>
                </a:solidFill>
                <a:effectLst/>
                <a:latin typeface="Consolas" panose="020B0609020204030204" pitchFamily="49" charset="0"/>
                <a:cs typeface="Consolas" panose="020B0609020204030204" pitchFamily="49" charset="0"/>
              </a:rPr>
              <a:t>implies</a:t>
            </a:r>
            <a:r>
              <a:rPr lang="it-IT" sz="3200" b="1" dirty="0">
                <a:effectLst/>
                <a:latin typeface="Consolas" panose="020B0609020204030204" pitchFamily="49" charset="0"/>
                <a:cs typeface="Consolas" panose="020B0609020204030204" pitchFamily="49" charset="0"/>
              </a:rPr>
              <a:t> </a:t>
            </a:r>
            <a:r>
              <a:rPr lang="it-IT" sz="3200" b="1" dirty="0">
                <a:solidFill>
                  <a:srgbClr val="0033CC"/>
                </a:solidFill>
                <a:effectLst/>
                <a:latin typeface="Consolas" panose="020B0609020204030204" pitchFamily="49" charset="0"/>
                <a:cs typeface="Consolas" panose="020B0609020204030204" pitchFamily="49" charset="0"/>
              </a:rPr>
              <a:t>after</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Dead)}</a:t>
            </a:r>
          </a:p>
          <a:p>
            <a:endParaRPr lang="it-IT" sz="2800" b="1" dirty="0">
              <a:latin typeface="Consolas" panose="020B0609020204030204" pitchFamily="49" charset="0"/>
            </a:endParaRPr>
          </a:p>
        </p:txBody>
      </p:sp>
      <p:sp>
        <p:nvSpPr>
          <p:cNvPr id="4" name="CasellaDiTesto 3">
            <a:extLst>
              <a:ext uri="{FF2B5EF4-FFF2-40B4-BE49-F238E27FC236}">
                <a16:creationId xmlns:a16="http://schemas.microsoft.com/office/drawing/2014/main" id="{B8BC12A8-2691-09D7-CE2B-2ADDE72273A0}"/>
              </a:ext>
            </a:extLst>
          </p:cNvPr>
          <p:cNvSpPr txBox="1"/>
          <p:nvPr/>
        </p:nvSpPr>
        <p:spPr>
          <a:xfrm>
            <a:off x="1236066" y="2921168"/>
            <a:ext cx="2814771" cy="1015663"/>
          </a:xfrm>
          <a:prstGeom prst="rect">
            <a:avLst/>
          </a:prstGeom>
          <a:noFill/>
        </p:spPr>
        <p:txBody>
          <a:bodyPr wrap="square" rtlCol="0">
            <a:spAutoFit/>
          </a:bodyPr>
          <a:lstStyle/>
          <a:p>
            <a:r>
              <a:rPr lang="it-IT" sz="6000" b="1">
                <a:solidFill>
                  <a:schemeClr val="tx2">
                    <a:lumMod val="75000"/>
                  </a:schemeClr>
                </a:solidFill>
                <a:latin typeface="Arial" panose="020B0604020202020204" pitchFamily="34" charset="0"/>
                <a:cs typeface="Arial" panose="020B0604020202020204" pitchFamily="34" charset="0"/>
              </a:rPr>
              <a:t>AFTER</a:t>
            </a:r>
          </a:p>
        </p:txBody>
      </p:sp>
      <p:sp>
        <p:nvSpPr>
          <p:cNvPr id="6" name="Titolo 1">
            <a:extLst>
              <a:ext uri="{FF2B5EF4-FFF2-40B4-BE49-F238E27FC236}">
                <a16:creationId xmlns:a16="http://schemas.microsoft.com/office/drawing/2014/main" id="{1BB9226E-2EC4-2072-AF03-DE616B760212}"/>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7" name="TextBox 6">
            <a:extLst>
              <a:ext uri="{FF2B5EF4-FFF2-40B4-BE49-F238E27FC236}">
                <a16:creationId xmlns:a16="http://schemas.microsoft.com/office/drawing/2014/main" id="{E2FCC70E-D927-07A4-755D-302DDE767E8A}"/>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Eventually</a:t>
            </a:r>
            <a:endParaRPr lang="en-US" sz="2800">
              <a:solidFill>
                <a:schemeClr val="bg1"/>
              </a:solidFill>
              <a:latin typeface="Arial" panose="020B0604020202020204" pitchFamily="34" charset="0"/>
              <a:cs typeface="Arial" panose="020B0604020202020204" pitchFamily="34" charset="0"/>
            </a:endParaRPr>
          </a:p>
        </p:txBody>
      </p:sp>
      <p:cxnSp>
        <p:nvCxnSpPr>
          <p:cNvPr id="2" name="Connettore 1 3">
            <a:extLst>
              <a:ext uri="{FF2B5EF4-FFF2-40B4-BE49-F238E27FC236}">
                <a16:creationId xmlns:a16="http://schemas.microsoft.com/office/drawing/2014/main" id="{0EB21ECF-6817-08F4-0D2F-ACAF828D45CF}"/>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100315E8-2723-7D5B-58C3-56016C557FE6}"/>
              </a:ext>
            </a:extLst>
          </p:cNvPr>
          <p:cNvSpPr/>
          <p:nvPr/>
        </p:nvSpPr>
        <p:spPr>
          <a:xfrm>
            <a:off x="7685590" y="3558486"/>
            <a:ext cx="1342663" cy="437321"/>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209C928-8ACF-74EA-74BA-3C14A64C5AA4}"/>
              </a:ext>
            </a:extLst>
          </p:cNvPr>
          <p:cNvSpPr txBox="1"/>
          <p:nvPr/>
        </p:nvSpPr>
        <p:spPr>
          <a:xfrm>
            <a:off x="11490450" y="264563"/>
            <a:ext cx="451269"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9</a:t>
            </a:r>
          </a:p>
        </p:txBody>
      </p:sp>
    </p:spTree>
    <p:extLst>
      <p:ext uri="{BB962C8B-B14F-4D97-AF65-F5344CB8AC3E}">
        <p14:creationId xmlns:p14="http://schemas.microsoft.com/office/powerpoint/2010/main" val="3881208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0008D1E5-4139-730C-4B71-99E8E6D12C7B}"/>
              </a:ext>
            </a:extLst>
          </p:cNvPr>
          <p:cNvSpPr/>
          <p:nvPr/>
        </p:nvSpPr>
        <p:spPr>
          <a:xfrm>
            <a:off x="567919" y="4130411"/>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7A8C5B16-AFD4-C892-A33A-142AF91EF286}"/>
              </a:ext>
            </a:extLst>
          </p:cNvPr>
          <p:cNvSpPr/>
          <p:nvPr/>
        </p:nvSpPr>
        <p:spPr>
          <a:xfrm>
            <a:off x="2047345" y="413041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393598C-B887-F30D-1DD8-00721E2F0401}"/>
              </a:ext>
            </a:extLst>
          </p:cNvPr>
          <p:cNvSpPr/>
          <p:nvPr/>
        </p:nvSpPr>
        <p:spPr>
          <a:xfrm>
            <a:off x="3526770" y="413041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A141F8D8-C91C-A783-5582-902A1075C7BB}"/>
              </a:ext>
            </a:extLst>
          </p:cNvPr>
          <p:cNvSpPr/>
          <p:nvPr/>
        </p:nvSpPr>
        <p:spPr>
          <a:xfrm>
            <a:off x="5006196" y="4130408"/>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CDDB3769-B0BB-5887-1977-FF735157217B}"/>
              </a:ext>
            </a:extLst>
          </p:cNvPr>
          <p:cNvSpPr/>
          <p:nvPr/>
        </p:nvSpPr>
        <p:spPr>
          <a:xfrm>
            <a:off x="6485622" y="413040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D81C262E-7F07-3E5A-0652-B639BE2013D1}"/>
              </a:ext>
            </a:extLst>
          </p:cNvPr>
          <p:cNvSpPr/>
          <p:nvPr/>
        </p:nvSpPr>
        <p:spPr>
          <a:xfrm>
            <a:off x="7965048" y="413040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368BB8D4-93B2-E450-A837-F3A1CE13072C}"/>
              </a:ext>
            </a:extLst>
          </p:cNvPr>
          <p:cNvSpPr/>
          <p:nvPr/>
        </p:nvSpPr>
        <p:spPr>
          <a:xfrm>
            <a:off x="9444473" y="413040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B50FD1A9-B794-2B83-0B63-A37380D629F0}"/>
              </a:ext>
            </a:extLst>
          </p:cNvPr>
          <p:cNvSpPr txBox="1"/>
          <p:nvPr/>
        </p:nvSpPr>
        <p:spPr>
          <a:xfrm>
            <a:off x="5503481" y="4321647"/>
            <a:ext cx="928350"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a:t>
            </a:r>
          </a:p>
        </p:txBody>
      </p:sp>
      <p:sp>
        <p:nvSpPr>
          <p:cNvPr id="18" name="CasellaDiTesto 17">
            <a:extLst>
              <a:ext uri="{FF2B5EF4-FFF2-40B4-BE49-F238E27FC236}">
                <a16:creationId xmlns:a16="http://schemas.microsoft.com/office/drawing/2014/main" id="{0D4E2D6B-4A76-4FBE-39B0-F4001BC8D461}"/>
              </a:ext>
            </a:extLst>
          </p:cNvPr>
          <p:cNvSpPr txBox="1"/>
          <p:nvPr/>
        </p:nvSpPr>
        <p:spPr>
          <a:xfrm>
            <a:off x="6615937" y="4320682"/>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i+1</a:t>
            </a:r>
          </a:p>
        </p:txBody>
      </p:sp>
      <p:sp>
        <p:nvSpPr>
          <p:cNvPr id="19" name="CasellaDiTesto 18">
            <a:extLst>
              <a:ext uri="{FF2B5EF4-FFF2-40B4-BE49-F238E27FC236}">
                <a16:creationId xmlns:a16="http://schemas.microsoft.com/office/drawing/2014/main" id="{B501E311-387E-70DE-85C3-EBFB4208EEF3}"/>
              </a:ext>
            </a:extLst>
          </p:cNvPr>
          <p:cNvSpPr txBox="1"/>
          <p:nvPr/>
        </p:nvSpPr>
        <p:spPr>
          <a:xfrm>
            <a:off x="8003310" y="4320682"/>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i+2</a:t>
            </a:r>
          </a:p>
        </p:txBody>
      </p:sp>
      <p:sp>
        <p:nvSpPr>
          <p:cNvPr id="20" name="CasellaDiTesto 19">
            <a:extLst>
              <a:ext uri="{FF2B5EF4-FFF2-40B4-BE49-F238E27FC236}">
                <a16:creationId xmlns:a16="http://schemas.microsoft.com/office/drawing/2014/main" id="{A2517D76-0365-4491-0A47-7BFC126768CA}"/>
              </a:ext>
            </a:extLst>
          </p:cNvPr>
          <p:cNvSpPr txBox="1"/>
          <p:nvPr/>
        </p:nvSpPr>
        <p:spPr>
          <a:xfrm>
            <a:off x="9446134" y="4343831"/>
            <a:ext cx="1846394" cy="1200329"/>
          </a:xfrm>
          <a:prstGeom prst="rect">
            <a:avLst/>
          </a:prstGeom>
          <a:noFill/>
        </p:spPr>
        <p:txBody>
          <a:bodyPr wrap="square" rtlCol="0">
            <a:spAutoFit/>
          </a:bodyPr>
          <a:lstStyle/>
          <a:p>
            <a:r>
              <a:rPr lang="it-IT" sz="7200" err="1">
                <a:latin typeface="Arial" panose="020B0604020202020204" pitchFamily="34" charset="0"/>
                <a:cs typeface="Arial" panose="020B0604020202020204" pitchFamily="34" charset="0"/>
              </a:rPr>
              <a:t>i+N</a:t>
            </a:r>
            <a:endParaRPr lang="it-IT" sz="7200">
              <a:latin typeface="Arial" panose="020B0604020202020204" pitchFamily="34" charset="0"/>
              <a:cs typeface="Arial" panose="020B0604020202020204" pitchFamily="34" charset="0"/>
            </a:endParaRPr>
          </a:p>
        </p:txBody>
      </p:sp>
      <p:sp>
        <p:nvSpPr>
          <p:cNvPr id="22" name="CasellaDiTesto 21">
            <a:extLst>
              <a:ext uri="{FF2B5EF4-FFF2-40B4-BE49-F238E27FC236}">
                <a16:creationId xmlns:a16="http://schemas.microsoft.com/office/drawing/2014/main" id="{2FA379AF-A824-D306-93E4-6B9D28138A3A}"/>
              </a:ext>
            </a:extLst>
          </p:cNvPr>
          <p:cNvSpPr txBox="1"/>
          <p:nvPr/>
        </p:nvSpPr>
        <p:spPr>
          <a:xfrm>
            <a:off x="6502718" y="3355295"/>
            <a:ext cx="4354331" cy="769441"/>
          </a:xfrm>
          <a:prstGeom prst="rect">
            <a:avLst/>
          </a:prstGeom>
          <a:noFill/>
        </p:spPr>
        <p:txBody>
          <a:bodyPr wrap="square">
            <a:spAutoFit/>
          </a:bodyPr>
          <a:lstStyle/>
          <a:p>
            <a:r>
              <a:rPr lang="it-IT" sz="4400">
                <a:latin typeface="Arial" panose="020B0604020202020204" pitchFamily="34" charset="0"/>
                <a:cs typeface="Arial" panose="020B0604020202020204" pitchFamily="34" charset="0"/>
              </a:rPr>
              <a:t>EVENTUALLY </a:t>
            </a:r>
            <a:r>
              <a:rPr lang="it-IT" sz="4400">
                <a:solidFill>
                  <a:srgbClr val="729134"/>
                </a:solidFill>
                <a:latin typeface="Arial" panose="020B0604020202020204" pitchFamily="34" charset="0"/>
                <a:cs typeface="Arial" panose="020B0604020202020204" pitchFamily="34" charset="0"/>
              </a:rPr>
              <a:t>F</a:t>
            </a:r>
            <a:r>
              <a:rPr lang="it-IT" sz="4400">
                <a:latin typeface="Arial" panose="020B0604020202020204" pitchFamily="34" charset="0"/>
                <a:cs typeface="Arial" panose="020B0604020202020204" pitchFamily="34" charset="0"/>
              </a:rPr>
              <a:t>  </a:t>
            </a:r>
          </a:p>
        </p:txBody>
      </p:sp>
      <p:sp>
        <p:nvSpPr>
          <p:cNvPr id="4" name="Connettore 3">
            <a:extLst>
              <a:ext uri="{FF2B5EF4-FFF2-40B4-BE49-F238E27FC236}">
                <a16:creationId xmlns:a16="http://schemas.microsoft.com/office/drawing/2014/main" id="{F7F3974C-A29D-EB03-0D0A-664D9C8821B7}"/>
              </a:ext>
            </a:extLst>
          </p:cNvPr>
          <p:cNvSpPr/>
          <p:nvPr/>
        </p:nvSpPr>
        <p:spPr>
          <a:xfrm>
            <a:off x="10435266" y="1501374"/>
            <a:ext cx="232363" cy="222875"/>
          </a:xfrm>
          <a:prstGeom prst="flowChartConnector">
            <a:avLst/>
          </a:prstGeom>
          <a:solidFill>
            <a:srgbClr val="729134"/>
          </a:solidFill>
          <a:ln>
            <a:solidFill>
              <a:srgbClr val="72913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 name="CasellaDiTesto 22">
            <a:extLst>
              <a:ext uri="{FF2B5EF4-FFF2-40B4-BE49-F238E27FC236}">
                <a16:creationId xmlns:a16="http://schemas.microsoft.com/office/drawing/2014/main" id="{4F1EEE54-7DF3-8E2A-EAB6-BF3BAC7B1291}"/>
              </a:ext>
            </a:extLst>
          </p:cNvPr>
          <p:cNvSpPr txBox="1"/>
          <p:nvPr/>
        </p:nvSpPr>
        <p:spPr>
          <a:xfrm>
            <a:off x="10667628" y="1428145"/>
            <a:ext cx="1397752" cy="369332"/>
          </a:xfrm>
          <a:prstGeom prst="rect">
            <a:avLst/>
          </a:prstGeom>
          <a:noFill/>
        </p:spPr>
        <p:txBody>
          <a:bodyPr wrap="square" rtlCol="0">
            <a:spAutoFit/>
          </a:bodyPr>
          <a:lstStyle/>
          <a:p>
            <a:r>
              <a:rPr lang="it-IT" b="1">
                <a:solidFill>
                  <a:srgbClr val="729134"/>
                </a:solidFill>
                <a:latin typeface="Arial" panose="020B0604020202020204" pitchFamily="34" charset="0"/>
                <a:cs typeface="Arial" panose="020B0604020202020204" pitchFamily="34" charset="0"/>
              </a:rPr>
              <a:t>F IS TRUE </a:t>
            </a:r>
          </a:p>
        </p:txBody>
      </p:sp>
      <p:sp>
        <p:nvSpPr>
          <p:cNvPr id="3" name="CasellaDiTesto 5">
            <a:extLst>
              <a:ext uri="{FF2B5EF4-FFF2-40B4-BE49-F238E27FC236}">
                <a16:creationId xmlns:a16="http://schemas.microsoft.com/office/drawing/2014/main" id="{50FA59A7-A37B-71BD-86C7-017641921986}"/>
              </a:ext>
            </a:extLst>
          </p:cNvPr>
          <p:cNvSpPr txBox="1"/>
          <p:nvPr/>
        </p:nvSpPr>
        <p:spPr>
          <a:xfrm>
            <a:off x="126620" y="1469081"/>
            <a:ext cx="9176491" cy="1323439"/>
          </a:xfrm>
          <a:prstGeom prst="rect">
            <a:avLst/>
          </a:prstGeom>
          <a:noFill/>
        </p:spPr>
        <p:txBody>
          <a:bodyPr wrap="square" rtlCol="0">
            <a:spAutoFit/>
          </a:bodyPr>
          <a:lstStyle/>
          <a:p>
            <a:r>
              <a:rPr lang="it-IT" sz="2000" dirty="0" err="1">
                <a:latin typeface="Arial" panose="020B0604020202020204" pitchFamily="34" charset="0"/>
                <a:cs typeface="Arial" panose="020B0604020202020204" pitchFamily="34" charset="0"/>
              </a:rPr>
              <a:t>Sintax</a:t>
            </a:r>
            <a:r>
              <a:rPr lang="it-IT" sz="2000"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a:t>
            </a:r>
            <a:r>
              <a:rPr lang="it-IT" sz="2000" b="1" dirty="0">
                <a:latin typeface="Arial" panose="020B0604020202020204" pitchFamily="34" charset="0"/>
                <a:cs typeface="Arial" panose="020B0604020202020204" pitchFamily="34" charset="0"/>
              </a:rPr>
              <a:t>::= </a:t>
            </a:r>
            <a:r>
              <a:rPr lang="it-IT" sz="2000" b="1" u="sng" dirty="0">
                <a:latin typeface="Arial" panose="020B0604020202020204" pitchFamily="34" charset="0"/>
                <a:cs typeface="Arial" panose="020B0604020202020204" pitchFamily="34" charset="0"/>
              </a:rPr>
              <a:t>un0p</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r>
              <a:rPr lang="it-IT" sz="2000" b="1" dirty="0">
                <a:latin typeface="Arial" panose="020B0604020202020204" pitchFamily="34" charset="0"/>
                <a:cs typeface="Arial" panose="020B0604020202020204" pitchFamily="34" charset="0"/>
              </a:rPr>
              <a:t> </a:t>
            </a:r>
            <a:r>
              <a:rPr lang="it-IT" sz="2000" b="1" u="sng" dirty="0">
                <a:latin typeface="Arial" panose="020B0604020202020204" pitchFamily="34" charset="0"/>
                <a:cs typeface="Arial" panose="020B0604020202020204" pitchFamily="34" charset="0"/>
              </a:rPr>
              <a:t>bin0p</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endParaRPr lang="it-IT" sz="2000" b="1" dirty="0">
              <a:latin typeface="Arial" panose="020B0604020202020204" pitchFamily="34" charset="0"/>
              <a:cs typeface="Arial" panose="020B0604020202020204" pitchFamily="34" charset="0"/>
            </a:endParaRPr>
          </a:p>
          <a:p>
            <a:r>
              <a:rPr lang="it-IT" sz="2000" b="1"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it-IT" sz="2000" b="1" dirty="0">
                <a:solidFill>
                  <a:srgbClr val="FFCC00"/>
                </a:solidFill>
                <a:latin typeface="Arial" panose="020B0604020202020204" pitchFamily="34" charset="0"/>
                <a:cs typeface="Arial" panose="020B0604020202020204" pitchFamily="34" charset="0"/>
              </a:rPr>
              <a:t>Un0p:</a:t>
            </a:r>
            <a:r>
              <a:rPr lang="it-IT" sz="2000" b="1" dirty="0">
                <a:solidFill>
                  <a:srgbClr val="FFCC00"/>
                </a:solidFill>
                <a:latin typeface="Arial" panose="020B0604020202020204" pitchFamily="34" charset="0"/>
                <a:cs typeface="Arial" panose="020B0604020202020204" pitchFamily="34" charset="0"/>
                <a:sym typeface="Wingdings" panose="05000000000000000000" pitchFamily="2" charset="2"/>
              </a:rPr>
              <a:t>:= </a:t>
            </a:r>
            <a:r>
              <a:rPr lang="it-IT" sz="2000" b="1" dirty="0" err="1">
                <a:solidFill>
                  <a:srgbClr val="FFCC00"/>
                </a:solidFill>
                <a:latin typeface="Arial" panose="020B0604020202020204" pitchFamily="34" charset="0"/>
                <a:cs typeface="Arial" panose="020B0604020202020204" pitchFamily="34" charset="0"/>
                <a:sym typeface="Wingdings" panose="05000000000000000000" pitchFamily="2" charset="2"/>
              </a:rPr>
              <a:t>always</a:t>
            </a:r>
            <a:r>
              <a:rPr lang="it-IT" sz="2000" b="1" dirty="0">
                <a:solidFill>
                  <a:srgbClr val="FFCC00"/>
                </a:solidFill>
                <a:latin typeface="Arial" panose="020B0604020202020204" pitchFamily="34" charset="0"/>
                <a:cs typeface="Arial" panose="020B0604020202020204" pitchFamily="34" charset="0"/>
                <a:sym typeface="Wingdings" panose="05000000000000000000" pitchFamily="2" charset="2"/>
              </a:rPr>
              <a:t>| after| </a:t>
            </a:r>
            <a:r>
              <a:rPr lang="it-IT" sz="2000" b="1" dirty="0" err="1">
                <a:solidFill>
                  <a:srgbClr val="FFCC00"/>
                </a:solidFill>
                <a:latin typeface="Arial" panose="020B0604020202020204" pitchFamily="34" charset="0"/>
                <a:cs typeface="Arial" panose="020B0604020202020204" pitchFamily="34" charset="0"/>
                <a:sym typeface="Wingdings" panose="05000000000000000000" pitchFamily="2" charset="2"/>
              </a:rPr>
              <a:t>eventually</a:t>
            </a:r>
            <a:endParaRPr lang="it-IT" sz="2000" b="1" dirty="0">
              <a:solidFill>
                <a:srgbClr val="FFCC00"/>
              </a:solidFill>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v"/>
            </a:pPr>
            <a:r>
              <a:rPr lang="it-IT" sz="2000" b="1" dirty="0">
                <a:latin typeface="Arial" panose="020B0604020202020204" pitchFamily="34" charset="0"/>
                <a:cs typeface="Arial" panose="020B0604020202020204" pitchFamily="34" charset="0"/>
                <a:sym typeface="Wingdings" panose="05000000000000000000" pitchFamily="2" charset="2"/>
              </a:rPr>
              <a:t>Bin0p::= </a:t>
            </a:r>
            <a:r>
              <a:rPr lang="it-IT" sz="2000" b="1" dirty="0" err="1">
                <a:latin typeface="Arial" panose="020B0604020202020204" pitchFamily="34" charset="0"/>
                <a:cs typeface="Arial" panose="020B0604020202020204" pitchFamily="34" charset="0"/>
                <a:sym typeface="Wingdings" panose="05000000000000000000" pitchFamily="2" charset="2"/>
              </a:rPr>
              <a:t>until</a:t>
            </a:r>
            <a:r>
              <a:rPr lang="it-IT" sz="2000" b="1" dirty="0">
                <a:latin typeface="Arial" panose="020B0604020202020204" pitchFamily="34" charset="0"/>
                <a:cs typeface="Arial" panose="020B0604020202020204" pitchFamily="34" charset="0"/>
                <a:sym typeface="Wingdings" panose="05000000000000000000" pitchFamily="2" charset="2"/>
              </a:rPr>
              <a:t>| releases| ;</a:t>
            </a:r>
            <a:endParaRPr lang="it-IT" sz="2000" dirty="0">
              <a:latin typeface="Arial" panose="020B0604020202020204" pitchFamily="34" charset="0"/>
              <a:cs typeface="Arial" panose="020B0604020202020204" pitchFamily="34" charset="0"/>
            </a:endParaRPr>
          </a:p>
        </p:txBody>
      </p:sp>
      <p:sp>
        <p:nvSpPr>
          <p:cNvPr id="8" name="Scroll: Horizontal 7">
            <a:extLst>
              <a:ext uri="{FF2B5EF4-FFF2-40B4-BE49-F238E27FC236}">
                <a16:creationId xmlns:a16="http://schemas.microsoft.com/office/drawing/2014/main" id="{12E23557-5B83-21AE-C7B9-41CBA64B8C17}"/>
              </a:ext>
            </a:extLst>
          </p:cNvPr>
          <p:cNvSpPr/>
          <p:nvPr/>
        </p:nvSpPr>
        <p:spPr>
          <a:xfrm>
            <a:off x="293382" y="2776383"/>
            <a:ext cx="4791120" cy="778669"/>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u="sng">
                <a:solidFill>
                  <a:schemeClr val="tx1"/>
                </a:solidFill>
                <a:latin typeface="Arial" panose="020B0604020202020204" pitchFamily="34" charset="0"/>
                <a:cs typeface="Arial" panose="020B0604020202020204" pitchFamily="34" charset="0"/>
              </a:rPr>
              <a:t>EVENTUALLY F</a:t>
            </a:r>
            <a:r>
              <a:rPr lang="en-US" sz="1600" b="1">
                <a:solidFill>
                  <a:schemeClr val="tx1"/>
                </a:solidFill>
                <a:latin typeface="Arial" panose="020B0604020202020204" pitchFamily="34" charset="0"/>
                <a:cs typeface="Arial" panose="020B0604020202020204" pitchFamily="34" charset="0"/>
              </a:rPr>
              <a:t> </a:t>
            </a:r>
            <a:r>
              <a:rPr lang="en-US" sz="1600">
                <a:solidFill>
                  <a:schemeClr val="tx1"/>
                </a:solidFill>
                <a:latin typeface="Arial" panose="020B0604020202020204" pitchFamily="34" charset="0"/>
                <a:cs typeface="Arial" panose="020B0604020202020204" pitchFamily="34" charset="0"/>
              </a:rPr>
              <a:t>= </a:t>
            </a:r>
            <a:r>
              <a:rPr lang="en-US" sz="1600">
                <a:solidFill>
                  <a:srgbClr val="00B050"/>
                </a:solidFill>
                <a:latin typeface="Arial" panose="020B0604020202020204" pitchFamily="34" charset="0"/>
                <a:cs typeface="Arial" panose="020B0604020202020204" pitchFamily="34" charset="0"/>
              </a:rPr>
              <a:t>true</a:t>
            </a:r>
            <a:r>
              <a:rPr lang="en-US" sz="1600">
                <a:solidFill>
                  <a:schemeClr val="tx1"/>
                </a:solidFill>
                <a:latin typeface="Arial" panose="020B0604020202020204" pitchFamily="34" charset="0"/>
                <a:cs typeface="Arial" panose="020B0604020202020204" pitchFamily="34" charset="0"/>
              </a:rPr>
              <a:t> in </a:t>
            </a:r>
            <a:r>
              <a:rPr lang="en-US" sz="1600" err="1">
                <a:solidFill>
                  <a:srgbClr val="0033CC"/>
                </a:solidFill>
                <a:latin typeface="Arial" panose="020B0604020202020204" pitchFamily="34" charset="0"/>
                <a:cs typeface="Arial" panose="020B0604020202020204" pitchFamily="34" charset="0"/>
              </a:rPr>
              <a:t>i</a:t>
            </a:r>
            <a:r>
              <a:rPr lang="en-US" sz="1600">
                <a:solidFill>
                  <a:srgbClr val="0033CC"/>
                </a:solidFill>
                <a:latin typeface="Arial" panose="020B0604020202020204" pitchFamily="34" charset="0"/>
                <a:cs typeface="Arial" panose="020B0604020202020204" pitchFamily="34" charset="0"/>
              </a:rPr>
              <a:t> </a:t>
            </a:r>
            <a:r>
              <a:rPr lang="en-US" sz="1600" b="1" err="1">
                <a:solidFill>
                  <a:schemeClr val="tx1"/>
                </a:solidFill>
                <a:latin typeface="Arial" panose="020B0604020202020204" pitchFamily="34" charset="0"/>
                <a:cs typeface="Arial" panose="020B0604020202020204" pitchFamily="34" charset="0"/>
              </a:rPr>
              <a:t>iff</a:t>
            </a:r>
            <a:r>
              <a:rPr lang="en-US" sz="1600">
                <a:solidFill>
                  <a:schemeClr val="tx1"/>
                </a:solidFill>
                <a:latin typeface="Arial" panose="020B0604020202020204" pitchFamily="34" charset="0"/>
                <a:cs typeface="Arial" panose="020B0604020202020204" pitchFamily="34" charset="0"/>
              </a:rPr>
              <a:t> F = </a:t>
            </a:r>
            <a:r>
              <a:rPr lang="en-US" sz="1600">
                <a:solidFill>
                  <a:srgbClr val="00B050"/>
                </a:solidFill>
                <a:latin typeface="Arial" panose="020B0604020202020204" pitchFamily="34" charset="0"/>
                <a:cs typeface="Arial" panose="020B0604020202020204" pitchFamily="34" charset="0"/>
              </a:rPr>
              <a:t>true</a:t>
            </a:r>
            <a:r>
              <a:rPr lang="en-US" sz="1600">
                <a:solidFill>
                  <a:schemeClr val="tx1"/>
                </a:solidFill>
                <a:latin typeface="Arial" panose="020B0604020202020204" pitchFamily="34" charset="0"/>
                <a:cs typeface="Arial" panose="020B0604020202020204" pitchFamily="34" charset="0"/>
              </a:rPr>
              <a:t> in </a:t>
            </a:r>
            <a:r>
              <a:rPr lang="en-US" sz="1600">
                <a:solidFill>
                  <a:srgbClr val="0033CC"/>
                </a:solidFill>
                <a:latin typeface="Arial" panose="020B0604020202020204" pitchFamily="34" charset="0"/>
                <a:cs typeface="Arial" panose="020B0604020202020204" pitchFamily="34" charset="0"/>
              </a:rPr>
              <a:t>k&gt;=</a:t>
            </a:r>
            <a:r>
              <a:rPr lang="en-US" sz="1600" err="1">
                <a:solidFill>
                  <a:srgbClr val="0033CC"/>
                </a:solidFill>
                <a:latin typeface="Arial" panose="020B0604020202020204" pitchFamily="34" charset="0"/>
                <a:cs typeface="Arial" panose="020B0604020202020204" pitchFamily="34" charset="0"/>
              </a:rPr>
              <a:t>i</a:t>
            </a:r>
            <a:r>
              <a:rPr lang="en-US" sz="1600">
                <a:solidFill>
                  <a:srgbClr val="0033CC"/>
                </a:solidFill>
                <a:latin typeface="Arial" panose="020B0604020202020204" pitchFamily="34" charset="0"/>
                <a:cs typeface="Arial" panose="020B0604020202020204" pitchFamily="34" charset="0"/>
              </a:rPr>
              <a:t> </a:t>
            </a:r>
          </a:p>
          <a:p>
            <a:pPr algn="ctr"/>
            <a:r>
              <a:rPr lang="en-US" sz="1600" b="1">
                <a:solidFill>
                  <a:schemeClr val="tx1"/>
                </a:solidFill>
                <a:latin typeface="Arial" panose="020B0604020202020204" pitchFamily="34" charset="0"/>
                <a:cs typeface="Arial" panose="020B0604020202020204" pitchFamily="34" charset="0"/>
              </a:rPr>
              <a:t>for some </a:t>
            </a:r>
            <a:r>
              <a:rPr lang="en-US" sz="1600">
                <a:solidFill>
                  <a:schemeClr val="tx1"/>
                </a:solidFill>
                <a:latin typeface="Arial" panose="020B0604020202020204" pitchFamily="34" charset="0"/>
                <a:cs typeface="Arial" panose="020B0604020202020204" pitchFamily="34" charset="0"/>
              </a:rPr>
              <a:t>state </a:t>
            </a:r>
            <a:r>
              <a:rPr lang="en-US" sz="1600">
                <a:solidFill>
                  <a:srgbClr val="0033CC"/>
                </a:solidFill>
                <a:latin typeface="Arial" panose="020B0604020202020204" pitchFamily="34" charset="0"/>
                <a:cs typeface="Arial" panose="020B0604020202020204" pitchFamily="34" charset="0"/>
              </a:rPr>
              <a:t>k</a:t>
            </a:r>
            <a:endParaRPr lang="en-US" sz="1600" b="1">
              <a:solidFill>
                <a:srgbClr val="0033CC"/>
              </a:solidFill>
              <a:latin typeface="Arial" panose="020B0604020202020204" pitchFamily="34" charset="0"/>
              <a:cs typeface="Arial" panose="020B0604020202020204" pitchFamily="34" charset="0"/>
            </a:endParaRPr>
          </a:p>
        </p:txBody>
      </p:sp>
      <p:sp>
        <p:nvSpPr>
          <p:cNvPr id="21" name="Titolo 1">
            <a:extLst>
              <a:ext uri="{FF2B5EF4-FFF2-40B4-BE49-F238E27FC236}">
                <a16:creationId xmlns:a16="http://schemas.microsoft.com/office/drawing/2014/main" id="{DF0AE4FA-C589-64FA-3D26-3FD12084B089}"/>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23" name="TextBox 22">
            <a:extLst>
              <a:ext uri="{FF2B5EF4-FFF2-40B4-BE49-F238E27FC236}">
                <a16:creationId xmlns:a16="http://schemas.microsoft.com/office/drawing/2014/main" id="{25B5CFFF-CC1C-30A6-F617-514C17463C78}"/>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Eventually</a:t>
            </a:r>
            <a:endParaRPr lang="en-US" sz="2800">
              <a:solidFill>
                <a:schemeClr val="bg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A4538ABB-982A-925E-B61D-785D10E1B7CB}"/>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10</a:t>
            </a:r>
          </a:p>
        </p:txBody>
      </p:sp>
      <p:sp>
        <p:nvSpPr>
          <p:cNvPr id="5" name="TextBox 4">
            <a:extLst>
              <a:ext uri="{FF2B5EF4-FFF2-40B4-BE49-F238E27FC236}">
                <a16:creationId xmlns:a16="http://schemas.microsoft.com/office/drawing/2014/main" id="{6DC00705-89C0-DD13-5495-951D261148FD}"/>
              </a:ext>
            </a:extLst>
          </p:cNvPr>
          <p:cNvSpPr txBox="1"/>
          <p:nvPr/>
        </p:nvSpPr>
        <p:spPr>
          <a:xfrm>
            <a:off x="706848" y="3521269"/>
            <a:ext cx="4160420" cy="523220"/>
          </a:xfrm>
          <a:prstGeom prst="rect">
            <a:avLst/>
          </a:prstGeom>
          <a:noFill/>
          <a:ln w="38100">
            <a:solidFill>
              <a:srgbClr val="C00000"/>
            </a:solidFill>
          </a:ln>
          <a:effectLst/>
        </p:spPr>
        <p:txBody>
          <a:bodyPr wrap="square" rtlCol="0">
            <a:spAutoFit/>
          </a:bodyPr>
          <a:lstStyle/>
          <a:p>
            <a:r>
              <a:rPr lang="en-US" sz="2800" dirty="0">
                <a:latin typeface="Arial" panose="020B0604020202020204" pitchFamily="34" charset="0"/>
                <a:cs typeface="Arial" panose="020B0604020202020204" pitchFamily="34" charset="0"/>
              </a:rPr>
              <a:t>LIVENESS PROPERTY</a:t>
            </a:r>
          </a:p>
        </p:txBody>
      </p:sp>
    </p:spTree>
    <p:custDataLst>
      <p:tags r:id="rId1"/>
    </p:custDataLst>
    <p:extLst>
      <p:ext uri="{BB962C8B-B14F-4D97-AF65-F5344CB8AC3E}">
        <p14:creationId xmlns:p14="http://schemas.microsoft.com/office/powerpoint/2010/main" val="1217405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4696">
        <p159:morph option="byObject"/>
      </p:transition>
    </mc:Choice>
    <mc:Fallback xmlns="">
      <p:transition spd="slow" advTm="2469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8">
                                            <p:txEl>
                                              <p:pRg st="0" end="0"/>
                                            </p:txEl>
                                          </p:spTgt>
                                        </p:tgtEl>
                                        <p:attrNameLst>
                                          <p:attrName>style.color</p:attrName>
                                        </p:attrNameLst>
                                      </p:cBhvr>
                                      <p:to>
                                        <a:srgbClr val="80A16D"/>
                                      </p:to>
                                    </p:animClr>
                                    <p:animClr clrSpc="rgb" dir="cw">
                                      <p:cBhvr>
                                        <p:cTn id="7" dur="250" autoRev="1" fill="remove"/>
                                        <p:tgtEl>
                                          <p:spTgt spid="18">
                                            <p:txEl>
                                              <p:pRg st="0" end="0"/>
                                            </p:txEl>
                                          </p:spTgt>
                                        </p:tgtEl>
                                        <p:attrNameLst>
                                          <p:attrName>fillcolor</p:attrName>
                                        </p:attrNameLst>
                                      </p:cBhvr>
                                      <p:to>
                                        <a:srgbClr val="80A16D"/>
                                      </p:to>
                                    </p:animClr>
                                    <p:set>
                                      <p:cBhvr>
                                        <p:cTn id="8" dur="250" autoRev="1" fill="remove"/>
                                        <p:tgtEl>
                                          <p:spTgt spid="18">
                                            <p:txEl>
                                              <p:pRg st="0" end="0"/>
                                            </p:txEl>
                                          </p:spTgt>
                                        </p:tgtEl>
                                        <p:attrNameLst>
                                          <p:attrName>fill.type</p:attrName>
                                        </p:attrNameLst>
                                      </p:cBhvr>
                                      <p:to>
                                        <p:strVal val="solid"/>
                                      </p:to>
                                    </p:set>
                                    <p:set>
                                      <p:cBhvr>
                                        <p:cTn id="9" dur="250" autoRev="1" fill="remove"/>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nodeType="clickEffect">
                                  <p:stCondLst>
                                    <p:cond delay="0"/>
                                  </p:stCondLst>
                                  <p:childTnLst>
                                    <p:animClr clrSpc="rgb" dir="cw">
                                      <p:cBhvr override="childStyle">
                                        <p:cTn id="13" dur="250" autoRev="1" fill="remove"/>
                                        <p:tgtEl>
                                          <p:spTgt spid="20">
                                            <p:txEl>
                                              <p:pRg st="0" end="0"/>
                                            </p:txEl>
                                          </p:spTgt>
                                        </p:tgtEl>
                                        <p:attrNameLst>
                                          <p:attrName>style.color</p:attrName>
                                        </p:attrNameLst>
                                      </p:cBhvr>
                                      <p:to>
                                        <a:srgbClr val="80A16D"/>
                                      </p:to>
                                    </p:animClr>
                                    <p:animClr clrSpc="rgb" dir="cw">
                                      <p:cBhvr>
                                        <p:cTn id="14" dur="250" autoRev="1" fill="remove"/>
                                        <p:tgtEl>
                                          <p:spTgt spid="20">
                                            <p:txEl>
                                              <p:pRg st="0" end="0"/>
                                            </p:txEl>
                                          </p:spTgt>
                                        </p:tgtEl>
                                        <p:attrNameLst>
                                          <p:attrName>fillcolor</p:attrName>
                                        </p:attrNameLst>
                                      </p:cBhvr>
                                      <p:to>
                                        <a:srgbClr val="80A16D"/>
                                      </p:to>
                                    </p:animClr>
                                    <p:set>
                                      <p:cBhvr>
                                        <p:cTn id="15" dur="250" autoRev="1" fill="remove"/>
                                        <p:tgtEl>
                                          <p:spTgt spid="20">
                                            <p:txEl>
                                              <p:pRg st="0" end="0"/>
                                            </p:txEl>
                                          </p:spTgt>
                                        </p:tgtEl>
                                        <p:attrNameLst>
                                          <p:attrName>fill.type</p:attrName>
                                        </p:attrNameLst>
                                      </p:cBhvr>
                                      <p:to>
                                        <p:strVal val="solid"/>
                                      </p:to>
                                    </p:set>
                                    <p:set>
                                      <p:cBhvr>
                                        <p:cTn id="16" dur="250" autoRev="1" fill="remove"/>
                                        <p:tgtEl>
                                          <p:spTgt spid="20">
                                            <p:txEl>
                                              <p:pRg st="0" end="0"/>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nodeType="clickEffect">
                                  <p:stCondLst>
                                    <p:cond delay="0"/>
                                  </p:stCondLst>
                                  <p:childTnLst>
                                    <p:animClr clrSpc="rgb" dir="cw">
                                      <p:cBhvr override="childStyle">
                                        <p:cTn id="20" dur="250" autoRev="1" fill="remove"/>
                                        <p:tgtEl>
                                          <p:spTgt spid="16">
                                            <p:txEl>
                                              <p:pRg st="0" end="0"/>
                                            </p:txEl>
                                          </p:spTgt>
                                        </p:tgtEl>
                                        <p:attrNameLst>
                                          <p:attrName>style.color</p:attrName>
                                        </p:attrNameLst>
                                      </p:cBhvr>
                                      <p:to>
                                        <a:srgbClr val="80A16D"/>
                                      </p:to>
                                    </p:animClr>
                                    <p:animClr clrSpc="rgb" dir="cw">
                                      <p:cBhvr>
                                        <p:cTn id="21" dur="250" autoRev="1" fill="remove"/>
                                        <p:tgtEl>
                                          <p:spTgt spid="16">
                                            <p:txEl>
                                              <p:pRg st="0" end="0"/>
                                            </p:txEl>
                                          </p:spTgt>
                                        </p:tgtEl>
                                        <p:attrNameLst>
                                          <p:attrName>fillcolor</p:attrName>
                                        </p:attrNameLst>
                                      </p:cBhvr>
                                      <p:to>
                                        <a:srgbClr val="80A16D"/>
                                      </p:to>
                                    </p:animClr>
                                    <p:set>
                                      <p:cBhvr>
                                        <p:cTn id="22" dur="250" autoRev="1" fill="remove"/>
                                        <p:tgtEl>
                                          <p:spTgt spid="16">
                                            <p:txEl>
                                              <p:pRg st="0" end="0"/>
                                            </p:txEl>
                                          </p:spTgt>
                                        </p:tgtEl>
                                        <p:attrNameLst>
                                          <p:attrName>fill.type</p:attrName>
                                        </p:attrNameLst>
                                      </p:cBhvr>
                                      <p:to>
                                        <p:strVal val="solid"/>
                                      </p:to>
                                    </p:set>
                                    <p:set>
                                      <p:cBhvr>
                                        <p:cTn id="23" dur="250" autoRev="1" fill="remove"/>
                                        <p:tgtEl>
                                          <p:spTgt spid="16">
                                            <p:txEl>
                                              <p:pRg st="0" end="0"/>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nodeType="clickEffect">
                                  <p:stCondLst>
                                    <p:cond delay="0"/>
                                  </p:stCondLst>
                                  <p:childTnLst>
                                    <p:animClr clrSpc="rgb" dir="cw">
                                      <p:cBhvr override="childStyle">
                                        <p:cTn id="27" dur="250" autoRev="1" fill="remove"/>
                                        <p:tgtEl>
                                          <p:spTgt spid="19">
                                            <p:txEl>
                                              <p:pRg st="0" end="0"/>
                                            </p:txEl>
                                          </p:spTgt>
                                        </p:tgtEl>
                                        <p:attrNameLst>
                                          <p:attrName>style.color</p:attrName>
                                        </p:attrNameLst>
                                      </p:cBhvr>
                                      <p:to>
                                        <a:srgbClr val="80A16D"/>
                                      </p:to>
                                    </p:animClr>
                                    <p:animClr clrSpc="rgb" dir="cw">
                                      <p:cBhvr>
                                        <p:cTn id="28" dur="250" autoRev="1" fill="remove"/>
                                        <p:tgtEl>
                                          <p:spTgt spid="19">
                                            <p:txEl>
                                              <p:pRg st="0" end="0"/>
                                            </p:txEl>
                                          </p:spTgt>
                                        </p:tgtEl>
                                        <p:attrNameLst>
                                          <p:attrName>fillcolor</p:attrName>
                                        </p:attrNameLst>
                                      </p:cBhvr>
                                      <p:to>
                                        <a:srgbClr val="80A16D"/>
                                      </p:to>
                                    </p:animClr>
                                    <p:set>
                                      <p:cBhvr>
                                        <p:cTn id="29" dur="250" autoRev="1" fill="remove"/>
                                        <p:tgtEl>
                                          <p:spTgt spid="19">
                                            <p:txEl>
                                              <p:pRg st="0" end="0"/>
                                            </p:txEl>
                                          </p:spTgt>
                                        </p:tgtEl>
                                        <p:attrNameLst>
                                          <p:attrName>fill.type</p:attrName>
                                        </p:attrNameLst>
                                      </p:cBhvr>
                                      <p:to>
                                        <p:strVal val="solid"/>
                                      </p:to>
                                    </p:set>
                                    <p:set>
                                      <p:cBhvr>
                                        <p:cTn id="30" dur="250" autoRev="1" fill="remove"/>
                                        <p:tgtEl>
                                          <p:spTgt spid="19">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24B13B8-7570-8031-DC37-52D91BA196A8}"/>
              </a:ext>
            </a:extLst>
          </p:cNvPr>
          <p:cNvSpPr txBox="1"/>
          <p:nvPr/>
        </p:nvSpPr>
        <p:spPr>
          <a:xfrm>
            <a:off x="5906184" y="1905505"/>
            <a:ext cx="6285816" cy="3046988"/>
          </a:xfrm>
          <a:prstGeom prst="rect">
            <a:avLst/>
          </a:prstGeom>
          <a:noFill/>
        </p:spPr>
        <p:txBody>
          <a:bodyPr wrap="square">
            <a:spAutoFit/>
          </a:bodyPr>
          <a:lstStyle/>
          <a:p>
            <a:r>
              <a:rPr lang="it-IT" sz="3200" b="1" dirty="0" err="1">
                <a:solidFill>
                  <a:srgbClr val="0033CC"/>
                </a:solidFill>
                <a:latin typeface="Consolas" panose="020B0609020204030204" pitchFamily="49" charset="0"/>
                <a:cs typeface="Consolas" panose="020B0609020204030204" pitchFamily="49" charset="0"/>
              </a:rPr>
              <a:t>fact</a:t>
            </a:r>
            <a:r>
              <a:rPr lang="it-IT" sz="3200" b="1" dirty="0">
                <a:latin typeface="Consolas" panose="020B0609020204030204" pitchFamily="49" charset="0"/>
                <a:cs typeface="Consolas" panose="020B0609020204030204" pitchFamily="49" charset="0"/>
              </a:rPr>
              <a:t> </a:t>
            </a:r>
            <a:r>
              <a:rPr lang="it-IT" sz="3200" b="1" dirty="0" err="1">
                <a:latin typeface="Consolas" panose="020B0609020204030204" pitchFamily="49" charset="0"/>
                <a:cs typeface="Consolas" panose="020B0609020204030204" pitchFamily="49" charset="0"/>
              </a:rPr>
              <a:t>noImmortality</a:t>
            </a:r>
            <a:r>
              <a:rPr lang="it-IT" sz="3200" b="1" dirty="0">
                <a:latin typeface="Consolas" panose="020B0609020204030204" pitchFamily="49" charset="0"/>
                <a:cs typeface="Consolas" panose="020B0609020204030204" pitchFamily="49" charset="0"/>
              </a:rPr>
              <a:t> {</a:t>
            </a:r>
          </a:p>
          <a:p>
            <a:r>
              <a:rPr lang="it-IT" sz="3200" b="1" dirty="0" err="1">
                <a:solidFill>
                  <a:srgbClr val="0033CC"/>
                </a:solidFill>
                <a:effectLst/>
                <a:latin typeface="Consolas" panose="020B0609020204030204" pitchFamily="49" charset="0"/>
                <a:cs typeface="Consolas" panose="020B0609020204030204" pitchFamily="49" charset="0"/>
              </a:rPr>
              <a:t>always</a:t>
            </a:r>
            <a:r>
              <a:rPr lang="it-IT" sz="3200" b="1" dirty="0">
                <a:solidFill>
                  <a:srgbClr val="0033CC"/>
                </a:solidFill>
                <a:effectLst/>
                <a:latin typeface="Consolas" panose="020B0609020204030204" pitchFamily="49" charset="0"/>
                <a:cs typeface="Consolas" panose="020B0609020204030204" pitchFamily="49" charset="0"/>
              </a:rPr>
              <a:t> </a:t>
            </a:r>
            <a:r>
              <a:rPr lang="it-IT" sz="3200" b="1" dirty="0">
                <a:effectLst/>
                <a:latin typeface="Consolas" panose="020B0609020204030204" pitchFamily="49" charset="0"/>
                <a:cs typeface="Consolas" panose="020B0609020204030204" pitchFamily="49" charset="0"/>
              </a:rPr>
              <a:t>(</a:t>
            </a:r>
            <a:r>
              <a:rPr lang="it-IT" sz="3200" b="1" dirty="0" err="1">
                <a:solidFill>
                  <a:srgbClr val="0033CC"/>
                </a:solidFill>
                <a:effectLst/>
                <a:latin typeface="Consolas" panose="020B0609020204030204" pitchFamily="49" charset="0"/>
                <a:cs typeface="Consolas" panose="020B0609020204030204" pitchFamily="49" charset="0"/>
              </a:rPr>
              <a:t>all</a:t>
            </a:r>
            <a:r>
              <a:rPr lang="it-IT" sz="3200" b="1" dirty="0">
                <a:effectLst/>
                <a:latin typeface="Consolas" panose="020B0609020204030204" pitchFamily="49" charset="0"/>
                <a:cs typeface="Consolas" panose="020B0609020204030204" pitchFamily="49" charset="0"/>
              </a:rPr>
              <a:t> p:Person |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a:t>
            </a:r>
            <a:r>
              <a:rPr lang="it-IT" sz="3200" b="1" dirty="0" err="1">
                <a:effectLst/>
                <a:latin typeface="Consolas" panose="020B0609020204030204" pitchFamily="49" charset="0"/>
                <a:cs typeface="Consolas" panose="020B0609020204030204" pitchFamily="49" charset="0"/>
              </a:rPr>
              <a:t>Alive</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implies</a:t>
            </a:r>
            <a:r>
              <a:rPr lang="it-IT" sz="3200" b="1" dirty="0">
                <a:effectLst/>
                <a:latin typeface="Consolas" panose="020B0609020204030204" pitchFamily="49" charset="0"/>
                <a:cs typeface="Consolas" panose="020B0609020204030204" pitchFamily="49" charset="0"/>
              </a:rPr>
              <a:t> </a:t>
            </a:r>
            <a:r>
              <a:rPr lang="it-IT" sz="3200" b="1" dirty="0">
                <a:solidFill>
                  <a:srgbClr val="0033CC"/>
                </a:solidFill>
                <a:effectLst/>
                <a:latin typeface="Consolas" panose="020B0609020204030204" pitchFamily="49" charset="0"/>
                <a:cs typeface="Consolas" panose="020B0609020204030204" pitchFamily="49" charset="0"/>
              </a:rPr>
              <a:t>after</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eventually</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Dead))}</a:t>
            </a:r>
          </a:p>
          <a:p>
            <a:r>
              <a:rPr lang="it-IT" sz="3200" b="1" dirty="0">
                <a:latin typeface="Consolas" panose="020B0609020204030204" pitchFamily="49" charset="0"/>
                <a:cs typeface="Consolas" panose="020B0609020204030204" pitchFamily="49" charset="0"/>
              </a:rPr>
              <a:t>}</a:t>
            </a:r>
          </a:p>
        </p:txBody>
      </p:sp>
      <p:sp>
        <p:nvSpPr>
          <p:cNvPr id="4" name="CasellaDiTesto 3">
            <a:extLst>
              <a:ext uri="{FF2B5EF4-FFF2-40B4-BE49-F238E27FC236}">
                <a16:creationId xmlns:a16="http://schemas.microsoft.com/office/drawing/2014/main" id="{B8BC12A8-2691-09D7-CE2B-2ADDE72273A0}"/>
              </a:ext>
            </a:extLst>
          </p:cNvPr>
          <p:cNvSpPr txBox="1"/>
          <p:nvPr/>
        </p:nvSpPr>
        <p:spPr>
          <a:xfrm>
            <a:off x="250280" y="2921168"/>
            <a:ext cx="5220586" cy="1015663"/>
          </a:xfrm>
          <a:prstGeom prst="rect">
            <a:avLst/>
          </a:prstGeom>
          <a:noFill/>
        </p:spPr>
        <p:txBody>
          <a:bodyPr wrap="square" rtlCol="0">
            <a:spAutoFit/>
          </a:bodyPr>
          <a:lstStyle/>
          <a:p>
            <a:r>
              <a:rPr lang="it-IT" sz="6000" b="1">
                <a:solidFill>
                  <a:schemeClr val="tx2">
                    <a:lumMod val="75000"/>
                  </a:schemeClr>
                </a:solidFill>
                <a:latin typeface="Arial" panose="020B0604020202020204" pitchFamily="34" charset="0"/>
                <a:cs typeface="Arial" panose="020B0604020202020204" pitchFamily="34" charset="0"/>
              </a:rPr>
              <a:t>EVENTUALLY</a:t>
            </a:r>
          </a:p>
        </p:txBody>
      </p:sp>
      <p:sp>
        <p:nvSpPr>
          <p:cNvPr id="6" name="Titolo 1">
            <a:extLst>
              <a:ext uri="{FF2B5EF4-FFF2-40B4-BE49-F238E27FC236}">
                <a16:creationId xmlns:a16="http://schemas.microsoft.com/office/drawing/2014/main" id="{1BB9226E-2EC4-2072-AF03-DE616B760212}"/>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7" name="TextBox 6">
            <a:extLst>
              <a:ext uri="{FF2B5EF4-FFF2-40B4-BE49-F238E27FC236}">
                <a16:creationId xmlns:a16="http://schemas.microsoft.com/office/drawing/2014/main" id="{E2FCC70E-D927-07A4-755D-302DDE767E8A}"/>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Eventually</a:t>
            </a:r>
            <a:endParaRPr lang="en-US" sz="280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FE5BF48-5DE4-5FA2-1600-8C0D8E4C2097}"/>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11</a:t>
            </a:r>
          </a:p>
        </p:txBody>
      </p:sp>
      <p:cxnSp>
        <p:nvCxnSpPr>
          <p:cNvPr id="2" name="Connettore 1 3">
            <a:extLst>
              <a:ext uri="{FF2B5EF4-FFF2-40B4-BE49-F238E27FC236}">
                <a16:creationId xmlns:a16="http://schemas.microsoft.com/office/drawing/2014/main" id="{0EB21ECF-6817-08F4-0D2F-ACAF828D45CF}"/>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5326A21-5DE1-BCF4-A736-941A756F7982}"/>
              </a:ext>
            </a:extLst>
          </p:cNvPr>
          <p:cNvSpPr/>
          <p:nvPr/>
        </p:nvSpPr>
        <p:spPr>
          <a:xfrm>
            <a:off x="7514140" y="3429000"/>
            <a:ext cx="2315660" cy="488203"/>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809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C56495-684C-8D1C-FC72-19CA6E567A03}"/>
              </a:ext>
            </a:extLst>
          </p:cNvPr>
          <p:cNvSpPr txBox="1"/>
          <p:nvPr/>
        </p:nvSpPr>
        <p:spPr>
          <a:xfrm>
            <a:off x="3370472" y="2010754"/>
            <a:ext cx="1881809" cy="578882"/>
          </a:xfrm>
          <a:prstGeom prst="roundRect">
            <a:avLst/>
          </a:prstGeom>
          <a:noFill/>
          <a:ln w="38100">
            <a:solidFill>
              <a:srgbClr val="728FA5"/>
            </a:solidFill>
          </a:ln>
        </p:spPr>
        <p:txBody>
          <a:bodyPr wrap="square" rtlCol="0">
            <a:spAutoFit/>
          </a:bodyPr>
          <a:lstStyle/>
          <a:p>
            <a:pPr algn="ctr"/>
            <a:r>
              <a:rPr lang="en-US" sz="2800" b="1">
                <a:latin typeface="Arial" panose="020B0604020202020204" pitchFamily="34" charset="0"/>
                <a:cs typeface="Arial" panose="020B0604020202020204" pitchFamily="34" charset="0"/>
              </a:rPr>
              <a:t>ALWAYS </a:t>
            </a:r>
          </a:p>
        </p:txBody>
      </p:sp>
      <p:sp>
        <p:nvSpPr>
          <p:cNvPr id="5" name="TextBox 4">
            <a:extLst>
              <a:ext uri="{FF2B5EF4-FFF2-40B4-BE49-F238E27FC236}">
                <a16:creationId xmlns:a16="http://schemas.microsoft.com/office/drawing/2014/main" id="{573E3369-8E45-F3F2-6582-5348E0B6715D}"/>
              </a:ext>
            </a:extLst>
          </p:cNvPr>
          <p:cNvSpPr txBox="1"/>
          <p:nvPr/>
        </p:nvSpPr>
        <p:spPr>
          <a:xfrm>
            <a:off x="6898099" y="2010754"/>
            <a:ext cx="2769704" cy="578882"/>
          </a:xfrm>
          <a:prstGeom prst="roundRect">
            <a:avLst/>
          </a:prstGeom>
          <a:noFill/>
          <a:ln w="38100">
            <a:solidFill>
              <a:srgbClr val="728FA5"/>
            </a:solidFill>
          </a:ln>
        </p:spPr>
        <p:txBody>
          <a:bodyPr wrap="square" rtlCol="0">
            <a:spAutoFit/>
          </a:bodyPr>
          <a:lstStyle/>
          <a:p>
            <a:pPr algn="ctr"/>
            <a:r>
              <a:rPr lang="en-US" sz="2800" b="1">
                <a:latin typeface="Arial" panose="020B0604020202020204" pitchFamily="34" charset="0"/>
                <a:cs typeface="Arial" panose="020B0604020202020204" pitchFamily="34" charset="0"/>
              </a:rPr>
              <a:t>EVENTUALLY </a:t>
            </a:r>
          </a:p>
        </p:txBody>
      </p:sp>
      <p:sp>
        <p:nvSpPr>
          <p:cNvPr id="7" name="TextBox 6">
            <a:extLst>
              <a:ext uri="{FF2B5EF4-FFF2-40B4-BE49-F238E27FC236}">
                <a16:creationId xmlns:a16="http://schemas.microsoft.com/office/drawing/2014/main" id="{22F3F878-A51E-1797-C2B0-CCE0B72A0BEF}"/>
              </a:ext>
            </a:extLst>
          </p:cNvPr>
          <p:cNvSpPr txBox="1"/>
          <p:nvPr/>
        </p:nvSpPr>
        <p:spPr>
          <a:xfrm>
            <a:off x="5600090" y="1487534"/>
            <a:ext cx="1378226" cy="1569660"/>
          </a:xfrm>
          <a:prstGeom prst="rect">
            <a:avLst/>
          </a:prstGeom>
          <a:noFill/>
        </p:spPr>
        <p:txBody>
          <a:bodyPr wrap="square" rtlCol="0">
            <a:spAutoFit/>
          </a:bodyPr>
          <a:lstStyle/>
          <a:p>
            <a:r>
              <a:rPr lang="en-US" sz="9600">
                <a:solidFill>
                  <a:srgbClr val="728FA5"/>
                </a:solidFill>
                <a:latin typeface="Arial" panose="020B0604020202020204" pitchFamily="34" charset="0"/>
                <a:cs typeface="Arial" panose="020B0604020202020204" pitchFamily="34" charset="0"/>
              </a:rPr>
              <a:t>+</a:t>
            </a:r>
          </a:p>
        </p:txBody>
      </p:sp>
      <p:cxnSp>
        <p:nvCxnSpPr>
          <p:cNvPr id="9" name="Straight Arrow Connector 8">
            <a:extLst>
              <a:ext uri="{FF2B5EF4-FFF2-40B4-BE49-F238E27FC236}">
                <a16:creationId xmlns:a16="http://schemas.microsoft.com/office/drawing/2014/main" id="{66DBE8FC-3EE7-49D1-6826-A32E9C79A1B3}"/>
              </a:ext>
            </a:extLst>
          </p:cNvPr>
          <p:cNvCxnSpPr>
            <a:cxnSpLocks/>
            <a:endCxn id="17" idx="0"/>
          </p:cNvCxnSpPr>
          <p:nvPr/>
        </p:nvCxnSpPr>
        <p:spPr>
          <a:xfrm flipH="1">
            <a:off x="2899262" y="2589517"/>
            <a:ext cx="2835421" cy="1036643"/>
          </a:xfrm>
          <a:prstGeom prst="straightConnector1">
            <a:avLst/>
          </a:prstGeom>
          <a:ln>
            <a:solidFill>
              <a:srgbClr val="728FA5"/>
            </a:solidFill>
            <a:tailEnd type="triangle"/>
          </a:ln>
          <a:effectLst/>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B7792014-6651-E5F8-6B82-1A4FB7282E7B}"/>
              </a:ext>
            </a:extLst>
          </p:cNvPr>
          <p:cNvCxnSpPr>
            <a:cxnSpLocks/>
            <a:endCxn id="18" idx="0"/>
          </p:cNvCxnSpPr>
          <p:nvPr/>
        </p:nvCxnSpPr>
        <p:spPr>
          <a:xfrm>
            <a:off x="6381808" y="2589517"/>
            <a:ext cx="2778174" cy="1034186"/>
          </a:xfrm>
          <a:prstGeom prst="straightConnector1">
            <a:avLst/>
          </a:prstGeom>
          <a:ln>
            <a:solidFill>
              <a:srgbClr val="728FA5"/>
            </a:solidFill>
            <a:tailEnd type="triangle"/>
          </a:ln>
          <a:effectLst/>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F1ECE73C-2DF2-0492-F3E0-CAA13F19B1BD}"/>
              </a:ext>
            </a:extLst>
          </p:cNvPr>
          <p:cNvSpPr txBox="1"/>
          <p:nvPr/>
        </p:nvSpPr>
        <p:spPr>
          <a:xfrm>
            <a:off x="580131" y="3626160"/>
            <a:ext cx="4638261" cy="578882"/>
          </a:xfrm>
          <a:prstGeom prst="roundRect">
            <a:avLst/>
          </a:prstGeom>
          <a:noFill/>
          <a:ln w="38100">
            <a:solidFill>
              <a:srgbClr val="728FA5"/>
            </a:solidFill>
          </a:ln>
        </p:spPr>
        <p:txBody>
          <a:bodyPr wrap="square" rtlCol="0">
            <a:spAutoFit/>
          </a:bodyPr>
          <a:lstStyle/>
          <a:p>
            <a:pPr algn="ctr"/>
            <a:r>
              <a:rPr lang="en-US" sz="2800" b="1">
                <a:latin typeface="Arial" panose="020B0604020202020204" pitchFamily="34" charset="0"/>
                <a:cs typeface="Arial" panose="020B0604020202020204" pitchFamily="34" charset="0"/>
              </a:rPr>
              <a:t>ALWAYS EVENTUALLY</a:t>
            </a:r>
          </a:p>
        </p:txBody>
      </p:sp>
      <p:sp>
        <p:nvSpPr>
          <p:cNvPr id="18" name="TextBox 17">
            <a:extLst>
              <a:ext uri="{FF2B5EF4-FFF2-40B4-BE49-F238E27FC236}">
                <a16:creationId xmlns:a16="http://schemas.microsoft.com/office/drawing/2014/main" id="{87886671-3979-D407-B389-7D72C13DBB7C}"/>
              </a:ext>
            </a:extLst>
          </p:cNvPr>
          <p:cNvSpPr txBox="1"/>
          <p:nvPr/>
        </p:nvSpPr>
        <p:spPr>
          <a:xfrm>
            <a:off x="6953036" y="3623703"/>
            <a:ext cx="4413891" cy="578882"/>
          </a:xfrm>
          <a:prstGeom prst="roundRect">
            <a:avLst/>
          </a:prstGeom>
          <a:noFill/>
          <a:ln w="38100">
            <a:solidFill>
              <a:srgbClr val="728FA5"/>
            </a:solidFill>
          </a:ln>
        </p:spPr>
        <p:txBody>
          <a:bodyPr wrap="square" rtlCol="0">
            <a:spAutoFit/>
          </a:bodyPr>
          <a:lstStyle/>
          <a:p>
            <a:pPr algn="ctr"/>
            <a:r>
              <a:rPr lang="en-US" sz="2800" b="1">
                <a:latin typeface="Arial" panose="020B0604020202020204" pitchFamily="34" charset="0"/>
                <a:cs typeface="Arial" panose="020B0604020202020204" pitchFamily="34" charset="0"/>
              </a:rPr>
              <a:t>EVENTUALLY ALWAYS </a:t>
            </a:r>
          </a:p>
        </p:txBody>
      </p:sp>
      <p:sp>
        <p:nvSpPr>
          <p:cNvPr id="27" name="Scroll: Horizontal 26">
            <a:extLst>
              <a:ext uri="{FF2B5EF4-FFF2-40B4-BE49-F238E27FC236}">
                <a16:creationId xmlns:a16="http://schemas.microsoft.com/office/drawing/2014/main" id="{DAA66260-80D2-F4EF-F5C1-17E0B9B7EFD2}"/>
              </a:ext>
            </a:extLst>
          </p:cNvPr>
          <p:cNvSpPr/>
          <p:nvPr/>
        </p:nvSpPr>
        <p:spPr>
          <a:xfrm>
            <a:off x="427271" y="4223724"/>
            <a:ext cx="4943979" cy="778669"/>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latin typeface="Arial" panose="020B0604020202020204" pitchFamily="34" charset="0"/>
                <a:cs typeface="Arial" panose="020B0604020202020204" pitchFamily="34" charset="0"/>
              </a:rPr>
              <a:t>Some N </a:t>
            </a:r>
            <a:r>
              <a:rPr lang="en-US" sz="1600" b="1">
                <a:solidFill>
                  <a:schemeClr val="tx1"/>
                </a:solidFill>
                <a:latin typeface="Arial" panose="020B0604020202020204" pitchFamily="34" charset="0"/>
                <a:cs typeface="Arial" panose="020B0604020202020204" pitchFamily="34" charset="0"/>
              </a:rPr>
              <a:t>always</a:t>
            </a:r>
            <a:r>
              <a:rPr lang="en-US" sz="1600">
                <a:solidFill>
                  <a:schemeClr val="tx1"/>
                </a:solidFill>
                <a:latin typeface="Arial" panose="020B0604020202020204" pitchFamily="34" charset="0"/>
                <a:cs typeface="Arial" panose="020B0604020202020204" pitchFamily="34" charset="0"/>
              </a:rPr>
              <a:t> is </a:t>
            </a:r>
            <a:r>
              <a:rPr lang="en-US" sz="1600">
                <a:solidFill>
                  <a:srgbClr val="00B050"/>
                </a:solidFill>
                <a:latin typeface="Arial" panose="020B0604020202020204" pitchFamily="34" charset="0"/>
                <a:cs typeface="Arial" panose="020B0604020202020204" pitchFamily="34" charset="0"/>
              </a:rPr>
              <a:t>true</a:t>
            </a:r>
            <a:r>
              <a:rPr lang="en-US" sz="1600">
                <a:solidFill>
                  <a:schemeClr val="tx1"/>
                </a:solidFill>
                <a:latin typeface="Arial" panose="020B0604020202020204" pitchFamily="34" charset="0"/>
                <a:cs typeface="Arial" panose="020B0604020202020204" pitchFamily="34" charset="0"/>
              </a:rPr>
              <a:t> at </a:t>
            </a:r>
            <a:r>
              <a:rPr lang="en-US" sz="1600" b="1">
                <a:solidFill>
                  <a:schemeClr val="tx1"/>
                </a:solidFill>
                <a:latin typeface="Arial" panose="020B0604020202020204" pitchFamily="34" charset="0"/>
                <a:cs typeface="Arial" panose="020B0604020202020204" pitchFamily="34" charset="0"/>
              </a:rPr>
              <a:t>some point </a:t>
            </a:r>
            <a:r>
              <a:rPr lang="en-US" sz="1600">
                <a:solidFill>
                  <a:schemeClr val="tx1"/>
                </a:solidFill>
                <a:latin typeface="Arial" panose="020B0604020202020204" pitchFamily="34" charset="0"/>
                <a:cs typeface="Arial" panose="020B0604020202020204" pitchFamily="34" charset="0"/>
              </a:rPr>
              <a:t>in the future</a:t>
            </a:r>
          </a:p>
        </p:txBody>
      </p:sp>
      <p:sp>
        <p:nvSpPr>
          <p:cNvPr id="28" name="Scroll: Horizontal 27">
            <a:extLst>
              <a:ext uri="{FF2B5EF4-FFF2-40B4-BE49-F238E27FC236}">
                <a16:creationId xmlns:a16="http://schemas.microsoft.com/office/drawing/2014/main" id="{7C666A1E-AF0F-18E6-9076-6FBDC550323C}"/>
              </a:ext>
            </a:extLst>
          </p:cNvPr>
          <p:cNvSpPr/>
          <p:nvPr/>
        </p:nvSpPr>
        <p:spPr>
          <a:xfrm>
            <a:off x="6764421" y="4223724"/>
            <a:ext cx="4791120" cy="778669"/>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latin typeface="Arial" panose="020B0604020202020204" pitchFamily="34" charset="0"/>
                <a:cs typeface="Arial" panose="020B0604020202020204" pitchFamily="34" charset="0"/>
              </a:rPr>
              <a:t>Some N </a:t>
            </a:r>
            <a:r>
              <a:rPr lang="en-US" sz="1600" b="1">
                <a:solidFill>
                  <a:schemeClr val="tx1"/>
                </a:solidFill>
                <a:latin typeface="Arial" panose="020B0604020202020204" pitchFamily="34" charset="0"/>
                <a:cs typeface="Arial" panose="020B0604020202020204" pitchFamily="34" charset="0"/>
              </a:rPr>
              <a:t>becomes</a:t>
            </a:r>
            <a:r>
              <a:rPr lang="en-US" sz="1600">
                <a:solidFill>
                  <a:schemeClr val="tx1"/>
                </a:solidFill>
                <a:latin typeface="Arial" panose="020B0604020202020204" pitchFamily="34" charset="0"/>
                <a:cs typeface="Arial" panose="020B0604020202020204" pitchFamily="34" charset="0"/>
              </a:rPr>
              <a:t> </a:t>
            </a:r>
            <a:r>
              <a:rPr lang="en-US" sz="1600" b="1">
                <a:solidFill>
                  <a:schemeClr val="tx1"/>
                </a:solidFill>
                <a:latin typeface="Arial" panose="020B0604020202020204" pitchFamily="34" charset="0"/>
                <a:cs typeface="Arial" panose="020B0604020202020204" pitchFamily="34" charset="0"/>
              </a:rPr>
              <a:t>permanently</a:t>
            </a:r>
            <a:r>
              <a:rPr lang="en-US" sz="1600">
                <a:solidFill>
                  <a:schemeClr val="tx1"/>
                </a:solidFill>
                <a:latin typeface="Arial" panose="020B0604020202020204" pitchFamily="34" charset="0"/>
                <a:cs typeface="Arial" panose="020B0604020202020204" pitchFamily="34" charset="0"/>
              </a:rPr>
              <a:t> </a:t>
            </a:r>
            <a:r>
              <a:rPr lang="en-US" sz="1600">
                <a:solidFill>
                  <a:srgbClr val="00B050"/>
                </a:solidFill>
                <a:latin typeface="Arial" panose="020B0604020202020204" pitchFamily="34" charset="0"/>
                <a:cs typeface="Arial" panose="020B0604020202020204" pitchFamily="34" charset="0"/>
              </a:rPr>
              <a:t>true</a:t>
            </a:r>
          </a:p>
        </p:txBody>
      </p:sp>
      <p:sp>
        <p:nvSpPr>
          <p:cNvPr id="10" name="Titolo 1">
            <a:extLst>
              <a:ext uri="{FF2B5EF4-FFF2-40B4-BE49-F238E27FC236}">
                <a16:creationId xmlns:a16="http://schemas.microsoft.com/office/drawing/2014/main" id="{FB9A9151-157C-0C30-E2E6-7E38FD663278}"/>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11" name="TextBox 10">
            <a:extLst>
              <a:ext uri="{FF2B5EF4-FFF2-40B4-BE49-F238E27FC236}">
                <a16:creationId xmlns:a16="http://schemas.microsoft.com/office/drawing/2014/main" id="{F6A0976F-A7CE-FC1F-62BD-A36ADC509331}"/>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Combined</a:t>
            </a:r>
            <a:r>
              <a:rPr lang="it-IT" sz="2800">
                <a:solidFill>
                  <a:schemeClr val="bg1"/>
                </a:solidFill>
                <a:latin typeface="Arial" panose="020B0604020202020204" pitchFamily="34" charset="0"/>
                <a:cs typeface="Arial" panose="020B0604020202020204" pitchFamily="34" charset="0"/>
              </a:rPr>
              <a:t> </a:t>
            </a:r>
            <a:r>
              <a:rPr lang="it-IT" sz="2800" err="1">
                <a:solidFill>
                  <a:schemeClr val="bg1"/>
                </a:solidFill>
                <a:latin typeface="Arial" panose="020B0604020202020204" pitchFamily="34" charset="0"/>
                <a:cs typeface="Arial" panose="020B0604020202020204" pitchFamily="34" charset="0"/>
              </a:rPr>
              <a:t>expression</a:t>
            </a:r>
            <a:endParaRPr lang="en-US" sz="2800">
              <a:solidFill>
                <a:schemeClr val="bg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FFFABB5-6CF5-D548-BF93-76E37F9338EC}"/>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12</a:t>
            </a:r>
          </a:p>
        </p:txBody>
      </p:sp>
      <p:sp>
        <p:nvSpPr>
          <p:cNvPr id="19" name="TextBox 18">
            <a:extLst>
              <a:ext uri="{FF2B5EF4-FFF2-40B4-BE49-F238E27FC236}">
                <a16:creationId xmlns:a16="http://schemas.microsoft.com/office/drawing/2014/main" id="{0EDDE893-E8D6-0BD3-BF11-726F20945A94}"/>
              </a:ext>
            </a:extLst>
          </p:cNvPr>
          <p:cNvSpPr txBox="1"/>
          <p:nvPr/>
        </p:nvSpPr>
        <p:spPr>
          <a:xfrm>
            <a:off x="5708021" y="3359146"/>
            <a:ext cx="775957" cy="1107996"/>
          </a:xfrm>
          <a:prstGeom prst="rect">
            <a:avLst/>
          </a:prstGeom>
          <a:noFill/>
        </p:spPr>
        <p:txBody>
          <a:bodyPr wrap="square" rtlCol="0">
            <a:spAutoFit/>
          </a:bodyPr>
          <a:lstStyle/>
          <a:p>
            <a:r>
              <a:rPr lang="en-US" sz="6600" dirty="0">
                <a:solidFill>
                  <a:srgbClr val="728FA5"/>
                </a:solidFill>
                <a:latin typeface="Arial" panose="020B0604020202020204" pitchFamily="34" charset="0"/>
                <a:cs typeface="Arial" panose="020B0604020202020204" pitchFamily="34" charset="0"/>
              </a:rPr>
              <a:t>&lt;</a:t>
            </a:r>
          </a:p>
        </p:txBody>
      </p:sp>
    </p:spTree>
    <p:extLst>
      <p:ext uri="{BB962C8B-B14F-4D97-AF65-F5344CB8AC3E}">
        <p14:creationId xmlns:p14="http://schemas.microsoft.com/office/powerpoint/2010/main" val="67934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P spid="18" grpId="0" animBg="1"/>
      <p:bldP spid="27" grpId="0" animBg="1"/>
      <p:bldP spid="2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24B13B8-7570-8031-DC37-52D91BA196A8}"/>
              </a:ext>
            </a:extLst>
          </p:cNvPr>
          <p:cNvSpPr txBox="1"/>
          <p:nvPr/>
        </p:nvSpPr>
        <p:spPr>
          <a:xfrm>
            <a:off x="5906184" y="1191120"/>
            <a:ext cx="6285816" cy="2554545"/>
          </a:xfrm>
          <a:prstGeom prst="rect">
            <a:avLst/>
          </a:prstGeom>
          <a:noFill/>
        </p:spPr>
        <p:txBody>
          <a:bodyPr wrap="square">
            <a:spAutoFit/>
          </a:bodyPr>
          <a:lstStyle/>
          <a:p>
            <a:r>
              <a:rPr lang="it-IT" sz="3200" b="1" dirty="0" err="1">
                <a:solidFill>
                  <a:srgbClr val="0033CC"/>
                </a:solidFill>
                <a:latin typeface="Consolas" panose="020B0609020204030204" pitchFamily="49" charset="0"/>
                <a:cs typeface="Consolas" panose="020B0609020204030204" pitchFamily="49" charset="0"/>
              </a:rPr>
              <a:t>pred</a:t>
            </a:r>
            <a:r>
              <a:rPr lang="it-IT" sz="3200" b="1" dirty="0">
                <a:latin typeface="Consolas" panose="020B0609020204030204" pitchFamily="49" charset="0"/>
                <a:cs typeface="Consolas" panose="020B0609020204030204" pitchFamily="49" charset="0"/>
              </a:rPr>
              <a:t> Mortality1 {</a:t>
            </a:r>
          </a:p>
          <a:p>
            <a:r>
              <a:rPr lang="it-IT" sz="3200" b="1" dirty="0" err="1">
                <a:solidFill>
                  <a:srgbClr val="0033CC"/>
                </a:solidFill>
                <a:latin typeface="Consolas" panose="020B0609020204030204" pitchFamily="49" charset="0"/>
                <a:cs typeface="Consolas" panose="020B0609020204030204" pitchFamily="49" charset="0"/>
              </a:rPr>
              <a:t>all</a:t>
            </a:r>
            <a:r>
              <a:rPr lang="it-IT" sz="3200" b="1" dirty="0">
                <a:solidFill>
                  <a:srgbClr val="0033CC"/>
                </a:solidFill>
                <a:latin typeface="Consolas" panose="020B0609020204030204" pitchFamily="49" charset="0"/>
                <a:cs typeface="Consolas" panose="020B0609020204030204" pitchFamily="49" charset="0"/>
              </a:rPr>
              <a:t> </a:t>
            </a:r>
            <a:r>
              <a:rPr lang="it-IT" sz="3200" b="1" dirty="0">
                <a:latin typeface="Consolas" panose="020B0609020204030204" pitchFamily="49" charset="0"/>
                <a:cs typeface="Consolas" panose="020B0609020204030204" pitchFamily="49" charset="0"/>
              </a:rPr>
              <a:t>p:Person | </a:t>
            </a:r>
          </a:p>
          <a:p>
            <a:r>
              <a:rPr lang="it-IT" sz="3200" b="1" dirty="0" err="1">
                <a:solidFill>
                  <a:srgbClr val="0033CC"/>
                </a:solidFill>
                <a:latin typeface="Consolas" panose="020B0609020204030204" pitchFamily="49" charset="0"/>
                <a:cs typeface="Consolas" panose="020B0609020204030204" pitchFamily="49" charset="0"/>
              </a:rPr>
              <a:t>always</a:t>
            </a:r>
            <a:r>
              <a:rPr lang="it-IT" sz="3200" b="1" dirty="0">
                <a:solidFill>
                  <a:srgbClr val="0033CC"/>
                </a:solidFill>
                <a:latin typeface="Consolas" panose="020B0609020204030204" pitchFamily="49" charset="0"/>
                <a:cs typeface="Consolas" panose="020B0609020204030204" pitchFamily="49" charset="0"/>
              </a:rPr>
              <a:t> </a:t>
            </a:r>
            <a:r>
              <a:rPr lang="it-IT" sz="3200" b="1" dirty="0" err="1">
                <a:solidFill>
                  <a:srgbClr val="0033CC"/>
                </a:solidFill>
                <a:latin typeface="Consolas" panose="020B0609020204030204" pitchFamily="49" charset="0"/>
                <a:cs typeface="Consolas" panose="020B0609020204030204" pitchFamily="49" charset="0"/>
              </a:rPr>
              <a:t>eventually</a:t>
            </a:r>
            <a:r>
              <a:rPr lang="it-IT" sz="3200" b="1" dirty="0">
                <a:solidFill>
                  <a:srgbClr val="0033CC"/>
                </a:solidFill>
                <a:latin typeface="Consolas" panose="020B0609020204030204" pitchFamily="49" charset="0"/>
                <a:cs typeface="Consolas" panose="020B0609020204030204" pitchFamily="49" charset="0"/>
              </a:rPr>
              <a:t> </a:t>
            </a:r>
            <a:r>
              <a:rPr lang="it-IT" sz="3200" b="1" dirty="0" err="1">
                <a:latin typeface="Consolas" panose="020B0609020204030204" pitchFamily="49" charset="0"/>
                <a:cs typeface="Consolas" panose="020B0609020204030204" pitchFamily="49" charset="0"/>
              </a:rPr>
              <a:t>p.liveness</a:t>
            </a:r>
            <a:r>
              <a:rPr lang="it-IT" sz="3200" b="1" dirty="0">
                <a:latin typeface="Consolas" panose="020B0609020204030204" pitchFamily="49" charset="0"/>
                <a:cs typeface="Consolas" panose="020B0609020204030204" pitchFamily="49" charset="0"/>
              </a:rPr>
              <a:t> = Dead</a:t>
            </a:r>
            <a:r>
              <a:rPr lang="it-IT" sz="3200" b="1" dirty="0">
                <a:solidFill>
                  <a:srgbClr val="0033CC"/>
                </a:solidFill>
                <a:latin typeface="Consolas" panose="020B0609020204030204" pitchFamily="49" charset="0"/>
                <a:cs typeface="Consolas" panose="020B0609020204030204" pitchFamily="49" charset="0"/>
              </a:rPr>
              <a:t> </a:t>
            </a:r>
            <a:r>
              <a:rPr lang="it-IT" sz="3200" b="1" dirty="0">
                <a:solidFill>
                  <a:srgbClr val="0033CC"/>
                </a:solidFill>
                <a:effectLst/>
                <a:latin typeface="Consolas" panose="020B0609020204030204" pitchFamily="49" charset="0"/>
                <a:cs typeface="Consolas" panose="020B0609020204030204" pitchFamily="49" charset="0"/>
              </a:rPr>
              <a:t> </a:t>
            </a:r>
            <a:endParaRPr lang="it-IT" sz="3200" b="1" dirty="0">
              <a:effectLst/>
              <a:latin typeface="Consolas" panose="020B0609020204030204" pitchFamily="49" charset="0"/>
              <a:cs typeface="Consolas" panose="020B0609020204030204" pitchFamily="49" charset="0"/>
            </a:endParaRPr>
          </a:p>
          <a:p>
            <a:r>
              <a:rPr lang="it-IT" sz="3200" b="1" dirty="0">
                <a:latin typeface="Consolas" panose="020B0609020204030204" pitchFamily="49" charset="0"/>
                <a:cs typeface="Consolas" panose="020B0609020204030204" pitchFamily="49" charset="0"/>
              </a:rPr>
              <a:t>}</a:t>
            </a:r>
          </a:p>
        </p:txBody>
      </p:sp>
      <p:sp>
        <p:nvSpPr>
          <p:cNvPr id="4" name="CasellaDiTesto 3">
            <a:extLst>
              <a:ext uri="{FF2B5EF4-FFF2-40B4-BE49-F238E27FC236}">
                <a16:creationId xmlns:a16="http://schemas.microsoft.com/office/drawing/2014/main" id="{B8BC12A8-2691-09D7-CE2B-2ADDE72273A0}"/>
              </a:ext>
            </a:extLst>
          </p:cNvPr>
          <p:cNvSpPr txBox="1"/>
          <p:nvPr/>
        </p:nvSpPr>
        <p:spPr>
          <a:xfrm>
            <a:off x="240168" y="1997839"/>
            <a:ext cx="5220586" cy="2862322"/>
          </a:xfrm>
          <a:prstGeom prst="rect">
            <a:avLst/>
          </a:prstGeom>
          <a:noFill/>
        </p:spPr>
        <p:txBody>
          <a:bodyPr wrap="square" rtlCol="0">
            <a:spAutoFit/>
          </a:bodyPr>
          <a:lstStyle/>
          <a:p>
            <a:pPr algn="ctr"/>
            <a:r>
              <a:rPr lang="it-IT" sz="6000" b="1" dirty="0">
                <a:solidFill>
                  <a:schemeClr val="tx2">
                    <a:lumMod val="75000"/>
                  </a:schemeClr>
                </a:solidFill>
                <a:latin typeface="Arial" panose="020B0604020202020204" pitchFamily="34" charset="0"/>
                <a:cs typeface="Arial" panose="020B0604020202020204" pitchFamily="34" charset="0"/>
              </a:rPr>
              <a:t>ALWAYS </a:t>
            </a:r>
          </a:p>
          <a:p>
            <a:pPr algn="ctr"/>
            <a:r>
              <a:rPr lang="it-IT" sz="6000" b="1" dirty="0">
                <a:solidFill>
                  <a:schemeClr val="tx2">
                    <a:lumMod val="75000"/>
                  </a:schemeClr>
                </a:solidFill>
                <a:latin typeface="Arial" panose="020B0604020202020204" pitchFamily="34" charset="0"/>
                <a:cs typeface="Arial" panose="020B0604020202020204" pitchFamily="34" charset="0"/>
              </a:rPr>
              <a:t>+ </a:t>
            </a:r>
          </a:p>
          <a:p>
            <a:pPr algn="ctr"/>
            <a:r>
              <a:rPr lang="it-IT" sz="6000" b="1" dirty="0">
                <a:solidFill>
                  <a:schemeClr val="tx2">
                    <a:lumMod val="75000"/>
                  </a:schemeClr>
                </a:solidFill>
                <a:latin typeface="Arial" panose="020B0604020202020204" pitchFamily="34" charset="0"/>
                <a:cs typeface="Arial" panose="020B0604020202020204" pitchFamily="34" charset="0"/>
              </a:rPr>
              <a:t>EVENTUALLY</a:t>
            </a:r>
          </a:p>
        </p:txBody>
      </p:sp>
      <p:sp>
        <p:nvSpPr>
          <p:cNvPr id="6" name="Titolo 1">
            <a:extLst>
              <a:ext uri="{FF2B5EF4-FFF2-40B4-BE49-F238E27FC236}">
                <a16:creationId xmlns:a16="http://schemas.microsoft.com/office/drawing/2014/main" id="{1BB9226E-2EC4-2072-AF03-DE616B760212}"/>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7" name="TextBox 6">
            <a:extLst>
              <a:ext uri="{FF2B5EF4-FFF2-40B4-BE49-F238E27FC236}">
                <a16:creationId xmlns:a16="http://schemas.microsoft.com/office/drawing/2014/main" id="{E2FCC70E-D927-07A4-755D-302DDE767E8A}"/>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Eventually</a:t>
            </a:r>
            <a:endParaRPr lang="en-US" sz="280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FE5BF48-5DE4-5FA2-1600-8C0D8E4C2097}"/>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13</a:t>
            </a:r>
          </a:p>
        </p:txBody>
      </p:sp>
      <p:cxnSp>
        <p:nvCxnSpPr>
          <p:cNvPr id="2" name="Connettore 1 3">
            <a:extLst>
              <a:ext uri="{FF2B5EF4-FFF2-40B4-BE49-F238E27FC236}">
                <a16:creationId xmlns:a16="http://schemas.microsoft.com/office/drawing/2014/main" id="{0EB21ECF-6817-08F4-0D2F-ACAF828D45CF}"/>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3" name="CasellaDiTesto 4">
            <a:extLst>
              <a:ext uri="{FF2B5EF4-FFF2-40B4-BE49-F238E27FC236}">
                <a16:creationId xmlns:a16="http://schemas.microsoft.com/office/drawing/2014/main" id="{A7106E9D-0F1E-96E6-E880-3D9289EE1719}"/>
              </a:ext>
            </a:extLst>
          </p:cNvPr>
          <p:cNvSpPr txBox="1"/>
          <p:nvPr/>
        </p:nvSpPr>
        <p:spPr>
          <a:xfrm>
            <a:off x="5913120" y="3643276"/>
            <a:ext cx="6285816" cy="2554545"/>
          </a:xfrm>
          <a:prstGeom prst="rect">
            <a:avLst/>
          </a:prstGeom>
          <a:noFill/>
        </p:spPr>
        <p:txBody>
          <a:bodyPr wrap="square">
            <a:spAutoFit/>
          </a:bodyPr>
          <a:lstStyle/>
          <a:p>
            <a:r>
              <a:rPr lang="it-IT" sz="3200" b="1" dirty="0" err="1">
                <a:solidFill>
                  <a:srgbClr val="0033CC"/>
                </a:solidFill>
                <a:latin typeface="Consolas" panose="020B0609020204030204" pitchFamily="49" charset="0"/>
                <a:cs typeface="Consolas" panose="020B0609020204030204" pitchFamily="49" charset="0"/>
              </a:rPr>
              <a:t>pred</a:t>
            </a:r>
            <a:r>
              <a:rPr lang="it-IT" sz="3200" b="1" dirty="0">
                <a:latin typeface="Consolas" panose="020B0609020204030204" pitchFamily="49" charset="0"/>
                <a:cs typeface="Consolas" panose="020B0609020204030204" pitchFamily="49" charset="0"/>
              </a:rPr>
              <a:t> Mortality2 {</a:t>
            </a:r>
          </a:p>
          <a:p>
            <a:r>
              <a:rPr lang="it-IT" sz="3200" b="1" dirty="0" err="1">
                <a:solidFill>
                  <a:srgbClr val="0033CC"/>
                </a:solidFill>
                <a:latin typeface="Consolas" panose="020B0609020204030204" pitchFamily="49" charset="0"/>
                <a:cs typeface="Consolas" panose="020B0609020204030204" pitchFamily="49" charset="0"/>
              </a:rPr>
              <a:t>all</a:t>
            </a:r>
            <a:r>
              <a:rPr lang="it-IT" sz="3200" b="1" dirty="0">
                <a:solidFill>
                  <a:srgbClr val="0033CC"/>
                </a:solidFill>
                <a:latin typeface="Consolas" panose="020B0609020204030204" pitchFamily="49" charset="0"/>
                <a:cs typeface="Consolas" panose="020B0609020204030204" pitchFamily="49" charset="0"/>
              </a:rPr>
              <a:t> </a:t>
            </a:r>
            <a:r>
              <a:rPr lang="it-IT" sz="3200" b="1" dirty="0">
                <a:latin typeface="Consolas" panose="020B0609020204030204" pitchFamily="49" charset="0"/>
                <a:cs typeface="Consolas" panose="020B0609020204030204" pitchFamily="49" charset="0"/>
              </a:rPr>
              <a:t>p:Person | </a:t>
            </a:r>
          </a:p>
          <a:p>
            <a:r>
              <a:rPr lang="it-IT" sz="3200" b="1" dirty="0" err="1">
                <a:solidFill>
                  <a:srgbClr val="0033CC"/>
                </a:solidFill>
                <a:latin typeface="Consolas" panose="020B0609020204030204" pitchFamily="49" charset="0"/>
                <a:cs typeface="Consolas" panose="020B0609020204030204" pitchFamily="49" charset="0"/>
              </a:rPr>
              <a:t>eventually</a:t>
            </a:r>
            <a:r>
              <a:rPr lang="it-IT" sz="3200" b="1" dirty="0">
                <a:solidFill>
                  <a:srgbClr val="0033CC"/>
                </a:solidFill>
                <a:latin typeface="Consolas" panose="020B0609020204030204" pitchFamily="49" charset="0"/>
                <a:cs typeface="Consolas" panose="020B0609020204030204" pitchFamily="49" charset="0"/>
              </a:rPr>
              <a:t> </a:t>
            </a:r>
            <a:r>
              <a:rPr lang="it-IT" sz="3200" b="1" dirty="0" err="1">
                <a:solidFill>
                  <a:srgbClr val="0033CC"/>
                </a:solidFill>
                <a:latin typeface="Consolas" panose="020B0609020204030204" pitchFamily="49" charset="0"/>
                <a:cs typeface="Consolas" panose="020B0609020204030204" pitchFamily="49" charset="0"/>
              </a:rPr>
              <a:t>always</a:t>
            </a:r>
            <a:r>
              <a:rPr lang="it-IT" sz="3200" b="1" dirty="0">
                <a:solidFill>
                  <a:srgbClr val="0033CC"/>
                </a:solidFill>
                <a:latin typeface="Consolas" panose="020B0609020204030204" pitchFamily="49" charset="0"/>
                <a:cs typeface="Consolas" panose="020B0609020204030204" pitchFamily="49" charset="0"/>
              </a:rPr>
              <a:t> </a:t>
            </a:r>
            <a:r>
              <a:rPr lang="it-IT" sz="3200" b="1" dirty="0" err="1">
                <a:latin typeface="Consolas" panose="020B0609020204030204" pitchFamily="49" charset="0"/>
                <a:cs typeface="Consolas" panose="020B0609020204030204" pitchFamily="49" charset="0"/>
              </a:rPr>
              <a:t>p.liveness</a:t>
            </a:r>
            <a:r>
              <a:rPr lang="it-IT" sz="3200" b="1" dirty="0">
                <a:latin typeface="Consolas" panose="020B0609020204030204" pitchFamily="49" charset="0"/>
                <a:cs typeface="Consolas" panose="020B0609020204030204" pitchFamily="49" charset="0"/>
              </a:rPr>
              <a:t> = Dead</a:t>
            </a:r>
            <a:r>
              <a:rPr lang="it-IT" sz="3200" b="1" dirty="0">
                <a:solidFill>
                  <a:srgbClr val="0033CC"/>
                </a:solidFill>
                <a:latin typeface="Consolas" panose="020B0609020204030204" pitchFamily="49" charset="0"/>
                <a:cs typeface="Consolas" panose="020B0609020204030204" pitchFamily="49" charset="0"/>
              </a:rPr>
              <a:t> </a:t>
            </a:r>
            <a:r>
              <a:rPr lang="it-IT" sz="3200" b="1" dirty="0">
                <a:solidFill>
                  <a:srgbClr val="0033CC"/>
                </a:solidFill>
                <a:effectLst/>
                <a:latin typeface="Consolas" panose="020B0609020204030204" pitchFamily="49" charset="0"/>
                <a:cs typeface="Consolas" panose="020B0609020204030204" pitchFamily="49" charset="0"/>
              </a:rPr>
              <a:t> </a:t>
            </a:r>
            <a:endParaRPr lang="it-IT" sz="3200" b="1" dirty="0">
              <a:effectLst/>
              <a:latin typeface="Consolas" panose="020B0609020204030204" pitchFamily="49" charset="0"/>
              <a:cs typeface="Consolas" panose="020B0609020204030204" pitchFamily="49" charset="0"/>
            </a:endParaRPr>
          </a:p>
          <a:p>
            <a:r>
              <a:rPr lang="it-IT" sz="3200" b="1" dirty="0">
                <a:latin typeface="Consolas" panose="020B0609020204030204" pitchFamily="49" charset="0"/>
                <a:cs typeface="Consolas" panose="020B0609020204030204" pitchFamily="49" charset="0"/>
              </a:rPr>
              <a:t>}</a:t>
            </a:r>
          </a:p>
        </p:txBody>
      </p:sp>
      <p:sp>
        <p:nvSpPr>
          <p:cNvPr id="9" name="Rectangle 8">
            <a:extLst>
              <a:ext uri="{FF2B5EF4-FFF2-40B4-BE49-F238E27FC236}">
                <a16:creationId xmlns:a16="http://schemas.microsoft.com/office/drawing/2014/main" id="{BC9643E2-D8BF-401D-03CF-44A36E09FAEC}"/>
              </a:ext>
            </a:extLst>
          </p:cNvPr>
          <p:cNvSpPr/>
          <p:nvPr/>
        </p:nvSpPr>
        <p:spPr>
          <a:xfrm>
            <a:off x="5899248" y="2279183"/>
            <a:ext cx="3887690" cy="39258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4BA33C3-0651-C5F4-6368-8F61CE0F2839}"/>
              </a:ext>
            </a:extLst>
          </p:cNvPr>
          <p:cNvSpPr/>
          <p:nvPr/>
        </p:nvSpPr>
        <p:spPr>
          <a:xfrm>
            <a:off x="5906184" y="4717178"/>
            <a:ext cx="3887690" cy="39258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61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asellaDiTesto 14">
            <a:extLst>
              <a:ext uri="{FF2B5EF4-FFF2-40B4-BE49-F238E27FC236}">
                <a16:creationId xmlns:a16="http://schemas.microsoft.com/office/drawing/2014/main" id="{7E5C717C-3336-FC7C-B014-AA7687C2E334}"/>
              </a:ext>
            </a:extLst>
          </p:cNvPr>
          <p:cNvSpPr txBox="1"/>
          <p:nvPr/>
        </p:nvSpPr>
        <p:spPr>
          <a:xfrm>
            <a:off x="5600146" y="4334243"/>
            <a:ext cx="928350"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a:t>
            </a:r>
          </a:p>
        </p:txBody>
      </p:sp>
      <p:sp>
        <p:nvSpPr>
          <p:cNvPr id="8" name="Rettangolo 7">
            <a:extLst>
              <a:ext uri="{FF2B5EF4-FFF2-40B4-BE49-F238E27FC236}">
                <a16:creationId xmlns:a16="http://schemas.microsoft.com/office/drawing/2014/main" id="{D3EAFD46-B661-E6DA-2CC0-C79D002C4E69}"/>
              </a:ext>
            </a:extLst>
          </p:cNvPr>
          <p:cNvSpPr/>
          <p:nvPr/>
        </p:nvSpPr>
        <p:spPr>
          <a:xfrm>
            <a:off x="557003" y="415053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2E1DF224-D988-FD11-4755-D65B4367F5DB}"/>
              </a:ext>
            </a:extLst>
          </p:cNvPr>
          <p:cNvSpPr/>
          <p:nvPr/>
        </p:nvSpPr>
        <p:spPr>
          <a:xfrm>
            <a:off x="2036429" y="4150532"/>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B23FB3AE-7C4B-CC33-A51C-72C8BDDD2BE4}"/>
              </a:ext>
            </a:extLst>
          </p:cNvPr>
          <p:cNvSpPr/>
          <p:nvPr/>
        </p:nvSpPr>
        <p:spPr>
          <a:xfrm>
            <a:off x="3515854" y="4150532"/>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F4844B1-EDC3-6EA9-00AA-8BF894727769}"/>
              </a:ext>
            </a:extLst>
          </p:cNvPr>
          <p:cNvSpPr/>
          <p:nvPr/>
        </p:nvSpPr>
        <p:spPr>
          <a:xfrm>
            <a:off x="4995280" y="415053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13A2065F-B1E1-8AE5-A2C6-595B575AC631}"/>
              </a:ext>
            </a:extLst>
          </p:cNvPr>
          <p:cNvSpPr/>
          <p:nvPr/>
        </p:nvSpPr>
        <p:spPr>
          <a:xfrm>
            <a:off x="6474706" y="4150529"/>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C93FB089-6E18-E6ED-4941-F79D0CEDB9EE}"/>
              </a:ext>
            </a:extLst>
          </p:cNvPr>
          <p:cNvSpPr/>
          <p:nvPr/>
        </p:nvSpPr>
        <p:spPr>
          <a:xfrm>
            <a:off x="7954132" y="4150529"/>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0E02B495-4543-9D17-6784-A2A3B121988E}"/>
              </a:ext>
            </a:extLst>
          </p:cNvPr>
          <p:cNvSpPr/>
          <p:nvPr/>
        </p:nvSpPr>
        <p:spPr>
          <a:xfrm>
            <a:off x="9433557" y="4150529"/>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3B9F2E33-2360-75E8-2AC5-64499D6333D9}"/>
              </a:ext>
            </a:extLst>
          </p:cNvPr>
          <p:cNvSpPr txBox="1"/>
          <p:nvPr/>
        </p:nvSpPr>
        <p:spPr>
          <a:xfrm>
            <a:off x="3703454" y="4340802"/>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i-1</a:t>
            </a:r>
          </a:p>
        </p:txBody>
      </p:sp>
      <p:sp>
        <p:nvSpPr>
          <p:cNvPr id="17" name="CasellaDiTesto 16">
            <a:extLst>
              <a:ext uri="{FF2B5EF4-FFF2-40B4-BE49-F238E27FC236}">
                <a16:creationId xmlns:a16="http://schemas.microsoft.com/office/drawing/2014/main" id="{2D8C2C89-9885-AE6B-8DF1-39B5377D9B7E}"/>
              </a:ext>
            </a:extLst>
          </p:cNvPr>
          <p:cNvSpPr txBox="1"/>
          <p:nvPr/>
        </p:nvSpPr>
        <p:spPr>
          <a:xfrm>
            <a:off x="2224028" y="4343868"/>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i-2</a:t>
            </a:r>
          </a:p>
        </p:txBody>
      </p:sp>
      <p:sp>
        <p:nvSpPr>
          <p:cNvPr id="18" name="CasellaDiTesto 17">
            <a:extLst>
              <a:ext uri="{FF2B5EF4-FFF2-40B4-BE49-F238E27FC236}">
                <a16:creationId xmlns:a16="http://schemas.microsoft.com/office/drawing/2014/main" id="{93D7CD89-F407-12BB-7B71-03D050ACD45C}"/>
              </a:ext>
            </a:extLst>
          </p:cNvPr>
          <p:cNvSpPr txBox="1"/>
          <p:nvPr/>
        </p:nvSpPr>
        <p:spPr>
          <a:xfrm>
            <a:off x="631412" y="4340802"/>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i-N</a:t>
            </a:r>
          </a:p>
        </p:txBody>
      </p:sp>
      <p:sp>
        <p:nvSpPr>
          <p:cNvPr id="32" name="CasellaDiTesto 31">
            <a:extLst>
              <a:ext uri="{FF2B5EF4-FFF2-40B4-BE49-F238E27FC236}">
                <a16:creationId xmlns:a16="http://schemas.microsoft.com/office/drawing/2014/main" id="{42C76D3A-F2DE-222C-3B21-4B8CF8B5185A}"/>
              </a:ext>
            </a:extLst>
          </p:cNvPr>
          <p:cNvSpPr txBox="1"/>
          <p:nvPr/>
        </p:nvSpPr>
        <p:spPr>
          <a:xfrm>
            <a:off x="1788405" y="3378778"/>
            <a:ext cx="4664999" cy="769441"/>
          </a:xfrm>
          <a:prstGeom prst="rect">
            <a:avLst/>
          </a:prstGeom>
          <a:noFill/>
        </p:spPr>
        <p:txBody>
          <a:bodyPr wrap="square">
            <a:spAutoFit/>
          </a:bodyPr>
          <a:lstStyle/>
          <a:p>
            <a:r>
              <a:rPr lang="it-IT" sz="4400">
                <a:latin typeface="Arial" panose="020B0604020202020204" pitchFamily="34" charset="0"/>
                <a:cs typeface="Arial" panose="020B0604020202020204" pitchFamily="34" charset="0"/>
              </a:rPr>
              <a:t>HISTORICALLY </a:t>
            </a:r>
            <a:r>
              <a:rPr lang="it-IT" sz="4400">
                <a:solidFill>
                  <a:srgbClr val="729134"/>
                </a:solidFill>
                <a:latin typeface="Arial" panose="020B0604020202020204" pitchFamily="34" charset="0"/>
                <a:cs typeface="Arial" panose="020B0604020202020204" pitchFamily="34" charset="0"/>
              </a:rPr>
              <a:t>F</a:t>
            </a:r>
          </a:p>
        </p:txBody>
      </p:sp>
      <p:sp>
        <p:nvSpPr>
          <p:cNvPr id="4" name="Connettore 3">
            <a:extLst>
              <a:ext uri="{FF2B5EF4-FFF2-40B4-BE49-F238E27FC236}">
                <a16:creationId xmlns:a16="http://schemas.microsoft.com/office/drawing/2014/main" id="{8D556379-FA92-D764-407F-FA01DAE71B41}"/>
              </a:ext>
            </a:extLst>
          </p:cNvPr>
          <p:cNvSpPr/>
          <p:nvPr/>
        </p:nvSpPr>
        <p:spPr>
          <a:xfrm>
            <a:off x="10435266" y="1501374"/>
            <a:ext cx="232363" cy="222875"/>
          </a:xfrm>
          <a:prstGeom prst="flowChartConnector">
            <a:avLst/>
          </a:prstGeom>
          <a:solidFill>
            <a:srgbClr val="729134"/>
          </a:solidFill>
          <a:ln>
            <a:solidFill>
              <a:srgbClr val="72913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 name="CasellaDiTesto 22">
            <a:extLst>
              <a:ext uri="{FF2B5EF4-FFF2-40B4-BE49-F238E27FC236}">
                <a16:creationId xmlns:a16="http://schemas.microsoft.com/office/drawing/2014/main" id="{6B96D758-AC2B-E6BF-D000-B8B1AAB04258}"/>
              </a:ext>
            </a:extLst>
          </p:cNvPr>
          <p:cNvSpPr txBox="1"/>
          <p:nvPr/>
        </p:nvSpPr>
        <p:spPr>
          <a:xfrm>
            <a:off x="10667628" y="1428145"/>
            <a:ext cx="1397752" cy="369332"/>
          </a:xfrm>
          <a:prstGeom prst="rect">
            <a:avLst/>
          </a:prstGeom>
          <a:noFill/>
        </p:spPr>
        <p:txBody>
          <a:bodyPr wrap="square" rtlCol="0">
            <a:spAutoFit/>
          </a:bodyPr>
          <a:lstStyle/>
          <a:p>
            <a:r>
              <a:rPr lang="it-IT" b="1">
                <a:solidFill>
                  <a:srgbClr val="729134"/>
                </a:solidFill>
                <a:latin typeface="Arial" panose="020B0604020202020204" pitchFamily="34" charset="0"/>
                <a:cs typeface="Arial" panose="020B0604020202020204" pitchFamily="34" charset="0"/>
              </a:rPr>
              <a:t>F IS TRUE </a:t>
            </a:r>
          </a:p>
        </p:txBody>
      </p:sp>
      <p:sp>
        <p:nvSpPr>
          <p:cNvPr id="19" name="CasellaDiTesto 5">
            <a:extLst>
              <a:ext uri="{FF2B5EF4-FFF2-40B4-BE49-F238E27FC236}">
                <a16:creationId xmlns:a16="http://schemas.microsoft.com/office/drawing/2014/main" id="{C92D7BC5-AA4C-FD52-30C4-2E93541E3DF9}"/>
              </a:ext>
            </a:extLst>
          </p:cNvPr>
          <p:cNvSpPr txBox="1"/>
          <p:nvPr/>
        </p:nvSpPr>
        <p:spPr>
          <a:xfrm>
            <a:off x="126620" y="1469081"/>
            <a:ext cx="9176491" cy="1323439"/>
          </a:xfrm>
          <a:prstGeom prst="rect">
            <a:avLst/>
          </a:prstGeom>
          <a:noFill/>
        </p:spPr>
        <p:txBody>
          <a:bodyPr wrap="square" rtlCol="0">
            <a:spAutoFit/>
          </a:bodyPr>
          <a:lstStyle/>
          <a:p>
            <a:r>
              <a:rPr lang="it-IT" sz="2000" err="1">
                <a:latin typeface="Arial" panose="020B0604020202020204" pitchFamily="34" charset="0"/>
                <a:cs typeface="Arial" panose="020B0604020202020204" pitchFamily="34" charset="0"/>
              </a:rPr>
              <a:t>Sintax</a:t>
            </a:r>
            <a:r>
              <a:rPr lang="it-IT" sz="2000">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a:t>
            </a:r>
            <a:r>
              <a:rPr lang="it-IT" sz="2000" b="1">
                <a:latin typeface="Arial" panose="020B0604020202020204" pitchFamily="34" charset="0"/>
                <a:cs typeface="Arial" panose="020B0604020202020204" pitchFamily="34" charset="0"/>
              </a:rPr>
              <a:t>::= </a:t>
            </a:r>
            <a:r>
              <a:rPr lang="it-IT" sz="2000" b="1" u="sng">
                <a:latin typeface="Arial" panose="020B0604020202020204" pitchFamily="34" charset="0"/>
                <a:cs typeface="Arial" panose="020B0604020202020204" pitchFamily="34" charset="0"/>
              </a:rPr>
              <a:t>un0p</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r>
              <a:rPr lang="it-IT" sz="2000" b="1">
                <a:latin typeface="Arial" panose="020B0604020202020204" pitchFamily="34" charset="0"/>
                <a:cs typeface="Arial" panose="020B0604020202020204" pitchFamily="34" charset="0"/>
              </a:rPr>
              <a:t> </a:t>
            </a:r>
            <a:r>
              <a:rPr lang="it-IT" sz="2000" b="1" u="sng">
                <a:latin typeface="Arial" panose="020B0604020202020204" pitchFamily="34" charset="0"/>
                <a:cs typeface="Arial" panose="020B0604020202020204" pitchFamily="34" charset="0"/>
              </a:rPr>
              <a:t>bin0p</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endParaRPr lang="it-IT" sz="2000" b="1">
              <a:latin typeface="Arial" panose="020B0604020202020204" pitchFamily="34" charset="0"/>
              <a:cs typeface="Arial" panose="020B0604020202020204" pitchFamily="34" charset="0"/>
            </a:endParaRPr>
          </a:p>
          <a:p>
            <a:r>
              <a:rPr lang="it-IT" sz="2000" b="1">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it-IT" sz="2000" b="1">
                <a:solidFill>
                  <a:srgbClr val="FFCC00"/>
                </a:solidFill>
                <a:latin typeface="Arial" panose="020B0604020202020204" pitchFamily="34" charset="0"/>
                <a:cs typeface="Arial" panose="020B0604020202020204" pitchFamily="34" charset="0"/>
              </a:rPr>
              <a:t>Un0p:</a:t>
            </a:r>
            <a:r>
              <a:rPr lang="it-IT" sz="2000" b="1">
                <a:solidFill>
                  <a:srgbClr val="FFCC00"/>
                </a:solidFill>
                <a:latin typeface="Arial" panose="020B0604020202020204" pitchFamily="34" charset="0"/>
                <a:cs typeface="Arial" panose="020B0604020202020204" pitchFamily="34" charset="0"/>
                <a:sym typeface="Wingdings" panose="05000000000000000000" pitchFamily="2" charset="2"/>
              </a:rPr>
              <a:t>:= </a:t>
            </a:r>
            <a:r>
              <a:rPr lang="it-IT" sz="2000" b="1" err="1">
                <a:solidFill>
                  <a:srgbClr val="FFCC00"/>
                </a:solidFill>
                <a:latin typeface="Arial" panose="020B0604020202020204" pitchFamily="34" charset="0"/>
                <a:cs typeface="Arial" panose="020B0604020202020204" pitchFamily="34" charset="0"/>
                <a:sym typeface="Wingdings" panose="05000000000000000000" pitchFamily="2" charset="2"/>
              </a:rPr>
              <a:t>historically</a:t>
            </a:r>
            <a:r>
              <a:rPr lang="it-IT" sz="2000" b="1">
                <a:solidFill>
                  <a:srgbClr val="FFCC00"/>
                </a:solidFill>
                <a:latin typeface="Arial" panose="020B0604020202020204" pitchFamily="34" charset="0"/>
                <a:cs typeface="Arial" panose="020B0604020202020204" pitchFamily="34" charset="0"/>
                <a:sym typeface="Wingdings" panose="05000000000000000000" pitchFamily="2" charset="2"/>
              </a:rPr>
              <a:t>| once| </a:t>
            </a:r>
            <a:r>
              <a:rPr lang="it-IT" sz="2000" b="1" err="1">
                <a:solidFill>
                  <a:srgbClr val="FFCC00"/>
                </a:solidFill>
                <a:latin typeface="Arial" panose="020B0604020202020204" pitchFamily="34" charset="0"/>
                <a:cs typeface="Arial" panose="020B0604020202020204" pitchFamily="34" charset="0"/>
                <a:sym typeface="Wingdings" panose="05000000000000000000" pitchFamily="2" charset="2"/>
              </a:rPr>
              <a:t>before</a:t>
            </a:r>
            <a:endParaRPr lang="it-IT" sz="2000" b="1">
              <a:solidFill>
                <a:srgbClr val="FFCC00"/>
              </a:solidFill>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v"/>
            </a:pPr>
            <a:r>
              <a:rPr lang="it-IT" sz="2000" b="1">
                <a:latin typeface="Arial" panose="020B0604020202020204" pitchFamily="34" charset="0"/>
                <a:cs typeface="Arial" panose="020B0604020202020204" pitchFamily="34" charset="0"/>
                <a:sym typeface="Wingdings" panose="05000000000000000000" pitchFamily="2" charset="2"/>
              </a:rPr>
              <a:t>Bin0p::= </a:t>
            </a:r>
            <a:r>
              <a:rPr lang="it-IT" sz="2000" b="1" err="1">
                <a:latin typeface="Arial" panose="020B0604020202020204" pitchFamily="34" charset="0"/>
                <a:cs typeface="Arial" panose="020B0604020202020204" pitchFamily="34" charset="0"/>
                <a:sym typeface="Wingdings" panose="05000000000000000000" pitchFamily="2" charset="2"/>
              </a:rPr>
              <a:t>since</a:t>
            </a:r>
            <a:r>
              <a:rPr lang="it-IT" sz="2000" b="1">
                <a:latin typeface="Arial" panose="020B0604020202020204" pitchFamily="34" charset="0"/>
                <a:cs typeface="Arial" panose="020B0604020202020204" pitchFamily="34" charset="0"/>
                <a:sym typeface="Wingdings" panose="05000000000000000000" pitchFamily="2" charset="2"/>
              </a:rPr>
              <a:t>| </a:t>
            </a:r>
            <a:r>
              <a:rPr lang="it-IT" sz="2000" b="1" err="1">
                <a:latin typeface="Arial" panose="020B0604020202020204" pitchFamily="34" charset="0"/>
                <a:cs typeface="Arial" panose="020B0604020202020204" pitchFamily="34" charset="0"/>
                <a:sym typeface="Wingdings" panose="05000000000000000000" pitchFamily="2" charset="2"/>
              </a:rPr>
              <a:t>triggered</a:t>
            </a:r>
            <a:r>
              <a:rPr lang="it-IT" sz="2000" b="1">
                <a:latin typeface="Arial" panose="020B0604020202020204" pitchFamily="34" charset="0"/>
                <a:cs typeface="Arial" panose="020B0604020202020204" pitchFamily="34" charset="0"/>
                <a:sym typeface="Wingdings" panose="05000000000000000000" pitchFamily="2" charset="2"/>
              </a:rPr>
              <a:t>| </a:t>
            </a:r>
            <a:endParaRPr lang="it-IT" sz="2000">
              <a:latin typeface="Arial" panose="020B0604020202020204" pitchFamily="34" charset="0"/>
              <a:cs typeface="Arial" panose="020B0604020202020204" pitchFamily="34" charset="0"/>
            </a:endParaRPr>
          </a:p>
        </p:txBody>
      </p:sp>
      <p:sp>
        <p:nvSpPr>
          <p:cNvPr id="6" name="Scroll: Horizontal 5">
            <a:extLst>
              <a:ext uri="{FF2B5EF4-FFF2-40B4-BE49-F238E27FC236}">
                <a16:creationId xmlns:a16="http://schemas.microsoft.com/office/drawing/2014/main" id="{E74EC341-A202-F4C0-A309-CD98AAED8CDD}"/>
              </a:ext>
            </a:extLst>
          </p:cNvPr>
          <p:cNvSpPr/>
          <p:nvPr/>
        </p:nvSpPr>
        <p:spPr>
          <a:xfrm>
            <a:off x="6121866" y="2548052"/>
            <a:ext cx="4791120" cy="778669"/>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u="sng" dirty="0">
                <a:solidFill>
                  <a:schemeClr val="tx1"/>
                </a:solidFill>
                <a:latin typeface="Arial" panose="020B0604020202020204" pitchFamily="34" charset="0"/>
                <a:cs typeface="Arial" panose="020B0604020202020204" pitchFamily="34" charset="0"/>
              </a:rPr>
              <a:t>HISTORICALLY F</a:t>
            </a:r>
            <a:r>
              <a:rPr lang="en-US" sz="1600" b="1"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a:t>
            </a:r>
            <a:r>
              <a:rPr lang="en-US" sz="1600" dirty="0">
                <a:solidFill>
                  <a:srgbClr val="00B050"/>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in </a:t>
            </a:r>
            <a:r>
              <a:rPr lang="en-US" sz="1600" dirty="0" err="1">
                <a:solidFill>
                  <a:srgbClr val="0033CC"/>
                </a:solidFill>
                <a:latin typeface="Arial" panose="020B0604020202020204" pitchFamily="34" charset="0"/>
                <a:cs typeface="Arial" panose="020B0604020202020204" pitchFamily="34" charset="0"/>
              </a:rPr>
              <a:t>i</a:t>
            </a:r>
            <a:r>
              <a:rPr lang="en-US" sz="1600" dirty="0">
                <a:solidFill>
                  <a:schemeClr val="tx1"/>
                </a:solidFill>
                <a:latin typeface="Arial" panose="020B0604020202020204" pitchFamily="34" charset="0"/>
                <a:cs typeface="Arial" panose="020B0604020202020204" pitchFamily="34" charset="0"/>
              </a:rPr>
              <a:t> </a:t>
            </a:r>
            <a:r>
              <a:rPr lang="en-US" sz="1600" b="1" dirty="0" err="1">
                <a:solidFill>
                  <a:schemeClr val="tx1"/>
                </a:solidFill>
                <a:latin typeface="Arial" panose="020B0604020202020204" pitchFamily="34" charset="0"/>
                <a:cs typeface="Arial" panose="020B0604020202020204" pitchFamily="34" charset="0"/>
              </a:rPr>
              <a:t>iff</a:t>
            </a:r>
            <a:r>
              <a:rPr lang="en-US" sz="1600" b="1"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F =</a:t>
            </a:r>
            <a:r>
              <a:rPr lang="en-US" sz="1600" dirty="0">
                <a:solidFill>
                  <a:srgbClr val="00B050"/>
                </a:solidFill>
                <a:latin typeface="Arial" panose="020B0604020202020204" pitchFamily="34" charset="0"/>
                <a:cs typeface="Arial" panose="020B0604020202020204" pitchFamily="34" charset="0"/>
              </a:rPr>
              <a:t> true </a:t>
            </a:r>
            <a:r>
              <a:rPr lang="en-US" sz="1600" dirty="0">
                <a:solidFill>
                  <a:schemeClr val="tx1"/>
                </a:solidFill>
                <a:latin typeface="Arial" panose="020B0604020202020204" pitchFamily="34" charset="0"/>
                <a:cs typeface="Arial" panose="020B0604020202020204" pitchFamily="34" charset="0"/>
              </a:rPr>
              <a:t>in </a:t>
            </a:r>
            <a:r>
              <a:rPr lang="en-US" sz="1600" dirty="0">
                <a:solidFill>
                  <a:srgbClr val="0033CC"/>
                </a:solidFill>
                <a:latin typeface="Arial" panose="020B0604020202020204" pitchFamily="34" charset="0"/>
                <a:cs typeface="Arial" panose="020B0604020202020204" pitchFamily="34" charset="0"/>
              </a:rPr>
              <a:t>k&lt;=</a:t>
            </a:r>
            <a:r>
              <a:rPr lang="en-US" sz="1600" dirty="0" err="1">
                <a:solidFill>
                  <a:srgbClr val="0033CC"/>
                </a:solidFill>
                <a:latin typeface="Arial" panose="020B0604020202020204" pitchFamily="34" charset="0"/>
                <a:cs typeface="Arial" panose="020B0604020202020204" pitchFamily="34" charset="0"/>
              </a:rPr>
              <a:t>i</a:t>
            </a:r>
            <a:endParaRPr lang="en-US" sz="1600" dirty="0">
              <a:solidFill>
                <a:srgbClr val="0033CC"/>
              </a:solidFill>
              <a:latin typeface="Arial" panose="020B0604020202020204" pitchFamily="34" charset="0"/>
              <a:cs typeface="Arial" panose="020B0604020202020204" pitchFamily="34" charset="0"/>
            </a:endParaRPr>
          </a:p>
          <a:p>
            <a:pPr algn="ctr"/>
            <a:r>
              <a:rPr lang="en-US" sz="1600" b="1" dirty="0">
                <a:solidFill>
                  <a:schemeClr val="tx1"/>
                </a:solidFill>
                <a:latin typeface="Arial" panose="020B0604020202020204" pitchFamily="34" charset="0"/>
                <a:cs typeface="Arial" panose="020B0604020202020204" pitchFamily="34" charset="0"/>
              </a:rPr>
              <a:t>for each </a:t>
            </a:r>
            <a:r>
              <a:rPr lang="en-US" sz="1600" dirty="0">
                <a:solidFill>
                  <a:schemeClr val="tx1"/>
                </a:solidFill>
                <a:latin typeface="Arial" panose="020B0604020202020204" pitchFamily="34" charset="0"/>
                <a:cs typeface="Arial" panose="020B0604020202020204" pitchFamily="34" charset="0"/>
              </a:rPr>
              <a:t>state </a:t>
            </a:r>
            <a:r>
              <a:rPr lang="en-US" sz="1600" dirty="0">
                <a:solidFill>
                  <a:srgbClr val="0033CC"/>
                </a:solidFill>
                <a:latin typeface="Arial" panose="020B0604020202020204" pitchFamily="34" charset="0"/>
                <a:cs typeface="Arial" panose="020B0604020202020204" pitchFamily="34" charset="0"/>
              </a:rPr>
              <a:t>k</a:t>
            </a:r>
            <a:endParaRPr lang="en-US" sz="1600" b="1" dirty="0">
              <a:solidFill>
                <a:srgbClr val="0033CC"/>
              </a:solidFill>
              <a:latin typeface="Arial" panose="020B0604020202020204" pitchFamily="34" charset="0"/>
              <a:cs typeface="Arial" panose="020B0604020202020204" pitchFamily="34" charset="0"/>
            </a:endParaRPr>
          </a:p>
        </p:txBody>
      </p:sp>
      <p:sp>
        <p:nvSpPr>
          <p:cNvPr id="22" name="Titolo 1">
            <a:extLst>
              <a:ext uri="{FF2B5EF4-FFF2-40B4-BE49-F238E27FC236}">
                <a16:creationId xmlns:a16="http://schemas.microsoft.com/office/drawing/2014/main" id="{6D467FB4-A702-53E5-08B6-194D28E8D9C1}"/>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23" name="TextBox 22">
            <a:extLst>
              <a:ext uri="{FF2B5EF4-FFF2-40B4-BE49-F238E27FC236}">
                <a16:creationId xmlns:a16="http://schemas.microsoft.com/office/drawing/2014/main" id="{653B45ED-3F36-B1E5-2B5F-0466F78D7B3B}"/>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Historically</a:t>
            </a:r>
            <a:endParaRPr lang="en-US" sz="2800">
              <a:solidFill>
                <a:schemeClr val="bg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7D3F59D1-91D4-C915-6D72-0DA0971A69C1}"/>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14</a:t>
            </a:r>
          </a:p>
        </p:txBody>
      </p:sp>
    </p:spTree>
    <p:extLst>
      <p:ext uri="{BB962C8B-B14F-4D97-AF65-F5344CB8AC3E}">
        <p14:creationId xmlns:p14="http://schemas.microsoft.com/office/powerpoint/2010/main" val="2983266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6">
                                            <p:txEl>
                                              <p:pRg st="0" end="0"/>
                                            </p:txEl>
                                          </p:spTgt>
                                        </p:tgtEl>
                                        <p:attrNameLst>
                                          <p:attrName>style.color</p:attrName>
                                        </p:attrNameLst>
                                      </p:cBhvr>
                                      <p:to>
                                        <a:srgbClr val="80A16D"/>
                                      </p:to>
                                    </p:animClr>
                                    <p:animClr clrSpc="rgb" dir="cw">
                                      <p:cBhvr>
                                        <p:cTn id="7" dur="500" fill="hold"/>
                                        <p:tgtEl>
                                          <p:spTgt spid="16">
                                            <p:txEl>
                                              <p:pRg st="0" end="0"/>
                                            </p:txEl>
                                          </p:spTgt>
                                        </p:tgtEl>
                                        <p:attrNameLst>
                                          <p:attrName>fillcolor</p:attrName>
                                        </p:attrNameLst>
                                      </p:cBhvr>
                                      <p:to>
                                        <a:srgbClr val="80A16D"/>
                                      </p:to>
                                    </p:animClr>
                                    <p:set>
                                      <p:cBhvr>
                                        <p:cTn id="8" dur="500" fill="hold"/>
                                        <p:tgtEl>
                                          <p:spTgt spid="16">
                                            <p:txEl>
                                              <p:pRg st="0" end="0"/>
                                            </p:txEl>
                                          </p:spTgt>
                                        </p:tgtEl>
                                        <p:attrNameLst>
                                          <p:attrName>fill.type</p:attrName>
                                        </p:attrNameLst>
                                      </p:cBhvr>
                                      <p:to>
                                        <p:strVal val="solid"/>
                                      </p:to>
                                    </p:set>
                                    <p:set>
                                      <p:cBhvr>
                                        <p:cTn id="9" dur="500" fill="hold"/>
                                        <p:tgtEl>
                                          <p:spTgt spid="16">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17">
                                            <p:txEl>
                                              <p:pRg st="0" end="0"/>
                                            </p:txEl>
                                          </p:spTgt>
                                        </p:tgtEl>
                                        <p:attrNameLst>
                                          <p:attrName>style.color</p:attrName>
                                        </p:attrNameLst>
                                      </p:cBhvr>
                                      <p:to>
                                        <a:srgbClr val="80A16D"/>
                                      </p:to>
                                    </p:animClr>
                                    <p:animClr clrSpc="rgb" dir="cw">
                                      <p:cBhvr>
                                        <p:cTn id="12" dur="500" fill="hold"/>
                                        <p:tgtEl>
                                          <p:spTgt spid="17">
                                            <p:txEl>
                                              <p:pRg st="0" end="0"/>
                                            </p:txEl>
                                          </p:spTgt>
                                        </p:tgtEl>
                                        <p:attrNameLst>
                                          <p:attrName>fillcolor</p:attrName>
                                        </p:attrNameLst>
                                      </p:cBhvr>
                                      <p:to>
                                        <a:srgbClr val="80A16D"/>
                                      </p:to>
                                    </p:animClr>
                                    <p:set>
                                      <p:cBhvr>
                                        <p:cTn id="13" dur="500" fill="hold"/>
                                        <p:tgtEl>
                                          <p:spTgt spid="17">
                                            <p:txEl>
                                              <p:pRg st="0" end="0"/>
                                            </p:txEl>
                                          </p:spTgt>
                                        </p:tgtEl>
                                        <p:attrNameLst>
                                          <p:attrName>fill.type</p:attrName>
                                        </p:attrNameLst>
                                      </p:cBhvr>
                                      <p:to>
                                        <p:strVal val="solid"/>
                                      </p:to>
                                    </p:set>
                                    <p:set>
                                      <p:cBhvr>
                                        <p:cTn id="14" dur="500" fill="hold"/>
                                        <p:tgtEl>
                                          <p:spTgt spid="17">
                                            <p:txEl>
                                              <p:pRg st="0" end="0"/>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18">
                                            <p:txEl>
                                              <p:pRg st="0" end="0"/>
                                            </p:txEl>
                                          </p:spTgt>
                                        </p:tgtEl>
                                        <p:attrNameLst>
                                          <p:attrName>style.color</p:attrName>
                                        </p:attrNameLst>
                                      </p:cBhvr>
                                      <p:to>
                                        <a:srgbClr val="80A16D"/>
                                      </p:to>
                                    </p:animClr>
                                    <p:animClr clrSpc="rgb" dir="cw">
                                      <p:cBhvr>
                                        <p:cTn id="17" dur="500" fill="hold"/>
                                        <p:tgtEl>
                                          <p:spTgt spid="18">
                                            <p:txEl>
                                              <p:pRg st="0" end="0"/>
                                            </p:txEl>
                                          </p:spTgt>
                                        </p:tgtEl>
                                        <p:attrNameLst>
                                          <p:attrName>fillcolor</p:attrName>
                                        </p:attrNameLst>
                                      </p:cBhvr>
                                      <p:to>
                                        <a:srgbClr val="80A16D"/>
                                      </p:to>
                                    </p:animClr>
                                    <p:set>
                                      <p:cBhvr>
                                        <p:cTn id="18" dur="500" fill="hold"/>
                                        <p:tgtEl>
                                          <p:spTgt spid="18">
                                            <p:txEl>
                                              <p:pRg st="0" end="0"/>
                                            </p:txEl>
                                          </p:spTgt>
                                        </p:tgtEl>
                                        <p:attrNameLst>
                                          <p:attrName>fill.type</p:attrName>
                                        </p:attrNameLst>
                                      </p:cBhvr>
                                      <p:to>
                                        <p:strVal val="solid"/>
                                      </p:to>
                                    </p:set>
                                    <p:set>
                                      <p:cBhvr>
                                        <p:cTn id="19" dur="500" fill="hold"/>
                                        <p:tgtEl>
                                          <p:spTgt spid="18">
                                            <p:txEl>
                                              <p:pRg st="0" end="0"/>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5">
                                            <p:txEl>
                                              <p:pRg st="0" end="0"/>
                                            </p:txEl>
                                          </p:spTgt>
                                        </p:tgtEl>
                                        <p:attrNameLst>
                                          <p:attrName>style.color</p:attrName>
                                        </p:attrNameLst>
                                      </p:cBhvr>
                                      <p:to>
                                        <a:srgbClr val="80A16D"/>
                                      </p:to>
                                    </p:animClr>
                                    <p:animClr clrSpc="rgb" dir="cw">
                                      <p:cBhvr>
                                        <p:cTn id="22" dur="500" fill="hold"/>
                                        <p:tgtEl>
                                          <p:spTgt spid="15">
                                            <p:txEl>
                                              <p:pRg st="0" end="0"/>
                                            </p:txEl>
                                          </p:spTgt>
                                        </p:tgtEl>
                                        <p:attrNameLst>
                                          <p:attrName>fillcolor</p:attrName>
                                        </p:attrNameLst>
                                      </p:cBhvr>
                                      <p:to>
                                        <a:srgbClr val="80A16D"/>
                                      </p:to>
                                    </p:animClr>
                                    <p:set>
                                      <p:cBhvr>
                                        <p:cTn id="23" dur="500" fill="hold"/>
                                        <p:tgtEl>
                                          <p:spTgt spid="15">
                                            <p:txEl>
                                              <p:pRg st="0" end="0"/>
                                            </p:txEl>
                                          </p:spTgt>
                                        </p:tgtEl>
                                        <p:attrNameLst>
                                          <p:attrName>fill.type</p:attrName>
                                        </p:attrNameLst>
                                      </p:cBhvr>
                                      <p:to>
                                        <p:strVal val="solid"/>
                                      </p:to>
                                    </p:set>
                                    <p:set>
                                      <p:cBhvr>
                                        <p:cTn id="24" dur="500" fill="hold"/>
                                        <p:tgtEl>
                                          <p:spTgt spid="1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4">
            <a:extLst>
              <a:ext uri="{FF2B5EF4-FFF2-40B4-BE49-F238E27FC236}">
                <a16:creationId xmlns:a16="http://schemas.microsoft.com/office/drawing/2014/main" id="{B54B9AB8-A1D0-2CFD-C83B-87881BF49591}"/>
              </a:ext>
            </a:extLst>
          </p:cNvPr>
          <p:cNvSpPr txBox="1"/>
          <p:nvPr/>
        </p:nvSpPr>
        <p:spPr>
          <a:xfrm>
            <a:off x="6082759" y="2205826"/>
            <a:ext cx="5524971" cy="2985433"/>
          </a:xfrm>
          <a:prstGeom prst="rect">
            <a:avLst/>
          </a:prstGeom>
          <a:noFill/>
        </p:spPr>
        <p:txBody>
          <a:bodyPr wrap="square">
            <a:spAutoFit/>
          </a:bodyPr>
          <a:lstStyle/>
          <a:p>
            <a:r>
              <a:rPr lang="it-IT" sz="3200" b="1" dirty="0" err="1">
                <a:solidFill>
                  <a:srgbClr val="0033CC"/>
                </a:solidFill>
                <a:effectLst/>
                <a:latin typeface="Consolas" panose="020B0609020204030204" pitchFamily="49" charset="0"/>
                <a:cs typeface="Consolas" panose="020B0609020204030204" pitchFamily="49" charset="0"/>
              </a:rPr>
              <a:t>fact</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NoDeadThenAlive</a:t>
            </a:r>
            <a:r>
              <a:rPr lang="it-IT" sz="3200" b="1" dirty="0">
                <a:effectLst/>
                <a:latin typeface="Consolas" panose="020B0609020204030204" pitchFamily="49" charset="0"/>
                <a:cs typeface="Consolas" panose="020B0609020204030204" pitchFamily="49" charset="0"/>
              </a:rPr>
              <a:t> {</a:t>
            </a:r>
          </a:p>
          <a:p>
            <a:r>
              <a:rPr lang="it-IT" sz="3200" b="1" dirty="0" err="1">
                <a:solidFill>
                  <a:srgbClr val="0033CC"/>
                </a:solidFill>
                <a:effectLst/>
                <a:latin typeface="Consolas" panose="020B0609020204030204" pitchFamily="49" charset="0"/>
                <a:cs typeface="Consolas" panose="020B0609020204030204" pitchFamily="49" charset="0"/>
              </a:rPr>
              <a:t>always</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all</a:t>
            </a:r>
            <a:r>
              <a:rPr lang="it-IT" sz="3200" b="1" dirty="0">
                <a:effectLst/>
                <a:latin typeface="Consolas" panose="020B0609020204030204" pitchFamily="49" charset="0"/>
                <a:cs typeface="Consolas" panose="020B0609020204030204" pitchFamily="49" charset="0"/>
              </a:rPr>
              <a:t> p:Person |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a:t>
            </a:r>
            <a:r>
              <a:rPr lang="it-IT" sz="3200" b="1" dirty="0" err="1">
                <a:effectLst/>
                <a:latin typeface="Consolas" panose="020B0609020204030204" pitchFamily="49" charset="0"/>
                <a:cs typeface="Consolas" panose="020B0609020204030204" pitchFamily="49" charset="0"/>
              </a:rPr>
              <a:t>Alive</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implies</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historically</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a:t>
            </a:r>
            <a:r>
              <a:rPr lang="it-IT" sz="3200" b="1" dirty="0" err="1">
                <a:effectLst/>
                <a:latin typeface="Consolas" panose="020B0609020204030204" pitchFamily="49" charset="0"/>
                <a:cs typeface="Consolas" panose="020B0609020204030204" pitchFamily="49" charset="0"/>
              </a:rPr>
              <a:t>Alive</a:t>
            </a:r>
            <a:r>
              <a:rPr lang="it-IT" sz="3200" b="1" dirty="0">
                <a:effectLst/>
                <a:latin typeface="Consolas" panose="020B0609020204030204" pitchFamily="49" charset="0"/>
                <a:cs typeface="Consolas" panose="020B0609020204030204" pitchFamily="49" charset="0"/>
              </a:rPr>
              <a:t>)}</a:t>
            </a:r>
          </a:p>
          <a:p>
            <a:endParaRPr lang="it-IT" sz="2800" b="1" dirty="0">
              <a:latin typeface="Consolas" panose="020B0609020204030204" pitchFamily="49" charset="0"/>
            </a:endParaRPr>
          </a:p>
        </p:txBody>
      </p:sp>
      <p:sp>
        <p:nvSpPr>
          <p:cNvPr id="6" name="CasellaDiTesto 3">
            <a:extLst>
              <a:ext uri="{FF2B5EF4-FFF2-40B4-BE49-F238E27FC236}">
                <a16:creationId xmlns:a16="http://schemas.microsoft.com/office/drawing/2014/main" id="{75EEDE28-6E72-97F9-66A2-E26ACF42900F}"/>
              </a:ext>
            </a:extLst>
          </p:cNvPr>
          <p:cNvSpPr txBox="1"/>
          <p:nvPr/>
        </p:nvSpPr>
        <p:spPr>
          <a:xfrm>
            <a:off x="-74431" y="2921168"/>
            <a:ext cx="5817426" cy="1015663"/>
          </a:xfrm>
          <a:prstGeom prst="rect">
            <a:avLst/>
          </a:prstGeom>
          <a:noFill/>
        </p:spPr>
        <p:txBody>
          <a:bodyPr wrap="square" rtlCol="0">
            <a:spAutoFit/>
          </a:bodyPr>
          <a:lstStyle/>
          <a:p>
            <a:r>
              <a:rPr lang="it-IT" sz="6000" b="1">
                <a:solidFill>
                  <a:schemeClr val="tx2">
                    <a:lumMod val="75000"/>
                  </a:schemeClr>
                </a:solidFill>
                <a:latin typeface="Arial" panose="020B0604020202020204" pitchFamily="34" charset="0"/>
                <a:cs typeface="Arial" panose="020B0604020202020204" pitchFamily="34" charset="0"/>
              </a:rPr>
              <a:t>HISTORICALLY</a:t>
            </a:r>
          </a:p>
        </p:txBody>
      </p:sp>
      <p:sp>
        <p:nvSpPr>
          <p:cNvPr id="7" name="Titolo 1">
            <a:extLst>
              <a:ext uri="{FF2B5EF4-FFF2-40B4-BE49-F238E27FC236}">
                <a16:creationId xmlns:a16="http://schemas.microsoft.com/office/drawing/2014/main" id="{0D5B452E-F695-216A-FE20-C4BA2B7D9D7D}"/>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8" name="TextBox 7">
            <a:extLst>
              <a:ext uri="{FF2B5EF4-FFF2-40B4-BE49-F238E27FC236}">
                <a16:creationId xmlns:a16="http://schemas.microsoft.com/office/drawing/2014/main" id="{132776A5-F826-5397-BC46-5FD1108EF258}"/>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Historically</a:t>
            </a:r>
            <a:endParaRPr lang="en-US" sz="280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1735E0D-129C-69F7-96AA-3718205AB42A}"/>
              </a:ext>
            </a:extLst>
          </p:cNvPr>
          <p:cNvSpPr txBox="1"/>
          <p:nvPr/>
        </p:nvSpPr>
        <p:spPr>
          <a:xfrm>
            <a:off x="11273742" y="264563"/>
            <a:ext cx="667977"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15</a:t>
            </a:r>
          </a:p>
        </p:txBody>
      </p:sp>
      <p:cxnSp>
        <p:nvCxnSpPr>
          <p:cNvPr id="10" name="Connettore 1 3">
            <a:extLst>
              <a:ext uri="{FF2B5EF4-FFF2-40B4-BE49-F238E27FC236}">
                <a16:creationId xmlns:a16="http://schemas.microsoft.com/office/drawing/2014/main" id="{717977B5-3005-C1D4-5DA6-A0084C1F9CEE}"/>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FED85712-45F8-F387-0356-41209B31F043}"/>
              </a:ext>
            </a:extLst>
          </p:cNvPr>
          <p:cNvSpPr/>
          <p:nvPr/>
        </p:nvSpPr>
        <p:spPr>
          <a:xfrm>
            <a:off x="7928073" y="3771899"/>
            <a:ext cx="2758977" cy="361221"/>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21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asellaDiTesto 14">
            <a:extLst>
              <a:ext uri="{FF2B5EF4-FFF2-40B4-BE49-F238E27FC236}">
                <a16:creationId xmlns:a16="http://schemas.microsoft.com/office/drawing/2014/main" id="{7E5C717C-3336-FC7C-B014-AA7687C2E334}"/>
              </a:ext>
            </a:extLst>
          </p:cNvPr>
          <p:cNvSpPr txBox="1"/>
          <p:nvPr/>
        </p:nvSpPr>
        <p:spPr>
          <a:xfrm>
            <a:off x="5600152" y="4334241"/>
            <a:ext cx="928350"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a:t>
            </a:r>
          </a:p>
        </p:txBody>
      </p:sp>
      <p:sp>
        <p:nvSpPr>
          <p:cNvPr id="8" name="Rettangolo 7">
            <a:extLst>
              <a:ext uri="{FF2B5EF4-FFF2-40B4-BE49-F238E27FC236}">
                <a16:creationId xmlns:a16="http://schemas.microsoft.com/office/drawing/2014/main" id="{D3EAFD46-B661-E6DA-2CC0-C79D002C4E69}"/>
              </a:ext>
            </a:extLst>
          </p:cNvPr>
          <p:cNvSpPr/>
          <p:nvPr/>
        </p:nvSpPr>
        <p:spPr>
          <a:xfrm>
            <a:off x="557009" y="4150531"/>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2E1DF224-D988-FD11-4755-D65B4367F5DB}"/>
              </a:ext>
            </a:extLst>
          </p:cNvPr>
          <p:cNvSpPr/>
          <p:nvPr/>
        </p:nvSpPr>
        <p:spPr>
          <a:xfrm>
            <a:off x="2036435" y="415053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B23FB3AE-7C4B-CC33-A51C-72C8BDDD2BE4}"/>
              </a:ext>
            </a:extLst>
          </p:cNvPr>
          <p:cNvSpPr/>
          <p:nvPr/>
        </p:nvSpPr>
        <p:spPr>
          <a:xfrm>
            <a:off x="3515860" y="415053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F4844B1-EDC3-6EA9-00AA-8BF894727769}"/>
              </a:ext>
            </a:extLst>
          </p:cNvPr>
          <p:cNvSpPr/>
          <p:nvPr/>
        </p:nvSpPr>
        <p:spPr>
          <a:xfrm>
            <a:off x="4995286" y="4150528"/>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13A2065F-B1E1-8AE5-A2C6-595B575AC631}"/>
              </a:ext>
            </a:extLst>
          </p:cNvPr>
          <p:cNvSpPr/>
          <p:nvPr/>
        </p:nvSpPr>
        <p:spPr>
          <a:xfrm>
            <a:off x="6474712" y="415052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C93FB089-6E18-E6ED-4941-F79D0CEDB9EE}"/>
              </a:ext>
            </a:extLst>
          </p:cNvPr>
          <p:cNvSpPr/>
          <p:nvPr/>
        </p:nvSpPr>
        <p:spPr>
          <a:xfrm>
            <a:off x="7954138" y="415052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0E02B495-4543-9D17-6784-A2A3B121988E}"/>
              </a:ext>
            </a:extLst>
          </p:cNvPr>
          <p:cNvSpPr/>
          <p:nvPr/>
        </p:nvSpPr>
        <p:spPr>
          <a:xfrm>
            <a:off x="9433563" y="415052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3B9F2E33-2360-75E8-2AC5-64499D6333D9}"/>
              </a:ext>
            </a:extLst>
          </p:cNvPr>
          <p:cNvSpPr txBox="1"/>
          <p:nvPr/>
        </p:nvSpPr>
        <p:spPr>
          <a:xfrm>
            <a:off x="3703460" y="4340800"/>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i-1</a:t>
            </a:r>
          </a:p>
        </p:txBody>
      </p:sp>
      <p:sp>
        <p:nvSpPr>
          <p:cNvPr id="17" name="CasellaDiTesto 16">
            <a:extLst>
              <a:ext uri="{FF2B5EF4-FFF2-40B4-BE49-F238E27FC236}">
                <a16:creationId xmlns:a16="http://schemas.microsoft.com/office/drawing/2014/main" id="{2D8C2C89-9885-AE6B-8DF1-39B5377D9B7E}"/>
              </a:ext>
            </a:extLst>
          </p:cNvPr>
          <p:cNvSpPr txBox="1"/>
          <p:nvPr/>
        </p:nvSpPr>
        <p:spPr>
          <a:xfrm>
            <a:off x="2224033" y="4343866"/>
            <a:ext cx="1852461"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i-2</a:t>
            </a:r>
          </a:p>
        </p:txBody>
      </p:sp>
      <p:sp>
        <p:nvSpPr>
          <p:cNvPr id="18" name="CasellaDiTesto 17">
            <a:extLst>
              <a:ext uri="{FF2B5EF4-FFF2-40B4-BE49-F238E27FC236}">
                <a16:creationId xmlns:a16="http://schemas.microsoft.com/office/drawing/2014/main" id="{93D7CD89-F407-12BB-7B71-03D050ACD45C}"/>
              </a:ext>
            </a:extLst>
          </p:cNvPr>
          <p:cNvSpPr txBox="1"/>
          <p:nvPr/>
        </p:nvSpPr>
        <p:spPr>
          <a:xfrm>
            <a:off x="631418" y="4340800"/>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i-N</a:t>
            </a:r>
          </a:p>
        </p:txBody>
      </p:sp>
      <p:sp>
        <p:nvSpPr>
          <p:cNvPr id="32" name="CasellaDiTesto 31">
            <a:extLst>
              <a:ext uri="{FF2B5EF4-FFF2-40B4-BE49-F238E27FC236}">
                <a16:creationId xmlns:a16="http://schemas.microsoft.com/office/drawing/2014/main" id="{42C76D3A-F2DE-222C-3B21-4B8CF8B5185A}"/>
              </a:ext>
            </a:extLst>
          </p:cNvPr>
          <p:cNvSpPr txBox="1"/>
          <p:nvPr/>
        </p:nvSpPr>
        <p:spPr>
          <a:xfrm>
            <a:off x="2610209" y="3378780"/>
            <a:ext cx="2494226" cy="769441"/>
          </a:xfrm>
          <a:prstGeom prst="rect">
            <a:avLst/>
          </a:prstGeom>
          <a:noFill/>
        </p:spPr>
        <p:txBody>
          <a:bodyPr wrap="square">
            <a:spAutoFit/>
          </a:bodyPr>
          <a:lstStyle/>
          <a:p>
            <a:r>
              <a:rPr lang="it-IT" sz="4400">
                <a:latin typeface="Arial" panose="020B0604020202020204" pitchFamily="34" charset="0"/>
                <a:cs typeface="Arial" panose="020B0604020202020204" pitchFamily="34" charset="0"/>
              </a:rPr>
              <a:t>ONCE </a:t>
            </a:r>
            <a:r>
              <a:rPr lang="it-IT" sz="4400">
                <a:solidFill>
                  <a:srgbClr val="729134"/>
                </a:solidFill>
                <a:latin typeface="Arial" panose="020B0604020202020204" pitchFamily="34" charset="0"/>
                <a:cs typeface="Arial" panose="020B0604020202020204" pitchFamily="34" charset="0"/>
              </a:rPr>
              <a:t>F</a:t>
            </a:r>
          </a:p>
        </p:txBody>
      </p:sp>
      <p:sp>
        <p:nvSpPr>
          <p:cNvPr id="23" name="Connettore 22">
            <a:extLst>
              <a:ext uri="{FF2B5EF4-FFF2-40B4-BE49-F238E27FC236}">
                <a16:creationId xmlns:a16="http://schemas.microsoft.com/office/drawing/2014/main" id="{1535E2AD-CB10-78CB-5EA7-26DB19E773FE}"/>
              </a:ext>
            </a:extLst>
          </p:cNvPr>
          <p:cNvSpPr/>
          <p:nvPr/>
        </p:nvSpPr>
        <p:spPr>
          <a:xfrm>
            <a:off x="10435266" y="1501374"/>
            <a:ext cx="232363" cy="222875"/>
          </a:xfrm>
          <a:prstGeom prst="flowChartConnector">
            <a:avLst/>
          </a:prstGeom>
          <a:solidFill>
            <a:srgbClr val="729134"/>
          </a:solidFill>
          <a:ln>
            <a:solidFill>
              <a:srgbClr val="72913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 name="CasellaDiTesto 22">
            <a:extLst>
              <a:ext uri="{FF2B5EF4-FFF2-40B4-BE49-F238E27FC236}">
                <a16:creationId xmlns:a16="http://schemas.microsoft.com/office/drawing/2014/main" id="{F9B0978B-BEED-0CA5-19AB-9D2861EFC05C}"/>
              </a:ext>
            </a:extLst>
          </p:cNvPr>
          <p:cNvSpPr txBox="1"/>
          <p:nvPr/>
        </p:nvSpPr>
        <p:spPr>
          <a:xfrm>
            <a:off x="10667628" y="1428145"/>
            <a:ext cx="1397752" cy="369332"/>
          </a:xfrm>
          <a:prstGeom prst="rect">
            <a:avLst/>
          </a:prstGeom>
          <a:noFill/>
        </p:spPr>
        <p:txBody>
          <a:bodyPr wrap="square" rtlCol="0">
            <a:spAutoFit/>
          </a:bodyPr>
          <a:lstStyle/>
          <a:p>
            <a:r>
              <a:rPr lang="it-IT" b="1">
                <a:solidFill>
                  <a:srgbClr val="729134"/>
                </a:solidFill>
                <a:latin typeface="Arial" panose="020B0604020202020204" pitchFamily="34" charset="0"/>
                <a:cs typeface="Arial" panose="020B0604020202020204" pitchFamily="34" charset="0"/>
              </a:rPr>
              <a:t>F IS TRUE </a:t>
            </a:r>
          </a:p>
        </p:txBody>
      </p:sp>
      <p:sp>
        <p:nvSpPr>
          <p:cNvPr id="7" name="CasellaDiTesto 5">
            <a:extLst>
              <a:ext uri="{FF2B5EF4-FFF2-40B4-BE49-F238E27FC236}">
                <a16:creationId xmlns:a16="http://schemas.microsoft.com/office/drawing/2014/main" id="{3DBD15D8-E737-89FF-B905-39BDFAC2CC74}"/>
              </a:ext>
            </a:extLst>
          </p:cNvPr>
          <p:cNvSpPr txBox="1"/>
          <p:nvPr/>
        </p:nvSpPr>
        <p:spPr>
          <a:xfrm>
            <a:off x="126620" y="1469081"/>
            <a:ext cx="9176491" cy="1323439"/>
          </a:xfrm>
          <a:prstGeom prst="rect">
            <a:avLst/>
          </a:prstGeom>
          <a:noFill/>
        </p:spPr>
        <p:txBody>
          <a:bodyPr wrap="square" rtlCol="0">
            <a:spAutoFit/>
          </a:bodyPr>
          <a:lstStyle/>
          <a:p>
            <a:r>
              <a:rPr lang="it-IT" sz="2000" err="1">
                <a:latin typeface="Arial" panose="020B0604020202020204" pitchFamily="34" charset="0"/>
                <a:cs typeface="Arial" panose="020B0604020202020204" pitchFamily="34" charset="0"/>
              </a:rPr>
              <a:t>Sintax</a:t>
            </a:r>
            <a:r>
              <a:rPr lang="it-IT" sz="2000">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a:t>
            </a:r>
            <a:r>
              <a:rPr lang="it-IT" sz="2000" b="1">
                <a:latin typeface="Arial" panose="020B0604020202020204" pitchFamily="34" charset="0"/>
                <a:cs typeface="Arial" panose="020B0604020202020204" pitchFamily="34" charset="0"/>
              </a:rPr>
              <a:t>::= </a:t>
            </a:r>
            <a:r>
              <a:rPr lang="it-IT" sz="2000" b="1" u="sng">
                <a:latin typeface="Arial" panose="020B0604020202020204" pitchFamily="34" charset="0"/>
                <a:cs typeface="Arial" panose="020B0604020202020204" pitchFamily="34" charset="0"/>
              </a:rPr>
              <a:t>un0p</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r>
              <a:rPr lang="it-IT" sz="2000" b="1">
                <a:latin typeface="Arial" panose="020B0604020202020204" pitchFamily="34" charset="0"/>
                <a:cs typeface="Arial" panose="020B0604020202020204" pitchFamily="34" charset="0"/>
              </a:rPr>
              <a:t> </a:t>
            </a:r>
            <a:r>
              <a:rPr lang="it-IT" sz="2000" b="1" u="sng">
                <a:latin typeface="Arial" panose="020B0604020202020204" pitchFamily="34" charset="0"/>
                <a:cs typeface="Arial" panose="020B0604020202020204" pitchFamily="34" charset="0"/>
              </a:rPr>
              <a:t>bin0p</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endParaRPr lang="it-IT" sz="2000" b="1">
              <a:latin typeface="Arial" panose="020B0604020202020204" pitchFamily="34" charset="0"/>
              <a:cs typeface="Arial" panose="020B0604020202020204" pitchFamily="34" charset="0"/>
            </a:endParaRPr>
          </a:p>
          <a:p>
            <a:r>
              <a:rPr lang="it-IT" sz="2000" b="1">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it-IT" sz="2000" b="1">
                <a:solidFill>
                  <a:srgbClr val="FFCC00"/>
                </a:solidFill>
                <a:latin typeface="Arial" panose="020B0604020202020204" pitchFamily="34" charset="0"/>
                <a:cs typeface="Arial" panose="020B0604020202020204" pitchFamily="34" charset="0"/>
              </a:rPr>
              <a:t>Un0p:</a:t>
            </a:r>
            <a:r>
              <a:rPr lang="it-IT" sz="2000" b="1">
                <a:solidFill>
                  <a:srgbClr val="FFCC00"/>
                </a:solidFill>
                <a:latin typeface="Arial" panose="020B0604020202020204" pitchFamily="34" charset="0"/>
                <a:cs typeface="Arial" panose="020B0604020202020204" pitchFamily="34" charset="0"/>
                <a:sym typeface="Wingdings" panose="05000000000000000000" pitchFamily="2" charset="2"/>
              </a:rPr>
              <a:t>:= </a:t>
            </a:r>
            <a:r>
              <a:rPr lang="it-IT" sz="2000" b="1" err="1">
                <a:solidFill>
                  <a:srgbClr val="FFCC00"/>
                </a:solidFill>
                <a:latin typeface="Arial" panose="020B0604020202020204" pitchFamily="34" charset="0"/>
                <a:cs typeface="Arial" panose="020B0604020202020204" pitchFamily="34" charset="0"/>
                <a:sym typeface="Wingdings" panose="05000000000000000000" pitchFamily="2" charset="2"/>
              </a:rPr>
              <a:t>historically</a:t>
            </a:r>
            <a:r>
              <a:rPr lang="it-IT" sz="2000" b="1">
                <a:solidFill>
                  <a:srgbClr val="FFCC00"/>
                </a:solidFill>
                <a:latin typeface="Arial" panose="020B0604020202020204" pitchFamily="34" charset="0"/>
                <a:cs typeface="Arial" panose="020B0604020202020204" pitchFamily="34" charset="0"/>
                <a:sym typeface="Wingdings" panose="05000000000000000000" pitchFamily="2" charset="2"/>
              </a:rPr>
              <a:t>| once| </a:t>
            </a:r>
            <a:r>
              <a:rPr lang="it-IT" sz="2000" b="1" err="1">
                <a:solidFill>
                  <a:srgbClr val="FFCC00"/>
                </a:solidFill>
                <a:latin typeface="Arial" panose="020B0604020202020204" pitchFamily="34" charset="0"/>
                <a:cs typeface="Arial" panose="020B0604020202020204" pitchFamily="34" charset="0"/>
                <a:sym typeface="Wingdings" panose="05000000000000000000" pitchFamily="2" charset="2"/>
              </a:rPr>
              <a:t>before</a:t>
            </a:r>
            <a:endParaRPr lang="it-IT" sz="2000" b="1">
              <a:solidFill>
                <a:srgbClr val="FFCC00"/>
              </a:solidFill>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v"/>
            </a:pPr>
            <a:r>
              <a:rPr lang="it-IT" sz="2000" b="1">
                <a:latin typeface="Arial" panose="020B0604020202020204" pitchFamily="34" charset="0"/>
                <a:cs typeface="Arial" panose="020B0604020202020204" pitchFamily="34" charset="0"/>
                <a:sym typeface="Wingdings" panose="05000000000000000000" pitchFamily="2" charset="2"/>
              </a:rPr>
              <a:t>Bin0p::= </a:t>
            </a:r>
            <a:r>
              <a:rPr lang="it-IT" sz="2000" b="1" err="1">
                <a:latin typeface="Arial" panose="020B0604020202020204" pitchFamily="34" charset="0"/>
                <a:cs typeface="Arial" panose="020B0604020202020204" pitchFamily="34" charset="0"/>
                <a:sym typeface="Wingdings" panose="05000000000000000000" pitchFamily="2" charset="2"/>
              </a:rPr>
              <a:t>since</a:t>
            </a:r>
            <a:r>
              <a:rPr lang="it-IT" sz="2000" b="1">
                <a:latin typeface="Arial" panose="020B0604020202020204" pitchFamily="34" charset="0"/>
                <a:cs typeface="Arial" panose="020B0604020202020204" pitchFamily="34" charset="0"/>
                <a:sym typeface="Wingdings" panose="05000000000000000000" pitchFamily="2" charset="2"/>
              </a:rPr>
              <a:t>| </a:t>
            </a:r>
            <a:r>
              <a:rPr lang="it-IT" sz="2000" b="1" err="1">
                <a:latin typeface="Arial" panose="020B0604020202020204" pitchFamily="34" charset="0"/>
                <a:cs typeface="Arial" panose="020B0604020202020204" pitchFamily="34" charset="0"/>
                <a:sym typeface="Wingdings" panose="05000000000000000000" pitchFamily="2" charset="2"/>
              </a:rPr>
              <a:t>triggered</a:t>
            </a:r>
            <a:r>
              <a:rPr lang="it-IT" sz="2000" b="1">
                <a:latin typeface="Arial" panose="020B0604020202020204" pitchFamily="34" charset="0"/>
                <a:cs typeface="Arial" panose="020B0604020202020204" pitchFamily="34" charset="0"/>
                <a:sym typeface="Wingdings" panose="05000000000000000000" pitchFamily="2" charset="2"/>
              </a:rPr>
              <a:t>| </a:t>
            </a:r>
            <a:endParaRPr lang="it-IT" sz="2000">
              <a:latin typeface="Arial" panose="020B0604020202020204" pitchFamily="34" charset="0"/>
              <a:cs typeface="Arial" panose="020B0604020202020204" pitchFamily="34" charset="0"/>
            </a:endParaRPr>
          </a:p>
        </p:txBody>
      </p:sp>
      <p:sp>
        <p:nvSpPr>
          <p:cNvPr id="4" name="Scroll: Horizontal 3">
            <a:extLst>
              <a:ext uri="{FF2B5EF4-FFF2-40B4-BE49-F238E27FC236}">
                <a16:creationId xmlns:a16="http://schemas.microsoft.com/office/drawing/2014/main" id="{EC74FAC2-D6C5-2586-85BA-06B45B9FA073}"/>
              </a:ext>
            </a:extLst>
          </p:cNvPr>
          <p:cNvSpPr/>
          <p:nvPr/>
        </p:nvSpPr>
        <p:spPr>
          <a:xfrm>
            <a:off x="6121866" y="2548052"/>
            <a:ext cx="4791120" cy="778669"/>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u="sng">
                <a:solidFill>
                  <a:schemeClr val="tx1"/>
                </a:solidFill>
                <a:latin typeface="Arial" panose="020B0604020202020204" pitchFamily="34" charset="0"/>
                <a:cs typeface="Arial" panose="020B0604020202020204" pitchFamily="34" charset="0"/>
              </a:rPr>
              <a:t>ONCE F</a:t>
            </a:r>
            <a:r>
              <a:rPr lang="en-US" sz="1600" b="1">
                <a:solidFill>
                  <a:schemeClr val="tx1"/>
                </a:solidFill>
                <a:latin typeface="Arial" panose="020B0604020202020204" pitchFamily="34" charset="0"/>
                <a:cs typeface="Arial" panose="020B0604020202020204" pitchFamily="34" charset="0"/>
              </a:rPr>
              <a:t> </a:t>
            </a:r>
            <a:r>
              <a:rPr lang="en-US" sz="1600">
                <a:solidFill>
                  <a:schemeClr val="tx1"/>
                </a:solidFill>
                <a:latin typeface="Arial" panose="020B0604020202020204" pitchFamily="34" charset="0"/>
                <a:cs typeface="Arial" panose="020B0604020202020204" pitchFamily="34" charset="0"/>
              </a:rPr>
              <a:t>= </a:t>
            </a:r>
            <a:r>
              <a:rPr lang="en-US" sz="1600">
                <a:solidFill>
                  <a:srgbClr val="00B050"/>
                </a:solidFill>
                <a:latin typeface="Arial" panose="020B0604020202020204" pitchFamily="34" charset="0"/>
                <a:cs typeface="Arial" panose="020B0604020202020204" pitchFamily="34" charset="0"/>
              </a:rPr>
              <a:t>true </a:t>
            </a:r>
            <a:r>
              <a:rPr lang="en-US" sz="1600">
                <a:solidFill>
                  <a:schemeClr val="tx1"/>
                </a:solidFill>
                <a:latin typeface="Arial" panose="020B0604020202020204" pitchFamily="34" charset="0"/>
                <a:cs typeface="Arial" panose="020B0604020202020204" pitchFamily="34" charset="0"/>
              </a:rPr>
              <a:t>in </a:t>
            </a:r>
            <a:r>
              <a:rPr lang="en-US" sz="1600" err="1">
                <a:solidFill>
                  <a:srgbClr val="0033CC"/>
                </a:solidFill>
                <a:latin typeface="Arial" panose="020B0604020202020204" pitchFamily="34" charset="0"/>
                <a:cs typeface="Arial" panose="020B0604020202020204" pitchFamily="34" charset="0"/>
              </a:rPr>
              <a:t>i</a:t>
            </a:r>
            <a:r>
              <a:rPr lang="en-US" sz="1600">
                <a:solidFill>
                  <a:schemeClr val="tx1"/>
                </a:solidFill>
                <a:latin typeface="Arial" panose="020B0604020202020204" pitchFamily="34" charset="0"/>
                <a:cs typeface="Arial" panose="020B0604020202020204" pitchFamily="34" charset="0"/>
              </a:rPr>
              <a:t> </a:t>
            </a:r>
            <a:r>
              <a:rPr lang="en-US" sz="1600" b="1" err="1">
                <a:solidFill>
                  <a:schemeClr val="tx1"/>
                </a:solidFill>
                <a:latin typeface="Arial" panose="020B0604020202020204" pitchFamily="34" charset="0"/>
                <a:cs typeface="Arial" panose="020B0604020202020204" pitchFamily="34" charset="0"/>
              </a:rPr>
              <a:t>iff</a:t>
            </a:r>
            <a:r>
              <a:rPr lang="en-US" sz="1600">
                <a:solidFill>
                  <a:schemeClr val="tx1"/>
                </a:solidFill>
                <a:latin typeface="Arial" panose="020B0604020202020204" pitchFamily="34" charset="0"/>
                <a:cs typeface="Arial" panose="020B0604020202020204" pitchFamily="34" charset="0"/>
              </a:rPr>
              <a:t> F =</a:t>
            </a:r>
            <a:r>
              <a:rPr lang="en-US" sz="1600">
                <a:solidFill>
                  <a:srgbClr val="00B050"/>
                </a:solidFill>
                <a:latin typeface="Arial" panose="020B0604020202020204" pitchFamily="34" charset="0"/>
                <a:cs typeface="Arial" panose="020B0604020202020204" pitchFamily="34" charset="0"/>
              </a:rPr>
              <a:t> true </a:t>
            </a:r>
            <a:r>
              <a:rPr lang="en-US" sz="1600">
                <a:solidFill>
                  <a:schemeClr val="tx1"/>
                </a:solidFill>
                <a:latin typeface="Arial" panose="020B0604020202020204" pitchFamily="34" charset="0"/>
                <a:cs typeface="Arial" panose="020B0604020202020204" pitchFamily="34" charset="0"/>
              </a:rPr>
              <a:t>in </a:t>
            </a:r>
            <a:r>
              <a:rPr lang="en-US" sz="1600">
                <a:solidFill>
                  <a:srgbClr val="0033CC"/>
                </a:solidFill>
                <a:latin typeface="Arial" panose="020B0604020202020204" pitchFamily="34" charset="0"/>
                <a:cs typeface="Arial" panose="020B0604020202020204" pitchFamily="34" charset="0"/>
              </a:rPr>
              <a:t>k&lt;=</a:t>
            </a:r>
            <a:r>
              <a:rPr lang="en-US" sz="1600" err="1">
                <a:solidFill>
                  <a:srgbClr val="0033CC"/>
                </a:solidFill>
                <a:latin typeface="Arial" panose="020B0604020202020204" pitchFamily="34" charset="0"/>
                <a:cs typeface="Arial" panose="020B0604020202020204" pitchFamily="34" charset="0"/>
              </a:rPr>
              <a:t>i</a:t>
            </a:r>
            <a:endParaRPr lang="en-US" sz="1600">
              <a:solidFill>
                <a:srgbClr val="0033CC"/>
              </a:solidFill>
              <a:latin typeface="Arial" panose="020B0604020202020204" pitchFamily="34" charset="0"/>
              <a:cs typeface="Arial" panose="020B0604020202020204" pitchFamily="34" charset="0"/>
            </a:endParaRPr>
          </a:p>
          <a:p>
            <a:pPr algn="ctr"/>
            <a:r>
              <a:rPr lang="en-US" sz="1600" b="1">
                <a:solidFill>
                  <a:schemeClr val="tx1"/>
                </a:solidFill>
                <a:latin typeface="Arial" panose="020B0604020202020204" pitchFamily="34" charset="0"/>
                <a:cs typeface="Arial" panose="020B0604020202020204" pitchFamily="34" charset="0"/>
              </a:rPr>
              <a:t>for some </a:t>
            </a:r>
            <a:r>
              <a:rPr lang="en-US" sz="1600">
                <a:solidFill>
                  <a:schemeClr val="tx1"/>
                </a:solidFill>
                <a:latin typeface="Arial" panose="020B0604020202020204" pitchFamily="34" charset="0"/>
                <a:cs typeface="Arial" panose="020B0604020202020204" pitchFamily="34" charset="0"/>
              </a:rPr>
              <a:t>state </a:t>
            </a:r>
            <a:r>
              <a:rPr lang="en-US" sz="1600">
                <a:solidFill>
                  <a:srgbClr val="0033CC"/>
                </a:solidFill>
                <a:latin typeface="Arial" panose="020B0604020202020204" pitchFamily="34" charset="0"/>
                <a:cs typeface="Arial" panose="020B0604020202020204" pitchFamily="34" charset="0"/>
              </a:rPr>
              <a:t>k</a:t>
            </a:r>
            <a:endParaRPr lang="en-US" sz="1600" b="1">
              <a:solidFill>
                <a:srgbClr val="0033CC"/>
              </a:solidFill>
              <a:latin typeface="Arial" panose="020B0604020202020204" pitchFamily="34" charset="0"/>
              <a:cs typeface="Arial" panose="020B0604020202020204" pitchFamily="34" charset="0"/>
            </a:endParaRPr>
          </a:p>
        </p:txBody>
      </p:sp>
      <p:sp>
        <p:nvSpPr>
          <p:cNvPr id="21" name="Titolo 1">
            <a:extLst>
              <a:ext uri="{FF2B5EF4-FFF2-40B4-BE49-F238E27FC236}">
                <a16:creationId xmlns:a16="http://schemas.microsoft.com/office/drawing/2014/main" id="{85ACF523-3D81-0FBF-218A-A84F41053970}"/>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22" name="TextBox 21">
            <a:extLst>
              <a:ext uri="{FF2B5EF4-FFF2-40B4-BE49-F238E27FC236}">
                <a16:creationId xmlns:a16="http://schemas.microsoft.com/office/drawing/2014/main" id="{FC2E05E8-B90A-636A-18D5-E73ABFD4CBE6}"/>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Once</a:t>
            </a:r>
            <a:endParaRPr lang="en-US" sz="2800">
              <a:solidFill>
                <a:schemeClr val="bg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D44A141-A2E9-BD0E-356E-080AEFAB3669}"/>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16</a:t>
            </a:r>
          </a:p>
        </p:txBody>
      </p:sp>
    </p:spTree>
    <p:extLst>
      <p:ext uri="{BB962C8B-B14F-4D97-AF65-F5344CB8AC3E}">
        <p14:creationId xmlns:p14="http://schemas.microsoft.com/office/powerpoint/2010/main" val="3672963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8">
                                            <p:txEl>
                                              <p:pRg st="0" end="0"/>
                                            </p:txEl>
                                          </p:spTgt>
                                        </p:tgtEl>
                                        <p:attrNameLst>
                                          <p:attrName>style.color</p:attrName>
                                        </p:attrNameLst>
                                      </p:cBhvr>
                                      <p:to>
                                        <a:srgbClr val="80A16D"/>
                                      </p:to>
                                    </p:animClr>
                                    <p:animClr clrSpc="rgb" dir="cw">
                                      <p:cBhvr>
                                        <p:cTn id="7" dur="250" autoRev="1" fill="remove"/>
                                        <p:tgtEl>
                                          <p:spTgt spid="18">
                                            <p:txEl>
                                              <p:pRg st="0" end="0"/>
                                            </p:txEl>
                                          </p:spTgt>
                                        </p:tgtEl>
                                        <p:attrNameLst>
                                          <p:attrName>fillcolor</p:attrName>
                                        </p:attrNameLst>
                                      </p:cBhvr>
                                      <p:to>
                                        <a:srgbClr val="80A16D"/>
                                      </p:to>
                                    </p:animClr>
                                    <p:set>
                                      <p:cBhvr>
                                        <p:cTn id="8" dur="250" autoRev="1" fill="remove"/>
                                        <p:tgtEl>
                                          <p:spTgt spid="18">
                                            <p:txEl>
                                              <p:pRg st="0" end="0"/>
                                            </p:txEl>
                                          </p:spTgt>
                                        </p:tgtEl>
                                        <p:attrNameLst>
                                          <p:attrName>fill.type</p:attrName>
                                        </p:attrNameLst>
                                      </p:cBhvr>
                                      <p:to>
                                        <p:strVal val="solid"/>
                                      </p:to>
                                    </p:set>
                                    <p:set>
                                      <p:cBhvr>
                                        <p:cTn id="9" dur="250" autoRev="1" fill="remove"/>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nodeType="clickEffect">
                                  <p:stCondLst>
                                    <p:cond delay="0"/>
                                  </p:stCondLst>
                                  <p:childTnLst>
                                    <p:animClr clrSpc="rgb" dir="cw">
                                      <p:cBhvr override="childStyle">
                                        <p:cTn id="13" dur="250" autoRev="1" fill="remove"/>
                                        <p:tgtEl>
                                          <p:spTgt spid="16">
                                            <p:txEl>
                                              <p:pRg st="0" end="0"/>
                                            </p:txEl>
                                          </p:spTgt>
                                        </p:tgtEl>
                                        <p:attrNameLst>
                                          <p:attrName>style.color</p:attrName>
                                        </p:attrNameLst>
                                      </p:cBhvr>
                                      <p:to>
                                        <a:srgbClr val="80A16D"/>
                                      </p:to>
                                    </p:animClr>
                                    <p:animClr clrSpc="rgb" dir="cw">
                                      <p:cBhvr>
                                        <p:cTn id="14" dur="250" autoRev="1" fill="remove"/>
                                        <p:tgtEl>
                                          <p:spTgt spid="16">
                                            <p:txEl>
                                              <p:pRg st="0" end="0"/>
                                            </p:txEl>
                                          </p:spTgt>
                                        </p:tgtEl>
                                        <p:attrNameLst>
                                          <p:attrName>fillcolor</p:attrName>
                                        </p:attrNameLst>
                                      </p:cBhvr>
                                      <p:to>
                                        <a:srgbClr val="80A16D"/>
                                      </p:to>
                                    </p:animClr>
                                    <p:set>
                                      <p:cBhvr>
                                        <p:cTn id="15" dur="250" autoRev="1" fill="remove"/>
                                        <p:tgtEl>
                                          <p:spTgt spid="16">
                                            <p:txEl>
                                              <p:pRg st="0" end="0"/>
                                            </p:txEl>
                                          </p:spTgt>
                                        </p:tgtEl>
                                        <p:attrNameLst>
                                          <p:attrName>fill.type</p:attrName>
                                        </p:attrNameLst>
                                      </p:cBhvr>
                                      <p:to>
                                        <p:strVal val="solid"/>
                                      </p:to>
                                    </p:set>
                                    <p:set>
                                      <p:cBhvr>
                                        <p:cTn id="16" dur="250" autoRev="1" fill="remove"/>
                                        <p:tgtEl>
                                          <p:spTgt spid="16">
                                            <p:txEl>
                                              <p:pRg st="0" end="0"/>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nodeType="clickEffect">
                                  <p:stCondLst>
                                    <p:cond delay="0"/>
                                  </p:stCondLst>
                                  <p:childTnLst>
                                    <p:animClr clrSpc="rgb" dir="cw">
                                      <p:cBhvr override="childStyle">
                                        <p:cTn id="20" dur="250" autoRev="1" fill="remove"/>
                                        <p:tgtEl>
                                          <p:spTgt spid="17">
                                            <p:txEl>
                                              <p:pRg st="0" end="0"/>
                                            </p:txEl>
                                          </p:spTgt>
                                        </p:tgtEl>
                                        <p:attrNameLst>
                                          <p:attrName>style.color</p:attrName>
                                        </p:attrNameLst>
                                      </p:cBhvr>
                                      <p:to>
                                        <a:srgbClr val="669900"/>
                                      </p:to>
                                    </p:animClr>
                                    <p:animClr clrSpc="rgb" dir="cw">
                                      <p:cBhvr>
                                        <p:cTn id="21" dur="250" autoRev="1" fill="remove"/>
                                        <p:tgtEl>
                                          <p:spTgt spid="17">
                                            <p:txEl>
                                              <p:pRg st="0" end="0"/>
                                            </p:txEl>
                                          </p:spTgt>
                                        </p:tgtEl>
                                        <p:attrNameLst>
                                          <p:attrName>fillcolor</p:attrName>
                                        </p:attrNameLst>
                                      </p:cBhvr>
                                      <p:to>
                                        <a:srgbClr val="669900"/>
                                      </p:to>
                                    </p:animClr>
                                    <p:set>
                                      <p:cBhvr>
                                        <p:cTn id="22" dur="250" autoRev="1" fill="remove"/>
                                        <p:tgtEl>
                                          <p:spTgt spid="17">
                                            <p:txEl>
                                              <p:pRg st="0" end="0"/>
                                            </p:txEl>
                                          </p:spTgt>
                                        </p:tgtEl>
                                        <p:attrNameLst>
                                          <p:attrName>fill.type</p:attrName>
                                        </p:attrNameLst>
                                      </p:cBhvr>
                                      <p:to>
                                        <p:strVal val="solid"/>
                                      </p:to>
                                    </p:set>
                                    <p:set>
                                      <p:cBhvr>
                                        <p:cTn id="23" dur="250" autoRev="1" fill="remove"/>
                                        <p:tgtEl>
                                          <p:spTgt spid="17">
                                            <p:txEl>
                                              <p:pRg st="0" end="0"/>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nodeType="clickEffect">
                                  <p:stCondLst>
                                    <p:cond delay="0"/>
                                  </p:stCondLst>
                                  <p:childTnLst>
                                    <p:animClr clrSpc="rgb" dir="cw">
                                      <p:cBhvr override="childStyle">
                                        <p:cTn id="27" dur="250" autoRev="1" fill="remove"/>
                                        <p:tgtEl>
                                          <p:spTgt spid="15">
                                            <p:txEl>
                                              <p:pRg st="0" end="0"/>
                                            </p:txEl>
                                          </p:spTgt>
                                        </p:tgtEl>
                                        <p:attrNameLst>
                                          <p:attrName>style.color</p:attrName>
                                        </p:attrNameLst>
                                      </p:cBhvr>
                                      <p:to>
                                        <a:srgbClr val="669900"/>
                                      </p:to>
                                    </p:animClr>
                                    <p:animClr clrSpc="rgb" dir="cw">
                                      <p:cBhvr>
                                        <p:cTn id="28" dur="250" autoRev="1" fill="remove"/>
                                        <p:tgtEl>
                                          <p:spTgt spid="15">
                                            <p:txEl>
                                              <p:pRg st="0" end="0"/>
                                            </p:txEl>
                                          </p:spTgt>
                                        </p:tgtEl>
                                        <p:attrNameLst>
                                          <p:attrName>fillcolor</p:attrName>
                                        </p:attrNameLst>
                                      </p:cBhvr>
                                      <p:to>
                                        <a:srgbClr val="669900"/>
                                      </p:to>
                                    </p:animClr>
                                    <p:set>
                                      <p:cBhvr>
                                        <p:cTn id="29" dur="250" autoRev="1" fill="remove"/>
                                        <p:tgtEl>
                                          <p:spTgt spid="15">
                                            <p:txEl>
                                              <p:pRg st="0" end="0"/>
                                            </p:txEl>
                                          </p:spTgt>
                                        </p:tgtEl>
                                        <p:attrNameLst>
                                          <p:attrName>fill.type</p:attrName>
                                        </p:attrNameLst>
                                      </p:cBhvr>
                                      <p:to>
                                        <p:strVal val="solid"/>
                                      </p:to>
                                    </p:set>
                                    <p:set>
                                      <p:cBhvr>
                                        <p:cTn id="30" dur="250" autoRev="1" fill="remove"/>
                                        <p:tgtEl>
                                          <p:spTgt spid="1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0263836-4433-9E5A-8013-797140178312}"/>
              </a:ext>
            </a:extLst>
          </p:cNvPr>
          <p:cNvSpPr>
            <a:spLocks noGrp="1"/>
          </p:cNvSpPr>
          <p:nvPr>
            <p:ph idx="1"/>
          </p:nvPr>
        </p:nvSpPr>
        <p:spPr>
          <a:xfrm>
            <a:off x="5913120" y="2355966"/>
            <a:ext cx="6096000" cy="2146066"/>
          </a:xfrm>
        </p:spPr>
        <p:txBody>
          <a:bodyPr>
            <a:normAutofit/>
          </a:bodyPr>
          <a:lstStyle/>
          <a:p>
            <a:r>
              <a:rPr lang="it-IT" sz="3200" b="1" dirty="0" err="1">
                <a:solidFill>
                  <a:srgbClr val="0033CC"/>
                </a:solidFill>
                <a:effectLst/>
                <a:latin typeface="Consolas" panose="020B0609020204030204" pitchFamily="49" charset="0"/>
                <a:cs typeface="Consolas" panose="020B0609020204030204" pitchFamily="49" charset="0"/>
              </a:rPr>
              <a:t>fact</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DeadSinceDeath</a:t>
            </a:r>
            <a:r>
              <a:rPr lang="it-IT" sz="3200" b="1" dirty="0">
                <a:effectLst/>
                <a:latin typeface="Consolas" panose="020B0609020204030204" pitchFamily="49" charset="0"/>
                <a:cs typeface="Consolas" panose="020B0609020204030204" pitchFamily="49" charset="0"/>
              </a:rPr>
              <a:t> {</a:t>
            </a:r>
          </a:p>
          <a:p>
            <a:r>
              <a:rPr lang="it-IT" sz="3200" b="1" dirty="0" err="1">
                <a:solidFill>
                  <a:srgbClr val="0033CC"/>
                </a:solidFill>
                <a:effectLst/>
                <a:latin typeface="Consolas" panose="020B0609020204030204" pitchFamily="49" charset="0"/>
                <a:cs typeface="Consolas" panose="020B0609020204030204" pitchFamily="49" charset="0"/>
              </a:rPr>
              <a:t>always</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all</a:t>
            </a:r>
            <a:r>
              <a:rPr lang="it-IT" sz="3200" b="1" dirty="0">
                <a:effectLst/>
                <a:latin typeface="Consolas" panose="020B0609020204030204" pitchFamily="49" charset="0"/>
                <a:cs typeface="Consolas" panose="020B0609020204030204" pitchFamily="49" charset="0"/>
              </a:rPr>
              <a:t> p:Person |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Dead </a:t>
            </a:r>
            <a:r>
              <a:rPr lang="it-IT" sz="3200" b="1" dirty="0" err="1">
                <a:solidFill>
                  <a:srgbClr val="0033CC"/>
                </a:solidFill>
                <a:effectLst/>
                <a:latin typeface="Consolas" panose="020B0609020204030204" pitchFamily="49" charset="0"/>
                <a:cs typeface="Consolas" panose="020B0609020204030204" pitchFamily="49" charset="0"/>
              </a:rPr>
              <a:t>implies</a:t>
            </a:r>
            <a:r>
              <a:rPr lang="it-IT" sz="3200" b="1" dirty="0">
                <a:solidFill>
                  <a:srgbClr val="0033CC"/>
                </a:solidFill>
                <a:effectLst/>
                <a:latin typeface="Consolas" panose="020B0609020204030204" pitchFamily="49" charset="0"/>
                <a:cs typeface="Consolas" panose="020B0609020204030204" pitchFamily="49" charset="0"/>
              </a:rPr>
              <a:t> once</a:t>
            </a:r>
            <a:r>
              <a:rPr lang="it-IT" sz="3200" b="1" dirty="0">
                <a:effectLst/>
                <a:latin typeface="Consolas" panose="020B0609020204030204" pitchFamily="49" charset="0"/>
                <a:cs typeface="Consolas" panose="020B0609020204030204" pitchFamily="49" charset="0"/>
              </a:rPr>
              <a:t> Die [p])}</a:t>
            </a:r>
          </a:p>
        </p:txBody>
      </p:sp>
      <p:sp>
        <p:nvSpPr>
          <p:cNvPr id="5" name="CasellaDiTesto 4">
            <a:extLst>
              <a:ext uri="{FF2B5EF4-FFF2-40B4-BE49-F238E27FC236}">
                <a16:creationId xmlns:a16="http://schemas.microsoft.com/office/drawing/2014/main" id="{0ADF56E9-E8BC-CEEC-316A-50E877958CDF}"/>
              </a:ext>
            </a:extLst>
          </p:cNvPr>
          <p:cNvSpPr txBox="1"/>
          <p:nvPr/>
        </p:nvSpPr>
        <p:spPr>
          <a:xfrm>
            <a:off x="1491203" y="2921168"/>
            <a:ext cx="2666522" cy="1015663"/>
          </a:xfrm>
          <a:prstGeom prst="rect">
            <a:avLst/>
          </a:prstGeom>
          <a:noFill/>
        </p:spPr>
        <p:txBody>
          <a:bodyPr wrap="square" rtlCol="0">
            <a:spAutoFit/>
          </a:bodyPr>
          <a:lstStyle/>
          <a:p>
            <a:r>
              <a:rPr lang="it-IT" sz="6000" b="1">
                <a:solidFill>
                  <a:schemeClr val="tx2">
                    <a:lumMod val="75000"/>
                  </a:schemeClr>
                </a:solidFill>
                <a:latin typeface="Arial" panose="020B0604020202020204" pitchFamily="34" charset="0"/>
                <a:cs typeface="Arial" panose="020B0604020202020204" pitchFamily="34" charset="0"/>
              </a:rPr>
              <a:t>ONCE</a:t>
            </a:r>
          </a:p>
        </p:txBody>
      </p:sp>
      <p:sp>
        <p:nvSpPr>
          <p:cNvPr id="6" name="Titolo 1">
            <a:extLst>
              <a:ext uri="{FF2B5EF4-FFF2-40B4-BE49-F238E27FC236}">
                <a16:creationId xmlns:a16="http://schemas.microsoft.com/office/drawing/2014/main" id="{629F78DC-5171-5191-971C-E92E92DF664B}"/>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7" name="TextBox 6">
            <a:extLst>
              <a:ext uri="{FF2B5EF4-FFF2-40B4-BE49-F238E27FC236}">
                <a16:creationId xmlns:a16="http://schemas.microsoft.com/office/drawing/2014/main" id="{F8C9053A-AE41-7BE0-F1D2-9F79FA009E9A}"/>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Before</a:t>
            </a:r>
            <a:r>
              <a:rPr lang="it-IT" sz="2800">
                <a:solidFill>
                  <a:schemeClr val="bg1"/>
                </a:solidFill>
                <a:latin typeface="Arial" panose="020B0604020202020204" pitchFamily="34" charset="0"/>
                <a:cs typeface="Arial" panose="020B0604020202020204" pitchFamily="34" charset="0"/>
              </a:rPr>
              <a:t> and Once</a:t>
            </a:r>
            <a:endParaRPr lang="en-US" sz="280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B149EB3-8B0B-F628-0799-B390F8BC7E76}"/>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17</a:t>
            </a:r>
          </a:p>
        </p:txBody>
      </p:sp>
      <p:cxnSp>
        <p:nvCxnSpPr>
          <p:cNvPr id="2" name="Connettore 1 3">
            <a:extLst>
              <a:ext uri="{FF2B5EF4-FFF2-40B4-BE49-F238E27FC236}">
                <a16:creationId xmlns:a16="http://schemas.microsoft.com/office/drawing/2014/main" id="{6733B5B6-2A4C-394E-2147-7DF3776F7264}"/>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3CB5137-8B02-8B5A-0103-878A51824D3D}"/>
              </a:ext>
            </a:extLst>
          </p:cNvPr>
          <p:cNvSpPr/>
          <p:nvPr/>
        </p:nvSpPr>
        <p:spPr>
          <a:xfrm>
            <a:off x="5913120" y="4051139"/>
            <a:ext cx="1066413" cy="348158"/>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0468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asellaDiTesto 14">
            <a:extLst>
              <a:ext uri="{FF2B5EF4-FFF2-40B4-BE49-F238E27FC236}">
                <a16:creationId xmlns:a16="http://schemas.microsoft.com/office/drawing/2014/main" id="{7E5C717C-3336-FC7C-B014-AA7687C2E334}"/>
              </a:ext>
            </a:extLst>
          </p:cNvPr>
          <p:cNvSpPr txBox="1"/>
          <p:nvPr/>
        </p:nvSpPr>
        <p:spPr>
          <a:xfrm>
            <a:off x="5600149" y="4334238"/>
            <a:ext cx="928350"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a:t>
            </a:r>
          </a:p>
        </p:txBody>
      </p:sp>
      <p:sp>
        <p:nvSpPr>
          <p:cNvPr id="8" name="Rettangolo 7">
            <a:extLst>
              <a:ext uri="{FF2B5EF4-FFF2-40B4-BE49-F238E27FC236}">
                <a16:creationId xmlns:a16="http://schemas.microsoft.com/office/drawing/2014/main" id="{D3EAFD46-B661-E6DA-2CC0-C79D002C4E69}"/>
              </a:ext>
            </a:extLst>
          </p:cNvPr>
          <p:cNvSpPr/>
          <p:nvPr/>
        </p:nvSpPr>
        <p:spPr>
          <a:xfrm>
            <a:off x="557006" y="4150528"/>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2E1DF224-D988-FD11-4755-D65B4367F5DB}"/>
              </a:ext>
            </a:extLst>
          </p:cNvPr>
          <p:cNvSpPr/>
          <p:nvPr/>
        </p:nvSpPr>
        <p:spPr>
          <a:xfrm>
            <a:off x="2036432" y="415052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B23FB3AE-7C4B-CC33-A51C-72C8BDDD2BE4}"/>
              </a:ext>
            </a:extLst>
          </p:cNvPr>
          <p:cNvSpPr/>
          <p:nvPr/>
        </p:nvSpPr>
        <p:spPr>
          <a:xfrm>
            <a:off x="3515857" y="415052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F4844B1-EDC3-6EA9-00AA-8BF894727769}"/>
              </a:ext>
            </a:extLst>
          </p:cNvPr>
          <p:cNvSpPr/>
          <p:nvPr/>
        </p:nvSpPr>
        <p:spPr>
          <a:xfrm>
            <a:off x="4995283" y="4150525"/>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13A2065F-B1E1-8AE5-A2C6-595B575AC631}"/>
              </a:ext>
            </a:extLst>
          </p:cNvPr>
          <p:cNvSpPr/>
          <p:nvPr/>
        </p:nvSpPr>
        <p:spPr>
          <a:xfrm>
            <a:off x="6474709" y="415052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C93FB089-6E18-E6ED-4941-F79D0CEDB9EE}"/>
              </a:ext>
            </a:extLst>
          </p:cNvPr>
          <p:cNvSpPr/>
          <p:nvPr/>
        </p:nvSpPr>
        <p:spPr>
          <a:xfrm>
            <a:off x="7954135" y="415052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0E02B495-4543-9D17-6784-A2A3B121988E}"/>
              </a:ext>
            </a:extLst>
          </p:cNvPr>
          <p:cNvSpPr/>
          <p:nvPr/>
        </p:nvSpPr>
        <p:spPr>
          <a:xfrm>
            <a:off x="9433560" y="415052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3B9F2E33-2360-75E8-2AC5-64499D6333D9}"/>
              </a:ext>
            </a:extLst>
          </p:cNvPr>
          <p:cNvSpPr txBox="1"/>
          <p:nvPr/>
        </p:nvSpPr>
        <p:spPr>
          <a:xfrm>
            <a:off x="3703457" y="4340797"/>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i-1</a:t>
            </a:r>
          </a:p>
        </p:txBody>
      </p:sp>
      <p:sp>
        <p:nvSpPr>
          <p:cNvPr id="17" name="CasellaDiTesto 16">
            <a:extLst>
              <a:ext uri="{FF2B5EF4-FFF2-40B4-BE49-F238E27FC236}">
                <a16:creationId xmlns:a16="http://schemas.microsoft.com/office/drawing/2014/main" id="{2D8C2C89-9885-AE6B-8DF1-39B5377D9B7E}"/>
              </a:ext>
            </a:extLst>
          </p:cNvPr>
          <p:cNvSpPr txBox="1"/>
          <p:nvPr/>
        </p:nvSpPr>
        <p:spPr>
          <a:xfrm>
            <a:off x="2224031" y="4343863"/>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i-2</a:t>
            </a:r>
          </a:p>
        </p:txBody>
      </p:sp>
      <p:sp>
        <p:nvSpPr>
          <p:cNvPr id="18" name="CasellaDiTesto 17">
            <a:extLst>
              <a:ext uri="{FF2B5EF4-FFF2-40B4-BE49-F238E27FC236}">
                <a16:creationId xmlns:a16="http://schemas.microsoft.com/office/drawing/2014/main" id="{93D7CD89-F407-12BB-7B71-03D050ACD45C}"/>
              </a:ext>
            </a:extLst>
          </p:cNvPr>
          <p:cNvSpPr txBox="1"/>
          <p:nvPr/>
        </p:nvSpPr>
        <p:spPr>
          <a:xfrm>
            <a:off x="631415" y="4340797"/>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i-N</a:t>
            </a:r>
          </a:p>
        </p:txBody>
      </p:sp>
      <p:sp>
        <p:nvSpPr>
          <p:cNvPr id="32" name="CasellaDiTesto 31">
            <a:extLst>
              <a:ext uri="{FF2B5EF4-FFF2-40B4-BE49-F238E27FC236}">
                <a16:creationId xmlns:a16="http://schemas.microsoft.com/office/drawing/2014/main" id="{42C76D3A-F2DE-222C-3B21-4B8CF8B5185A}"/>
              </a:ext>
            </a:extLst>
          </p:cNvPr>
          <p:cNvSpPr txBox="1"/>
          <p:nvPr/>
        </p:nvSpPr>
        <p:spPr>
          <a:xfrm>
            <a:off x="2308274" y="3372569"/>
            <a:ext cx="3016078" cy="769441"/>
          </a:xfrm>
          <a:prstGeom prst="rect">
            <a:avLst/>
          </a:prstGeom>
          <a:noFill/>
        </p:spPr>
        <p:txBody>
          <a:bodyPr wrap="square">
            <a:spAutoFit/>
          </a:bodyPr>
          <a:lstStyle/>
          <a:p>
            <a:r>
              <a:rPr lang="it-IT" sz="4400">
                <a:latin typeface="Arial" panose="020B0604020202020204" pitchFamily="34" charset="0"/>
                <a:cs typeface="Arial" panose="020B0604020202020204" pitchFamily="34" charset="0"/>
              </a:rPr>
              <a:t>BEFORE </a:t>
            </a:r>
            <a:r>
              <a:rPr lang="it-IT" sz="4400">
                <a:solidFill>
                  <a:srgbClr val="729134"/>
                </a:solidFill>
                <a:latin typeface="Arial" panose="020B0604020202020204" pitchFamily="34" charset="0"/>
                <a:cs typeface="Arial" panose="020B0604020202020204" pitchFamily="34" charset="0"/>
              </a:rPr>
              <a:t>F</a:t>
            </a:r>
          </a:p>
        </p:txBody>
      </p:sp>
      <p:sp>
        <p:nvSpPr>
          <p:cNvPr id="34" name="Connettore 33">
            <a:extLst>
              <a:ext uri="{FF2B5EF4-FFF2-40B4-BE49-F238E27FC236}">
                <a16:creationId xmlns:a16="http://schemas.microsoft.com/office/drawing/2014/main" id="{CA6D1C4D-659B-48CB-39D7-A98158BED8E7}"/>
              </a:ext>
            </a:extLst>
          </p:cNvPr>
          <p:cNvSpPr/>
          <p:nvPr/>
        </p:nvSpPr>
        <p:spPr>
          <a:xfrm>
            <a:off x="10435266" y="1501374"/>
            <a:ext cx="232363" cy="222875"/>
          </a:xfrm>
          <a:prstGeom prst="flowChartConnector">
            <a:avLst/>
          </a:prstGeom>
          <a:solidFill>
            <a:srgbClr val="729134"/>
          </a:solidFill>
          <a:ln>
            <a:solidFill>
              <a:srgbClr val="72913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 name="CasellaDiTesto 22">
            <a:extLst>
              <a:ext uri="{FF2B5EF4-FFF2-40B4-BE49-F238E27FC236}">
                <a16:creationId xmlns:a16="http://schemas.microsoft.com/office/drawing/2014/main" id="{FF3E9E5B-F764-693F-882D-47C535FD9A97}"/>
              </a:ext>
            </a:extLst>
          </p:cNvPr>
          <p:cNvSpPr txBox="1"/>
          <p:nvPr/>
        </p:nvSpPr>
        <p:spPr>
          <a:xfrm>
            <a:off x="10667628" y="1428145"/>
            <a:ext cx="1397752" cy="369332"/>
          </a:xfrm>
          <a:prstGeom prst="rect">
            <a:avLst/>
          </a:prstGeom>
          <a:noFill/>
        </p:spPr>
        <p:txBody>
          <a:bodyPr wrap="square" rtlCol="0">
            <a:spAutoFit/>
          </a:bodyPr>
          <a:lstStyle/>
          <a:p>
            <a:r>
              <a:rPr lang="it-IT" b="1">
                <a:solidFill>
                  <a:srgbClr val="729134"/>
                </a:solidFill>
                <a:latin typeface="Arial" panose="020B0604020202020204" pitchFamily="34" charset="0"/>
                <a:cs typeface="Arial" panose="020B0604020202020204" pitchFamily="34" charset="0"/>
              </a:rPr>
              <a:t>F IS TRUE </a:t>
            </a:r>
          </a:p>
        </p:txBody>
      </p:sp>
      <p:sp>
        <p:nvSpPr>
          <p:cNvPr id="4" name="CasellaDiTesto 5">
            <a:extLst>
              <a:ext uri="{FF2B5EF4-FFF2-40B4-BE49-F238E27FC236}">
                <a16:creationId xmlns:a16="http://schemas.microsoft.com/office/drawing/2014/main" id="{489C5E54-5A46-D1EF-DFB4-1F9F41788C8D}"/>
              </a:ext>
            </a:extLst>
          </p:cNvPr>
          <p:cNvSpPr txBox="1"/>
          <p:nvPr/>
        </p:nvSpPr>
        <p:spPr>
          <a:xfrm>
            <a:off x="126620" y="1469081"/>
            <a:ext cx="9176491" cy="1323439"/>
          </a:xfrm>
          <a:prstGeom prst="rect">
            <a:avLst/>
          </a:prstGeom>
          <a:noFill/>
        </p:spPr>
        <p:txBody>
          <a:bodyPr wrap="square" rtlCol="0">
            <a:spAutoFit/>
          </a:bodyPr>
          <a:lstStyle/>
          <a:p>
            <a:r>
              <a:rPr lang="it-IT" sz="2000" err="1">
                <a:latin typeface="Arial" panose="020B0604020202020204" pitchFamily="34" charset="0"/>
                <a:cs typeface="Arial" panose="020B0604020202020204" pitchFamily="34" charset="0"/>
              </a:rPr>
              <a:t>Sintax</a:t>
            </a:r>
            <a:r>
              <a:rPr lang="it-IT" sz="2000">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a:t>
            </a:r>
            <a:r>
              <a:rPr lang="it-IT" sz="2000" b="1">
                <a:latin typeface="Arial" panose="020B0604020202020204" pitchFamily="34" charset="0"/>
                <a:cs typeface="Arial" panose="020B0604020202020204" pitchFamily="34" charset="0"/>
              </a:rPr>
              <a:t>::= </a:t>
            </a:r>
            <a:r>
              <a:rPr lang="it-IT" sz="2000" b="1" u="sng">
                <a:latin typeface="Arial" panose="020B0604020202020204" pitchFamily="34" charset="0"/>
                <a:cs typeface="Arial" panose="020B0604020202020204" pitchFamily="34" charset="0"/>
              </a:rPr>
              <a:t>un0p</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r>
              <a:rPr lang="it-IT" sz="2000" b="1">
                <a:latin typeface="Arial" panose="020B0604020202020204" pitchFamily="34" charset="0"/>
                <a:cs typeface="Arial" panose="020B0604020202020204" pitchFamily="34" charset="0"/>
              </a:rPr>
              <a:t> </a:t>
            </a:r>
            <a:r>
              <a:rPr lang="it-IT" sz="2000" b="1" u="sng">
                <a:latin typeface="Arial" panose="020B0604020202020204" pitchFamily="34" charset="0"/>
                <a:cs typeface="Arial" panose="020B0604020202020204" pitchFamily="34" charset="0"/>
              </a:rPr>
              <a:t>bin0p</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endParaRPr lang="it-IT" sz="2000" b="1">
              <a:latin typeface="Arial" panose="020B0604020202020204" pitchFamily="34" charset="0"/>
              <a:cs typeface="Arial" panose="020B0604020202020204" pitchFamily="34" charset="0"/>
            </a:endParaRPr>
          </a:p>
          <a:p>
            <a:r>
              <a:rPr lang="it-IT" sz="2000" b="1">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it-IT" sz="2000" b="1">
                <a:solidFill>
                  <a:srgbClr val="FFCC00"/>
                </a:solidFill>
                <a:latin typeface="Arial" panose="020B0604020202020204" pitchFamily="34" charset="0"/>
                <a:cs typeface="Arial" panose="020B0604020202020204" pitchFamily="34" charset="0"/>
              </a:rPr>
              <a:t>Un0p:</a:t>
            </a:r>
            <a:r>
              <a:rPr lang="it-IT" sz="2000" b="1">
                <a:solidFill>
                  <a:srgbClr val="FFCC00"/>
                </a:solidFill>
                <a:latin typeface="Arial" panose="020B0604020202020204" pitchFamily="34" charset="0"/>
                <a:cs typeface="Arial" panose="020B0604020202020204" pitchFamily="34" charset="0"/>
                <a:sym typeface="Wingdings" panose="05000000000000000000" pitchFamily="2" charset="2"/>
              </a:rPr>
              <a:t>:= </a:t>
            </a:r>
            <a:r>
              <a:rPr lang="it-IT" sz="2000" b="1" err="1">
                <a:solidFill>
                  <a:srgbClr val="FFCC00"/>
                </a:solidFill>
                <a:latin typeface="Arial" panose="020B0604020202020204" pitchFamily="34" charset="0"/>
                <a:cs typeface="Arial" panose="020B0604020202020204" pitchFamily="34" charset="0"/>
                <a:sym typeface="Wingdings" panose="05000000000000000000" pitchFamily="2" charset="2"/>
              </a:rPr>
              <a:t>historically</a:t>
            </a:r>
            <a:r>
              <a:rPr lang="it-IT" sz="2000" b="1">
                <a:solidFill>
                  <a:srgbClr val="FFCC00"/>
                </a:solidFill>
                <a:latin typeface="Arial" panose="020B0604020202020204" pitchFamily="34" charset="0"/>
                <a:cs typeface="Arial" panose="020B0604020202020204" pitchFamily="34" charset="0"/>
                <a:sym typeface="Wingdings" panose="05000000000000000000" pitchFamily="2" charset="2"/>
              </a:rPr>
              <a:t>| once| </a:t>
            </a:r>
            <a:r>
              <a:rPr lang="it-IT" sz="2000" b="1" err="1">
                <a:solidFill>
                  <a:srgbClr val="FFCC00"/>
                </a:solidFill>
                <a:latin typeface="Arial" panose="020B0604020202020204" pitchFamily="34" charset="0"/>
                <a:cs typeface="Arial" panose="020B0604020202020204" pitchFamily="34" charset="0"/>
                <a:sym typeface="Wingdings" panose="05000000000000000000" pitchFamily="2" charset="2"/>
              </a:rPr>
              <a:t>before</a:t>
            </a:r>
            <a:endParaRPr lang="it-IT" sz="2000" b="1">
              <a:solidFill>
                <a:srgbClr val="FFCC00"/>
              </a:solidFill>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v"/>
            </a:pPr>
            <a:r>
              <a:rPr lang="it-IT" sz="2000" b="1">
                <a:latin typeface="Arial" panose="020B0604020202020204" pitchFamily="34" charset="0"/>
                <a:cs typeface="Arial" panose="020B0604020202020204" pitchFamily="34" charset="0"/>
                <a:sym typeface="Wingdings" panose="05000000000000000000" pitchFamily="2" charset="2"/>
              </a:rPr>
              <a:t>Bin0p::= </a:t>
            </a:r>
            <a:r>
              <a:rPr lang="it-IT" sz="2000" b="1" err="1">
                <a:latin typeface="Arial" panose="020B0604020202020204" pitchFamily="34" charset="0"/>
                <a:cs typeface="Arial" panose="020B0604020202020204" pitchFamily="34" charset="0"/>
                <a:sym typeface="Wingdings" panose="05000000000000000000" pitchFamily="2" charset="2"/>
              </a:rPr>
              <a:t>since</a:t>
            </a:r>
            <a:r>
              <a:rPr lang="it-IT" sz="2000" b="1">
                <a:latin typeface="Arial" panose="020B0604020202020204" pitchFamily="34" charset="0"/>
                <a:cs typeface="Arial" panose="020B0604020202020204" pitchFamily="34" charset="0"/>
                <a:sym typeface="Wingdings" panose="05000000000000000000" pitchFamily="2" charset="2"/>
              </a:rPr>
              <a:t>| </a:t>
            </a:r>
            <a:r>
              <a:rPr lang="it-IT" sz="2000" b="1" err="1">
                <a:latin typeface="Arial" panose="020B0604020202020204" pitchFamily="34" charset="0"/>
                <a:cs typeface="Arial" panose="020B0604020202020204" pitchFamily="34" charset="0"/>
                <a:sym typeface="Wingdings" panose="05000000000000000000" pitchFamily="2" charset="2"/>
              </a:rPr>
              <a:t>triggered</a:t>
            </a:r>
            <a:r>
              <a:rPr lang="it-IT" sz="2000" b="1">
                <a:latin typeface="Arial" panose="020B0604020202020204" pitchFamily="34" charset="0"/>
                <a:cs typeface="Arial" panose="020B0604020202020204" pitchFamily="34" charset="0"/>
                <a:sym typeface="Wingdings" panose="05000000000000000000" pitchFamily="2" charset="2"/>
              </a:rPr>
              <a:t>|</a:t>
            </a:r>
            <a:endParaRPr lang="it-IT" sz="2000">
              <a:latin typeface="Arial" panose="020B0604020202020204" pitchFamily="34" charset="0"/>
              <a:cs typeface="Arial" panose="020B0604020202020204" pitchFamily="34" charset="0"/>
            </a:endParaRPr>
          </a:p>
        </p:txBody>
      </p:sp>
      <p:sp>
        <p:nvSpPr>
          <p:cNvPr id="19" name="Scroll: Horizontal 18">
            <a:extLst>
              <a:ext uri="{FF2B5EF4-FFF2-40B4-BE49-F238E27FC236}">
                <a16:creationId xmlns:a16="http://schemas.microsoft.com/office/drawing/2014/main" id="{4D6AEB78-6225-6313-5299-26CACF9DF886}"/>
              </a:ext>
            </a:extLst>
          </p:cNvPr>
          <p:cNvSpPr/>
          <p:nvPr/>
        </p:nvSpPr>
        <p:spPr>
          <a:xfrm>
            <a:off x="6121866" y="2548052"/>
            <a:ext cx="4791120" cy="778669"/>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u="sng">
                <a:solidFill>
                  <a:schemeClr val="tx1"/>
                </a:solidFill>
                <a:latin typeface="Arial" panose="020B0604020202020204" pitchFamily="34" charset="0"/>
                <a:cs typeface="Arial" panose="020B0604020202020204" pitchFamily="34" charset="0"/>
              </a:rPr>
              <a:t>BEFORE F</a:t>
            </a:r>
            <a:r>
              <a:rPr lang="en-US" sz="1600" b="1">
                <a:solidFill>
                  <a:schemeClr val="tx1"/>
                </a:solidFill>
                <a:latin typeface="Arial" panose="020B0604020202020204" pitchFamily="34" charset="0"/>
                <a:cs typeface="Arial" panose="020B0604020202020204" pitchFamily="34" charset="0"/>
              </a:rPr>
              <a:t> </a:t>
            </a:r>
            <a:r>
              <a:rPr lang="en-US" sz="1600">
                <a:solidFill>
                  <a:schemeClr val="tx1"/>
                </a:solidFill>
                <a:latin typeface="Arial" panose="020B0604020202020204" pitchFamily="34" charset="0"/>
                <a:cs typeface="Arial" panose="020B0604020202020204" pitchFamily="34" charset="0"/>
              </a:rPr>
              <a:t>= </a:t>
            </a:r>
            <a:r>
              <a:rPr lang="en-US" sz="1600">
                <a:solidFill>
                  <a:srgbClr val="00B050"/>
                </a:solidFill>
                <a:latin typeface="Arial" panose="020B0604020202020204" pitchFamily="34" charset="0"/>
                <a:cs typeface="Arial" panose="020B0604020202020204" pitchFamily="34" charset="0"/>
              </a:rPr>
              <a:t>true</a:t>
            </a:r>
            <a:r>
              <a:rPr lang="en-US" sz="1600">
                <a:solidFill>
                  <a:schemeClr val="tx1"/>
                </a:solidFill>
                <a:latin typeface="Arial" panose="020B0604020202020204" pitchFamily="34" charset="0"/>
                <a:cs typeface="Arial" panose="020B0604020202020204" pitchFamily="34" charset="0"/>
              </a:rPr>
              <a:t> in </a:t>
            </a:r>
            <a:r>
              <a:rPr lang="en-US" sz="1600" err="1">
                <a:solidFill>
                  <a:srgbClr val="0033CC"/>
                </a:solidFill>
                <a:latin typeface="Arial" panose="020B0604020202020204" pitchFamily="34" charset="0"/>
                <a:cs typeface="Arial" panose="020B0604020202020204" pitchFamily="34" charset="0"/>
              </a:rPr>
              <a:t>i</a:t>
            </a:r>
            <a:r>
              <a:rPr lang="en-US" sz="1600">
                <a:solidFill>
                  <a:schemeClr val="tx1"/>
                </a:solidFill>
                <a:latin typeface="Arial" panose="020B0604020202020204" pitchFamily="34" charset="0"/>
                <a:cs typeface="Arial" panose="020B0604020202020204" pitchFamily="34" charset="0"/>
              </a:rPr>
              <a:t> </a:t>
            </a:r>
            <a:r>
              <a:rPr lang="en-US" sz="1600" b="1" err="1">
                <a:solidFill>
                  <a:schemeClr val="tx1"/>
                </a:solidFill>
                <a:latin typeface="Arial" panose="020B0604020202020204" pitchFamily="34" charset="0"/>
                <a:cs typeface="Arial" panose="020B0604020202020204" pitchFamily="34" charset="0"/>
              </a:rPr>
              <a:t>iff</a:t>
            </a:r>
            <a:r>
              <a:rPr lang="en-US" sz="1600">
                <a:solidFill>
                  <a:schemeClr val="tx1"/>
                </a:solidFill>
                <a:latin typeface="Arial" panose="020B0604020202020204" pitchFamily="34" charset="0"/>
                <a:cs typeface="Arial" panose="020B0604020202020204" pitchFamily="34" charset="0"/>
              </a:rPr>
              <a:t> F = </a:t>
            </a:r>
            <a:r>
              <a:rPr lang="en-US" sz="1600">
                <a:solidFill>
                  <a:srgbClr val="00B050"/>
                </a:solidFill>
                <a:latin typeface="Arial" panose="020B0604020202020204" pitchFamily="34" charset="0"/>
                <a:cs typeface="Arial" panose="020B0604020202020204" pitchFamily="34" charset="0"/>
              </a:rPr>
              <a:t>true</a:t>
            </a:r>
            <a:r>
              <a:rPr lang="en-US" sz="1600">
                <a:solidFill>
                  <a:schemeClr val="tx1"/>
                </a:solidFill>
                <a:latin typeface="Arial" panose="020B0604020202020204" pitchFamily="34" charset="0"/>
                <a:cs typeface="Arial" panose="020B0604020202020204" pitchFamily="34" charset="0"/>
              </a:rPr>
              <a:t> in </a:t>
            </a:r>
            <a:r>
              <a:rPr lang="en-US" sz="1600">
                <a:solidFill>
                  <a:srgbClr val="0033CC"/>
                </a:solidFill>
                <a:latin typeface="Arial" panose="020B0604020202020204" pitchFamily="34" charset="0"/>
                <a:cs typeface="Arial" panose="020B0604020202020204" pitchFamily="34" charset="0"/>
              </a:rPr>
              <a:t>i-1</a:t>
            </a:r>
          </a:p>
          <a:p>
            <a:pPr algn="ctr"/>
            <a:r>
              <a:rPr lang="en-US" sz="1600" b="1">
                <a:solidFill>
                  <a:schemeClr val="tx1"/>
                </a:solidFill>
                <a:latin typeface="Arial" panose="020B0604020202020204" pitchFamily="34" charset="0"/>
                <a:cs typeface="Arial" panose="020B0604020202020204" pitchFamily="34" charset="0"/>
              </a:rPr>
              <a:t>for</a:t>
            </a:r>
            <a:r>
              <a:rPr lang="en-US" sz="1600">
                <a:solidFill>
                  <a:schemeClr val="tx1"/>
                </a:solidFill>
                <a:latin typeface="Arial" panose="020B0604020202020204" pitchFamily="34" charset="0"/>
                <a:cs typeface="Arial" panose="020B0604020202020204" pitchFamily="34" charset="0"/>
              </a:rPr>
              <a:t> </a:t>
            </a:r>
            <a:r>
              <a:rPr lang="en-US" sz="1600" err="1">
                <a:solidFill>
                  <a:srgbClr val="0033CC"/>
                </a:solidFill>
                <a:latin typeface="Arial" panose="020B0604020202020204" pitchFamily="34" charset="0"/>
                <a:cs typeface="Arial" panose="020B0604020202020204" pitchFamily="34" charset="0"/>
              </a:rPr>
              <a:t>i</a:t>
            </a:r>
            <a:r>
              <a:rPr lang="en-US" sz="1600">
                <a:solidFill>
                  <a:srgbClr val="0033CC"/>
                </a:solidFill>
                <a:latin typeface="Arial" panose="020B0604020202020204" pitchFamily="34" charset="0"/>
                <a:cs typeface="Arial" panose="020B0604020202020204" pitchFamily="34" charset="0"/>
              </a:rPr>
              <a:t>&gt;0 </a:t>
            </a:r>
            <a:r>
              <a:rPr lang="en-US" sz="1600" b="1">
                <a:solidFill>
                  <a:srgbClr val="0033CC"/>
                </a:solidFill>
                <a:latin typeface="Arial" panose="020B0604020202020204" pitchFamily="34" charset="0"/>
                <a:cs typeface="Arial" panose="020B0604020202020204" pitchFamily="34" charset="0"/>
              </a:rPr>
              <a:t> </a:t>
            </a:r>
          </a:p>
        </p:txBody>
      </p:sp>
      <p:sp>
        <p:nvSpPr>
          <p:cNvPr id="21" name="Titolo 1">
            <a:extLst>
              <a:ext uri="{FF2B5EF4-FFF2-40B4-BE49-F238E27FC236}">
                <a16:creationId xmlns:a16="http://schemas.microsoft.com/office/drawing/2014/main" id="{AACE516C-28CC-9CC9-079A-551673ECFD95}"/>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22" name="TextBox 21">
            <a:extLst>
              <a:ext uri="{FF2B5EF4-FFF2-40B4-BE49-F238E27FC236}">
                <a16:creationId xmlns:a16="http://schemas.microsoft.com/office/drawing/2014/main" id="{2E8B12C3-BCE5-8AAF-220F-6E2B569F51B1}"/>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Before</a:t>
            </a:r>
            <a:endParaRPr lang="en-US" sz="2800">
              <a:solidFill>
                <a:schemeClr val="bg1"/>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2CA453F6-0FB2-52FE-D320-2D5C56AA6F73}"/>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18</a:t>
            </a:r>
          </a:p>
        </p:txBody>
      </p:sp>
      <p:sp>
        <p:nvSpPr>
          <p:cNvPr id="3" name="TextBox 2">
            <a:extLst>
              <a:ext uri="{FF2B5EF4-FFF2-40B4-BE49-F238E27FC236}">
                <a16:creationId xmlns:a16="http://schemas.microsoft.com/office/drawing/2014/main" id="{7E389D6E-FFC4-E77B-73B8-294A4E80B3D8}"/>
              </a:ext>
            </a:extLst>
          </p:cNvPr>
          <p:cNvSpPr txBox="1"/>
          <p:nvPr/>
        </p:nvSpPr>
        <p:spPr>
          <a:xfrm>
            <a:off x="7128967" y="3495679"/>
            <a:ext cx="3306299" cy="523220"/>
          </a:xfrm>
          <a:prstGeom prst="rect">
            <a:avLst/>
          </a:prstGeom>
          <a:noFill/>
          <a:ln w="38100">
            <a:solidFill>
              <a:srgbClr val="C00000"/>
            </a:solidFill>
          </a:ln>
          <a:effectLst/>
        </p:spPr>
        <p:txBody>
          <a:bodyPr wrap="square" rtlCol="0">
            <a:spAutoFit/>
          </a:bodyPr>
          <a:lstStyle/>
          <a:p>
            <a:r>
              <a:rPr lang="en-US" sz="2800" dirty="0">
                <a:latin typeface="Arial" panose="020B0604020202020204" pitchFamily="34" charset="0"/>
                <a:cs typeface="Arial" panose="020B0604020202020204" pitchFamily="34" charset="0"/>
              </a:rPr>
              <a:t>FALSE IN STATE 0</a:t>
            </a:r>
          </a:p>
        </p:txBody>
      </p:sp>
    </p:spTree>
    <p:extLst>
      <p:ext uri="{BB962C8B-B14F-4D97-AF65-F5344CB8AC3E}">
        <p14:creationId xmlns:p14="http://schemas.microsoft.com/office/powerpoint/2010/main" val="101279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6">
                                            <p:txEl>
                                              <p:pRg st="0" end="0"/>
                                            </p:txEl>
                                          </p:spTgt>
                                        </p:tgtEl>
                                        <p:attrNameLst>
                                          <p:attrName>style.color</p:attrName>
                                        </p:attrNameLst>
                                      </p:cBhvr>
                                      <p:to>
                                        <a:srgbClr val="80A16D"/>
                                      </p:to>
                                    </p:animClr>
                                    <p:animClr clrSpc="rgb" dir="cw">
                                      <p:cBhvr>
                                        <p:cTn id="7" dur="500" fill="hold"/>
                                        <p:tgtEl>
                                          <p:spTgt spid="16">
                                            <p:txEl>
                                              <p:pRg st="0" end="0"/>
                                            </p:txEl>
                                          </p:spTgt>
                                        </p:tgtEl>
                                        <p:attrNameLst>
                                          <p:attrName>fillcolor</p:attrName>
                                        </p:attrNameLst>
                                      </p:cBhvr>
                                      <p:to>
                                        <a:srgbClr val="80A16D"/>
                                      </p:to>
                                    </p:animClr>
                                    <p:set>
                                      <p:cBhvr>
                                        <p:cTn id="8" dur="500" fill="hold"/>
                                        <p:tgtEl>
                                          <p:spTgt spid="16">
                                            <p:txEl>
                                              <p:pRg st="0" end="0"/>
                                            </p:txEl>
                                          </p:spTgt>
                                        </p:tgtEl>
                                        <p:attrNameLst>
                                          <p:attrName>fill.type</p:attrName>
                                        </p:attrNameLst>
                                      </p:cBhvr>
                                      <p:to>
                                        <p:strVal val="solid"/>
                                      </p:to>
                                    </p:set>
                                    <p:set>
                                      <p:cBhvr>
                                        <p:cTn id="9" dur="500" fill="hold"/>
                                        <p:tgtEl>
                                          <p:spTgt spid="1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o 7">
            <a:extLst>
              <a:ext uri="{FF2B5EF4-FFF2-40B4-BE49-F238E27FC236}">
                <a16:creationId xmlns:a16="http://schemas.microsoft.com/office/drawing/2014/main" id="{F0198C55-0D4F-CB4E-4199-96B8A325CF1E}"/>
              </a:ext>
            </a:extLst>
          </p:cNvPr>
          <p:cNvGrpSpPr/>
          <p:nvPr/>
        </p:nvGrpSpPr>
        <p:grpSpPr>
          <a:xfrm>
            <a:off x="1645281" y="3045925"/>
            <a:ext cx="9160914" cy="1625726"/>
            <a:chOff x="567919" y="3429000"/>
            <a:chExt cx="10746036" cy="1582833"/>
          </a:xfrm>
        </p:grpSpPr>
        <p:sp>
          <p:nvSpPr>
            <p:cNvPr id="9" name="Rettangolo 8">
              <a:extLst>
                <a:ext uri="{FF2B5EF4-FFF2-40B4-BE49-F238E27FC236}">
                  <a16:creationId xmlns:a16="http://schemas.microsoft.com/office/drawing/2014/main" id="{3DBB88A9-A417-4895-5701-6EDF74769BAC}"/>
                </a:ext>
              </a:extLst>
            </p:cNvPr>
            <p:cNvSpPr/>
            <p:nvPr/>
          </p:nvSpPr>
          <p:spPr>
            <a:xfrm>
              <a:off x="567919" y="342900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0" name="Rettangolo 9">
              <a:extLst>
                <a:ext uri="{FF2B5EF4-FFF2-40B4-BE49-F238E27FC236}">
                  <a16:creationId xmlns:a16="http://schemas.microsoft.com/office/drawing/2014/main" id="{E8623589-A360-C9A5-917B-6E8875A15909}"/>
                </a:ext>
              </a:extLst>
            </p:cNvPr>
            <p:cNvSpPr/>
            <p:nvPr/>
          </p:nvSpPr>
          <p:spPr>
            <a:xfrm>
              <a:off x="2047345" y="342900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1" name="Rettangolo 10">
              <a:extLst>
                <a:ext uri="{FF2B5EF4-FFF2-40B4-BE49-F238E27FC236}">
                  <a16:creationId xmlns:a16="http://schemas.microsoft.com/office/drawing/2014/main" id="{DD343783-6F14-6B5F-8F1B-793103D7D619}"/>
                </a:ext>
              </a:extLst>
            </p:cNvPr>
            <p:cNvSpPr/>
            <p:nvPr/>
          </p:nvSpPr>
          <p:spPr>
            <a:xfrm>
              <a:off x="3526770" y="342900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2" name="Rettangolo 11">
              <a:extLst>
                <a:ext uri="{FF2B5EF4-FFF2-40B4-BE49-F238E27FC236}">
                  <a16:creationId xmlns:a16="http://schemas.microsoft.com/office/drawing/2014/main" id="{236853A0-C202-2E52-96A1-98699C63251C}"/>
                </a:ext>
              </a:extLst>
            </p:cNvPr>
            <p:cNvSpPr/>
            <p:nvPr/>
          </p:nvSpPr>
          <p:spPr>
            <a:xfrm>
              <a:off x="5006196" y="3429001"/>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3" name="Rettangolo 12">
              <a:extLst>
                <a:ext uri="{FF2B5EF4-FFF2-40B4-BE49-F238E27FC236}">
                  <a16:creationId xmlns:a16="http://schemas.microsoft.com/office/drawing/2014/main" id="{4F1E0008-B817-679F-E59E-51A688F97BF5}"/>
                </a:ext>
              </a:extLst>
            </p:cNvPr>
            <p:cNvSpPr/>
            <p:nvPr/>
          </p:nvSpPr>
          <p:spPr>
            <a:xfrm>
              <a:off x="6485622"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4" name="Rettangolo 13">
              <a:extLst>
                <a:ext uri="{FF2B5EF4-FFF2-40B4-BE49-F238E27FC236}">
                  <a16:creationId xmlns:a16="http://schemas.microsoft.com/office/drawing/2014/main" id="{94115106-C8A0-8A36-3040-8F40D135672D}"/>
                </a:ext>
              </a:extLst>
            </p:cNvPr>
            <p:cNvSpPr/>
            <p:nvPr/>
          </p:nvSpPr>
          <p:spPr>
            <a:xfrm>
              <a:off x="7965048"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5" name="Rettangolo 14">
              <a:extLst>
                <a:ext uri="{FF2B5EF4-FFF2-40B4-BE49-F238E27FC236}">
                  <a16:creationId xmlns:a16="http://schemas.microsoft.com/office/drawing/2014/main" id="{7EAD3F02-89C5-6809-51AE-9A83B8571B2C}"/>
                </a:ext>
              </a:extLst>
            </p:cNvPr>
            <p:cNvSpPr/>
            <p:nvPr/>
          </p:nvSpPr>
          <p:spPr>
            <a:xfrm>
              <a:off x="9444473" y="342900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16" name="CasellaDiTesto 15">
              <a:extLst>
                <a:ext uri="{FF2B5EF4-FFF2-40B4-BE49-F238E27FC236}">
                  <a16:creationId xmlns:a16="http://schemas.microsoft.com/office/drawing/2014/main" id="{021B6BD5-214D-0298-B64A-D87CE2F821D4}"/>
                </a:ext>
              </a:extLst>
            </p:cNvPr>
            <p:cNvSpPr txBox="1"/>
            <p:nvPr/>
          </p:nvSpPr>
          <p:spPr>
            <a:xfrm>
              <a:off x="7921184" y="3609248"/>
              <a:ext cx="1846395" cy="1078763"/>
            </a:xfrm>
            <a:prstGeom prst="rect">
              <a:avLst/>
            </a:prstGeom>
            <a:noFill/>
          </p:spPr>
          <p:txBody>
            <a:bodyPr wrap="square" rtlCol="0">
              <a:spAutoFit/>
            </a:bodyPr>
            <a:lstStyle/>
            <a:p>
              <a:r>
                <a:rPr lang="it-IT" sz="6600">
                  <a:latin typeface="Arial" panose="020B0604020202020204" pitchFamily="34" charset="0"/>
                  <a:cs typeface="Arial" panose="020B0604020202020204" pitchFamily="34" charset="0"/>
                </a:rPr>
                <a:t>i+2</a:t>
              </a:r>
            </a:p>
          </p:txBody>
        </p:sp>
        <p:sp>
          <p:nvSpPr>
            <p:cNvPr id="17" name="CasellaDiTesto 16">
              <a:extLst>
                <a:ext uri="{FF2B5EF4-FFF2-40B4-BE49-F238E27FC236}">
                  <a16:creationId xmlns:a16="http://schemas.microsoft.com/office/drawing/2014/main" id="{613CA565-32C4-61F9-A880-078484EF9019}"/>
                </a:ext>
              </a:extLst>
            </p:cNvPr>
            <p:cNvSpPr txBox="1"/>
            <p:nvPr/>
          </p:nvSpPr>
          <p:spPr>
            <a:xfrm>
              <a:off x="6501407" y="3590969"/>
              <a:ext cx="1846395" cy="1078763"/>
            </a:xfrm>
            <a:prstGeom prst="rect">
              <a:avLst/>
            </a:prstGeom>
            <a:noFill/>
          </p:spPr>
          <p:txBody>
            <a:bodyPr wrap="square" rtlCol="0">
              <a:spAutoFit/>
            </a:bodyPr>
            <a:lstStyle/>
            <a:p>
              <a:r>
                <a:rPr lang="it-IT" sz="6600">
                  <a:latin typeface="Arial" panose="020B0604020202020204" pitchFamily="34" charset="0"/>
                  <a:cs typeface="Arial" panose="020B0604020202020204" pitchFamily="34" charset="0"/>
                </a:rPr>
                <a:t>i+1</a:t>
              </a:r>
            </a:p>
          </p:txBody>
        </p:sp>
        <p:sp>
          <p:nvSpPr>
            <p:cNvPr id="18" name="CasellaDiTesto 17">
              <a:extLst>
                <a:ext uri="{FF2B5EF4-FFF2-40B4-BE49-F238E27FC236}">
                  <a16:creationId xmlns:a16="http://schemas.microsoft.com/office/drawing/2014/main" id="{0630FD3F-DBC8-B9CF-9FFA-1477894318AC}"/>
                </a:ext>
              </a:extLst>
            </p:cNvPr>
            <p:cNvSpPr txBox="1"/>
            <p:nvPr/>
          </p:nvSpPr>
          <p:spPr>
            <a:xfrm>
              <a:off x="5541665" y="3590473"/>
              <a:ext cx="679735" cy="1078763"/>
            </a:xfrm>
            <a:prstGeom prst="rect">
              <a:avLst/>
            </a:prstGeom>
            <a:noFill/>
          </p:spPr>
          <p:txBody>
            <a:bodyPr wrap="square" rtlCol="0">
              <a:spAutoFit/>
            </a:bodyPr>
            <a:lstStyle/>
            <a:p>
              <a:r>
                <a:rPr lang="it-IT" sz="6600">
                  <a:latin typeface="Arial" panose="020B0604020202020204" pitchFamily="34" charset="0"/>
                  <a:cs typeface="Arial" panose="020B0604020202020204" pitchFamily="34" charset="0"/>
                </a:rPr>
                <a:t>i</a:t>
              </a:r>
            </a:p>
          </p:txBody>
        </p:sp>
        <p:sp>
          <p:nvSpPr>
            <p:cNvPr id="19" name="CasellaDiTesto 18">
              <a:extLst>
                <a:ext uri="{FF2B5EF4-FFF2-40B4-BE49-F238E27FC236}">
                  <a16:creationId xmlns:a16="http://schemas.microsoft.com/office/drawing/2014/main" id="{A5DCA6AF-3D8C-7699-DE75-D1EEBC97606E}"/>
                </a:ext>
              </a:extLst>
            </p:cNvPr>
            <p:cNvSpPr txBox="1"/>
            <p:nvPr/>
          </p:nvSpPr>
          <p:spPr>
            <a:xfrm>
              <a:off x="9327108" y="3643147"/>
              <a:ext cx="1986847" cy="1078763"/>
            </a:xfrm>
            <a:prstGeom prst="rect">
              <a:avLst/>
            </a:prstGeom>
            <a:noFill/>
          </p:spPr>
          <p:txBody>
            <a:bodyPr wrap="square" rtlCol="0">
              <a:spAutoFit/>
            </a:bodyPr>
            <a:lstStyle/>
            <a:p>
              <a:r>
                <a:rPr lang="it-IT" sz="6600" err="1">
                  <a:latin typeface="Arial" panose="020B0604020202020204" pitchFamily="34" charset="0"/>
                  <a:cs typeface="Arial" panose="020B0604020202020204" pitchFamily="34" charset="0"/>
                </a:rPr>
                <a:t>i+N</a:t>
              </a:r>
              <a:endParaRPr lang="it-IT" sz="6600">
                <a:latin typeface="Arial" panose="020B0604020202020204" pitchFamily="34" charset="0"/>
                <a:cs typeface="Arial" panose="020B0604020202020204" pitchFamily="34" charset="0"/>
              </a:endParaRPr>
            </a:p>
          </p:txBody>
        </p:sp>
        <p:sp>
          <p:nvSpPr>
            <p:cNvPr id="20" name="CasellaDiTesto 19">
              <a:extLst>
                <a:ext uri="{FF2B5EF4-FFF2-40B4-BE49-F238E27FC236}">
                  <a16:creationId xmlns:a16="http://schemas.microsoft.com/office/drawing/2014/main" id="{8FB85163-0663-6193-F2B6-EAD41EF064FA}"/>
                </a:ext>
              </a:extLst>
            </p:cNvPr>
            <p:cNvSpPr txBox="1"/>
            <p:nvPr/>
          </p:nvSpPr>
          <p:spPr>
            <a:xfrm>
              <a:off x="3648456" y="3590473"/>
              <a:ext cx="1846393" cy="1078763"/>
            </a:xfrm>
            <a:prstGeom prst="rect">
              <a:avLst/>
            </a:prstGeom>
            <a:noFill/>
          </p:spPr>
          <p:txBody>
            <a:bodyPr wrap="square" rtlCol="0">
              <a:spAutoFit/>
            </a:bodyPr>
            <a:lstStyle/>
            <a:p>
              <a:r>
                <a:rPr lang="it-IT" sz="6600">
                  <a:latin typeface="Arial" panose="020B0604020202020204" pitchFamily="34" charset="0"/>
                  <a:cs typeface="Arial" panose="020B0604020202020204" pitchFamily="34" charset="0"/>
                </a:rPr>
                <a:t>i-1</a:t>
              </a:r>
            </a:p>
          </p:txBody>
        </p:sp>
        <p:sp>
          <p:nvSpPr>
            <p:cNvPr id="21" name="CasellaDiTesto 20">
              <a:extLst>
                <a:ext uri="{FF2B5EF4-FFF2-40B4-BE49-F238E27FC236}">
                  <a16:creationId xmlns:a16="http://schemas.microsoft.com/office/drawing/2014/main" id="{153EEEF7-B10E-E99F-B898-F7DC76DC157A}"/>
                </a:ext>
              </a:extLst>
            </p:cNvPr>
            <p:cNvSpPr txBox="1"/>
            <p:nvPr/>
          </p:nvSpPr>
          <p:spPr>
            <a:xfrm>
              <a:off x="2119206" y="3590473"/>
              <a:ext cx="1846393" cy="1078763"/>
            </a:xfrm>
            <a:prstGeom prst="rect">
              <a:avLst/>
            </a:prstGeom>
            <a:noFill/>
          </p:spPr>
          <p:txBody>
            <a:bodyPr wrap="square" rtlCol="0">
              <a:spAutoFit/>
            </a:bodyPr>
            <a:lstStyle/>
            <a:p>
              <a:r>
                <a:rPr lang="it-IT" sz="6600">
                  <a:latin typeface="Arial" panose="020B0604020202020204" pitchFamily="34" charset="0"/>
                  <a:cs typeface="Arial" panose="020B0604020202020204" pitchFamily="34" charset="0"/>
                </a:rPr>
                <a:t>i-2</a:t>
              </a:r>
            </a:p>
          </p:txBody>
        </p:sp>
        <p:sp>
          <p:nvSpPr>
            <p:cNvPr id="22" name="CasellaDiTesto 21">
              <a:extLst>
                <a:ext uri="{FF2B5EF4-FFF2-40B4-BE49-F238E27FC236}">
                  <a16:creationId xmlns:a16="http://schemas.microsoft.com/office/drawing/2014/main" id="{6133627E-7A14-9BC8-0207-2C18F387F245}"/>
                </a:ext>
              </a:extLst>
            </p:cNvPr>
            <p:cNvSpPr txBox="1"/>
            <p:nvPr/>
          </p:nvSpPr>
          <p:spPr>
            <a:xfrm>
              <a:off x="601364" y="3590471"/>
              <a:ext cx="1846393" cy="1078763"/>
            </a:xfrm>
            <a:prstGeom prst="rect">
              <a:avLst/>
            </a:prstGeom>
            <a:noFill/>
          </p:spPr>
          <p:txBody>
            <a:bodyPr wrap="square" rtlCol="0">
              <a:spAutoFit/>
            </a:bodyPr>
            <a:lstStyle/>
            <a:p>
              <a:r>
                <a:rPr lang="it-IT" sz="6600">
                  <a:latin typeface="Arial" panose="020B0604020202020204" pitchFamily="34" charset="0"/>
                  <a:cs typeface="Arial" panose="020B0604020202020204" pitchFamily="34" charset="0"/>
                </a:rPr>
                <a:t>i-N</a:t>
              </a:r>
            </a:p>
          </p:txBody>
        </p:sp>
      </p:grpSp>
      <p:sp>
        <p:nvSpPr>
          <p:cNvPr id="5" name="CasellaDiTesto 4">
            <a:extLst>
              <a:ext uri="{FF2B5EF4-FFF2-40B4-BE49-F238E27FC236}">
                <a16:creationId xmlns:a16="http://schemas.microsoft.com/office/drawing/2014/main" id="{210494BF-CC80-34D9-6A0E-4562948D1C1E}"/>
              </a:ext>
            </a:extLst>
          </p:cNvPr>
          <p:cNvSpPr txBox="1"/>
          <p:nvPr/>
        </p:nvSpPr>
        <p:spPr>
          <a:xfrm>
            <a:off x="5350248" y="5217638"/>
            <a:ext cx="1491504" cy="338554"/>
          </a:xfrm>
          <a:prstGeom prst="rect">
            <a:avLst/>
          </a:prstGeom>
          <a:noFill/>
        </p:spPr>
        <p:txBody>
          <a:bodyPr wrap="square" rtlCol="0">
            <a:spAutoFit/>
          </a:bodyPr>
          <a:lstStyle/>
          <a:p>
            <a:r>
              <a:rPr lang="it-IT" sz="1600" b="1" err="1">
                <a:latin typeface="Arial" panose="020B0604020202020204" pitchFamily="34" charset="0"/>
                <a:cs typeface="Arial" panose="020B0604020202020204" pitchFamily="34" charset="0"/>
              </a:rPr>
              <a:t>Current</a:t>
            </a:r>
            <a:r>
              <a:rPr lang="it-IT" sz="1600" b="1">
                <a:latin typeface="Arial" panose="020B0604020202020204" pitchFamily="34" charset="0"/>
                <a:cs typeface="Arial" panose="020B0604020202020204" pitchFamily="34" charset="0"/>
              </a:rPr>
              <a:t> state</a:t>
            </a:r>
          </a:p>
        </p:txBody>
      </p:sp>
      <p:sp>
        <p:nvSpPr>
          <p:cNvPr id="6" name="Scroll: Horizontal 5">
            <a:extLst>
              <a:ext uri="{FF2B5EF4-FFF2-40B4-BE49-F238E27FC236}">
                <a16:creationId xmlns:a16="http://schemas.microsoft.com/office/drawing/2014/main" id="{297E2AA4-B19E-84F3-8A97-57A5A925A627}"/>
              </a:ext>
            </a:extLst>
          </p:cNvPr>
          <p:cNvSpPr/>
          <p:nvPr/>
        </p:nvSpPr>
        <p:spPr>
          <a:xfrm>
            <a:off x="293383" y="1451142"/>
            <a:ext cx="11648336" cy="1295235"/>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1"/>
              </a:solidFill>
              <a:latin typeface="Arial" panose="020B0604020202020204" pitchFamily="34" charset="0"/>
              <a:cs typeface="Arial" panose="020B0604020202020204" pitchFamily="34" charset="0"/>
            </a:endParaRPr>
          </a:p>
          <a:p>
            <a:pPr algn="ctr"/>
            <a:r>
              <a:rPr lang="it-IT" sz="2400" b="1" dirty="0">
                <a:solidFill>
                  <a:schemeClr val="tx1"/>
                </a:solidFill>
                <a:latin typeface="Arial" panose="020B0604020202020204" pitchFamily="34" charset="0"/>
                <a:cs typeface="Arial" panose="020B0604020202020204" pitchFamily="34" charset="0"/>
              </a:rPr>
              <a:t>LINEAR TEMPORAL LOGIC (LTL): </a:t>
            </a:r>
            <a:r>
              <a:rPr lang="it-IT" sz="2400" i="1" dirty="0">
                <a:solidFill>
                  <a:schemeClr val="tx1"/>
                </a:solidFill>
                <a:latin typeface="Arial" panose="020B0604020202020204" pitchFamily="34" charset="0"/>
                <a:cs typeface="Arial" panose="020B0604020202020204" pitchFamily="34" charset="0"/>
              </a:rPr>
              <a:t>«</a:t>
            </a:r>
            <a:r>
              <a:rPr lang="en-US" sz="2400" i="1" dirty="0">
                <a:solidFill>
                  <a:schemeClr val="tx1"/>
                </a:solidFill>
                <a:latin typeface="Arial" panose="020B0604020202020204" pitchFamily="34" charset="0"/>
                <a:cs typeface="Arial" panose="020B0604020202020204" pitchFamily="34" charset="0"/>
              </a:rPr>
              <a:t>an infinite sequence of states where each point in time has a unique successor, based on a linear-time perspective</a:t>
            </a:r>
            <a:r>
              <a:rPr lang="it-IT" sz="2400" i="1" dirty="0">
                <a:solidFill>
                  <a:schemeClr val="tx1"/>
                </a:solidFill>
                <a:latin typeface="Arial" panose="020B0604020202020204" pitchFamily="34" charset="0"/>
                <a:cs typeface="Arial" panose="020B0604020202020204" pitchFamily="34" charset="0"/>
              </a:rPr>
              <a:t>»</a:t>
            </a:r>
          </a:p>
          <a:p>
            <a:pPr algn="ctr"/>
            <a:endParaRPr lang="en-US" sz="1600" dirty="0">
              <a:solidFill>
                <a:schemeClr val="bg1"/>
              </a:solidFill>
              <a:latin typeface="Arial" panose="020B0604020202020204" pitchFamily="34" charset="0"/>
              <a:cs typeface="Arial" panose="020B0604020202020204" pitchFamily="34" charset="0"/>
            </a:endParaRPr>
          </a:p>
        </p:txBody>
      </p:sp>
      <p:sp>
        <p:nvSpPr>
          <p:cNvPr id="23" name="Right Brace 22">
            <a:extLst>
              <a:ext uri="{FF2B5EF4-FFF2-40B4-BE49-F238E27FC236}">
                <a16:creationId xmlns:a16="http://schemas.microsoft.com/office/drawing/2014/main" id="{062AF44A-25C2-86F7-C3C0-87B7DED03653}"/>
              </a:ext>
            </a:extLst>
          </p:cNvPr>
          <p:cNvSpPr/>
          <p:nvPr/>
        </p:nvSpPr>
        <p:spPr>
          <a:xfrm rot="5400000">
            <a:off x="8372206" y="3082158"/>
            <a:ext cx="467341" cy="3780929"/>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ight Brace 23">
            <a:extLst>
              <a:ext uri="{FF2B5EF4-FFF2-40B4-BE49-F238E27FC236}">
                <a16:creationId xmlns:a16="http://schemas.microsoft.com/office/drawing/2014/main" id="{5292EC24-998D-61A8-7081-6E41F516AB66}"/>
              </a:ext>
            </a:extLst>
          </p:cNvPr>
          <p:cNvSpPr/>
          <p:nvPr/>
        </p:nvSpPr>
        <p:spPr>
          <a:xfrm rot="5400000">
            <a:off x="3304744" y="3064803"/>
            <a:ext cx="467341" cy="3780929"/>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Right Brace 24">
            <a:extLst>
              <a:ext uri="{FF2B5EF4-FFF2-40B4-BE49-F238E27FC236}">
                <a16:creationId xmlns:a16="http://schemas.microsoft.com/office/drawing/2014/main" id="{FB740D35-4C72-E6B5-F068-73E22C0CC44D}"/>
              </a:ext>
            </a:extLst>
          </p:cNvPr>
          <p:cNvSpPr/>
          <p:nvPr/>
        </p:nvSpPr>
        <p:spPr>
          <a:xfrm rot="5400000">
            <a:off x="5840254" y="4357932"/>
            <a:ext cx="467341" cy="1194672"/>
          </a:xfrm>
          <a:prstGeom prst="rightBrace">
            <a:avLst/>
          </a:prstGeom>
          <a:ln>
            <a:solidFill>
              <a:srgbClr val="728FA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CasellaDiTesto 4">
            <a:extLst>
              <a:ext uri="{FF2B5EF4-FFF2-40B4-BE49-F238E27FC236}">
                <a16:creationId xmlns:a16="http://schemas.microsoft.com/office/drawing/2014/main" id="{3F874146-052C-F223-FA47-536E6AEC590D}"/>
              </a:ext>
            </a:extLst>
          </p:cNvPr>
          <p:cNvSpPr txBox="1"/>
          <p:nvPr/>
        </p:nvSpPr>
        <p:spPr>
          <a:xfrm>
            <a:off x="7957319" y="5206293"/>
            <a:ext cx="1491504" cy="338554"/>
          </a:xfrm>
          <a:prstGeom prst="rect">
            <a:avLst/>
          </a:prstGeom>
          <a:noFill/>
        </p:spPr>
        <p:txBody>
          <a:bodyPr wrap="square" rtlCol="0">
            <a:spAutoFit/>
          </a:bodyPr>
          <a:lstStyle/>
          <a:p>
            <a:r>
              <a:rPr lang="it-IT" sz="1600" b="1">
                <a:latin typeface="Arial" panose="020B0604020202020204" pitchFamily="34" charset="0"/>
                <a:cs typeface="Arial" panose="020B0604020202020204" pitchFamily="34" charset="0"/>
              </a:rPr>
              <a:t>Future </a:t>
            </a:r>
            <a:r>
              <a:rPr lang="it-IT" sz="1600" b="1" err="1">
                <a:latin typeface="Arial" panose="020B0604020202020204" pitchFamily="34" charset="0"/>
                <a:cs typeface="Arial" panose="020B0604020202020204" pitchFamily="34" charset="0"/>
              </a:rPr>
              <a:t>states</a:t>
            </a:r>
            <a:endParaRPr lang="it-IT" sz="1600" b="1">
              <a:latin typeface="Arial" panose="020B0604020202020204" pitchFamily="34" charset="0"/>
              <a:cs typeface="Arial" panose="020B0604020202020204" pitchFamily="34" charset="0"/>
            </a:endParaRPr>
          </a:p>
        </p:txBody>
      </p:sp>
      <p:sp>
        <p:nvSpPr>
          <p:cNvPr id="27" name="CasellaDiTesto 4">
            <a:extLst>
              <a:ext uri="{FF2B5EF4-FFF2-40B4-BE49-F238E27FC236}">
                <a16:creationId xmlns:a16="http://schemas.microsoft.com/office/drawing/2014/main" id="{D8A22F0C-D557-F2B0-C10C-40924E4B41EF}"/>
              </a:ext>
            </a:extLst>
          </p:cNvPr>
          <p:cNvSpPr txBox="1"/>
          <p:nvPr/>
        </p:nvSpPr>
        <p:spPr>
          <a:xfrm>
            <a:off x="2906481" y="5206293"/>
            <a:ext cx="1491504" cy="338554"/>
          </a:xfrm>
          <a:prstGeom prst="rect">
            <a:avLst/>
          </a:prstGeom>
          <a:noFill/>
        </p:spPr>
        <p:txBody>
          <a:bodyPr wrap="square" rtlCol="0">
            <a:spAutoFit/>
          </a:bodyPr>
          <a:lstStyle/>
          <a:p>
            <a:r>
              <a:rPr lang="it-IT" sz="1600" b="1" dirty="0" err="1">
                <a:latin typeface="Arial" panose="020B0604020202020204" pitchFamily="34" charset="0"/>
                <a:cs typeface="Arial" panose="020B0604020202020204" pitchFamily="34" charset="0"/>
              </a:rPr>
              <a:t>Past</a:t>
            </a:r>
            <a:r>
              <a:rPr lang="it-IT" sz="1600" b="1" dirty="0">
                <a:latin typeface="Arial" panose="020B0604020202020204" pitchFamily="34" charset="0"/>
                <a:cs typeface="Arial" panose="020B0604020202020204" pitchFamily="34" charset="0"/>
              </a:rPr>
              <a:t> </a:t>
            </a:r>
            <a:r>
              <a:rPr lang="it-IT" sz="1600" b="1" dirty="0" err="1">
                <a:latin typeface="Arial" panose="020B0604020202020204" pitchFamily="34" charset="0"/>
                <a:cs typeface="Arial" panose="020B0604020202020204" pitchFamily="34" charset="0"/>
              </a:rPr>
              <a:t>states</a:t>
            </a:r>
            <a:endParaRPr lang="it-IT" sz="1600" b="1" dirty="0">
              <a:latin typeface="Arial" panose="020B0604020202020204" pitchFamily="34" charset="0"/>
              <a:cs typeface="Arial" panose="020B0604020202020204" pitchFamily="34" charset="0"/>
            </a:endParaRPr>
          </a:p>
        </p:txBody>
      </p:sp>
      <p:sp>
        <p:nvSpPr>
          <p:cNvPr id="30" name="Titolo 1">
            <a:extLst>
              <a:ext uri="{FF2B5EF4-FFF2-40B4-BE49-F238E27FC236}">
                <a16:creationId xmlns:a16="http://schemas.microsoft.com/office/drawing/2014/main" id="{1A50C764-6039-F6E3-47FD-73C57E468EC2}"/>
              </a:ext>
            </a:extLst>
          </p:cNvPr>
          <p:cNvSpPr>
            <a:spLocks noGrp="1"/>
          </p:cNvSpPr>
          <p:nvPr>
            <p:ph type="title"/>
          </p:nvPr>
        </p:nvSpPr>
        <p:spPr>
          <a:xfrm>
            <a:off x="250280" y="106508"/>
            <a:ext cx="7435310" cy="1159501"/>
          </a:xfrm>
        </p:spPr>
        <p:txBody>
          <a:bodyPr>
            <a:normAutofit/>
          </a:bodyPr>
          <a:lstStyle/>
          <a:p>
            <a:r>
              <a:rPr lang="it-IT" sz="2800"/>
              <a:t>LINEAR TEMPORAL LOGIC (LTL)</a:t>
            </a:r>
          </a:p>
        </p:txBody>
      </p:sp>
      <p:sp>
        <p:nvSpPr>
          <p:cNvPr id="32" name="TextBox 31">
            <a:extLst>
              <a:ext uri="{FF2B5EF4-FFF2-40B4-BE49-F238E27FC236}">
                <a16:creationId xmlns:a16="http://schemas.microsoft.com/office/drawing/2014/main" id="{C2C3006C-DD55-EAA6-306E-381A9189F9B9}"/>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Definition</a:t>
            </a:r>
            <a:endParaRPr lang="en-US" sz="280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D90AA6F-87CF-A442-1C7A-C71674856096}"/>
              </a:ext>
            </a:extLst>
          </p:cNvPr>
          <p:cNvSpPr txBox="1"/>
          <p:nvPr/>
        </p:nvSpPr>
        <p:spPr>
          <a:xfrm>
            <a:off x="11490450" y="264563"/>
            <a:ext cx="451269"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1</a:t>
            </a:r>
          </a:p>
        </p:txBody>
      </p:sp>
      <p:sp>
        <p:nvSpPr>
          <p:cNvPr id="3" name="TextBox 2">
            <a:extLst>
              <a:ext uri="{FF2B5EF4-FFF2-40B4-BE49-F238E27FC236}">
                <a16:creationId xmlns:a16="http://schemas.microsoft.com/office/drawing/2014/main" id="{9D712943-3A2C-8105-43FA-08368C4F2CE8}"/>
              </a:ext>
            </a:extLst>
          </p:cNvPr>
          <p:cNvSpPr txBox="1"/>
          <p:nvPr/>
        </p:nvSpPr>
        <p:spPr>
          <a:xfrm>
            <a:off x="11023389" y="2073424"/>
            <a:ext cx="692695" cy="37147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a:t>
            </a:r>
          </a:p>
        </p:txBody>
      </p:sp>
      <p:sp>
        <p:nvSpPr>
          <p:cNvPr id="4" name="TextBox 3">
            <a:extLst>
              <a:ext uri="{FF2B5EF4-FFF2-40B4-BE49-F238E27FC236}">
                <a16:creationId xmlns:a16="http://schemas.microsoft.com/office/drawing/2014/main" id="{35F824F5-3B57-12A1-9E38-E213A0F18A49}"/>
              </a:ext>
            </a:extLst>
          </p:cNvPr>
          <p:cNvSpPr txBox="1"/>
          <p:nvPr/>
        </p:nvSpPr>
        <p:spPr>
          <a:xfrm>
            <a:off x="84780" y="5847637"/>
            <a:ext cx="6326097" cy="369332"/>
          </a:xfrm>
          <a:prstGeom prst="rect">
            <a:avLst/>
          </a:prstGeom>
          <a:noFill/>
        </p:spPr>
        <p:txBody>
          <a:bodyPr wrap="square" rtlCol="0">
            <a:spAutoFit/>
          </a:bodyPr>
          <a:lstStyle/>
          <a:p>
            <a:r>
              <a:rPr lang="en-US" dirty="0"/>
              <a:t>[1] </a:t>
            </a:r>
            <a:r>
              <a:rPr lang="en-US" dirty="0" err="1"/>
              <a:t>Ashari</a:t>
            </a:r>
            <a:r>
              <a:rPr lang="en-US" dirty="0"/>
              <a:t>, R., &amp; Habib, S. (n.d.). </a:t>
            </a:r>
            <a:r>
              <a:rPr lang="en-US" i="1" dirty="0"/>
              <a:t>LINEAR TEMPORAL LOGIC (LTL)</a:t>
            </a:r>
            <a:r>
              <a:rPr lang="en-US" dirty="0"/>
              <a:t>.</a:t>
            </a:r>
          </a:p>
        </p:txBody>
      </p:sp>
    </p:spTree>
    <p:extLst>
      <p:ext uri="{BB962C8B-B14F-4D97-AF65-F5344CB8AC3E}">
        <p14:creationId xmlns:p14="http://schemas.microsoft.com/office/powerpoint/2010/main" val="1258053747"/>
      </p:ext>
    </p:extLst>
  </p:cSld>
  <p:clrMapOvr>
    <a:masterClrMapping/>
  </p:clrMapOvr>
  <mc:AlternateContent xmlns:mc="http://schemas.openxmlformats.org/markup-compatibility/2006" xmlns:p14="http://schemas.microsoft.com/office/powerpoint/2010/main">
    <mc:Choice Requires="p14">
      <p:transition spd="slow" p14:dur="2000" advTm="38818"/>
    </mc:Choice>
    <mc:Fallback xmlns="">
      <p:transition spd="slow" advTm="388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bldP spid="24" grpId="0" animBg="1"/>
      <p:bldP spid="25" grpId="0" animBg="1"/>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0263836-4433-9E5A-8013-797140178312}"/>
              </a:ext>
            </a:extLst>
          </p:cNvPr>
          <p:cNvSpPr>
            <a:spLocks noGrp="1"/>
          </p:cNvSpPr>
          <p:nvPr>
            <p:ph idx="1"/>
          </p:nvPr>
        </p:nvSpPr>
        <p:spPr>
          <a:xfrm>
            <a:off x="5913120" y="2328012"/>
            <a:ext cx="6362525" cy="3217637"/>
          </a:xfrm>
        </p:spPr>
        <p:txBody>
          <a:bodyPr>
            <a:normAutofit/>
          </a:bodyPr>
          <a:lstStyle/>
          <a:p>
            <a:r>
              <a:rPr lang="it-IT" sz="3200" b="1" dirty="0" err="1">
                <a:solidFill>
                  <a:srgbClr val="0033CC"/>
                </a:solidFill>
                <a:effectLst/>
                <a:latin typeface="Consolas" panose="020B0609020204030204" pitchFamily="49" charset="0"/>
                <a:cs typeface="Consolas" panose="020B0609020204030204" pitchFamily="49" charset="0"/>
              </a:rPr>
              <a:t>assert</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IfAliveBeforeAlive</a:t>
            </a:r>
            <a:r>
              <a:rPr lang="it-IT" sz="3200" b="1" dirty="0">
                <a:effectLst/>
                <a:latin typeface="Consolas" panose="020B0609020204030204" pitchFamily="49" charset="0"/>
                <a:cs typeface="Consolas" panose="020B0609020204030204" pitchFamily="49" charset="0"/>
              </a:rPr>
              <a:t> {</a:t>
            </a:r>
          </a:p>
          <a:p>
            <a:r>
              <a:rPr lang="it-IT" sz="3200" b="1" dirty="0">
                <a:solidFill>
                  <a:srgbClr val="0033CC"/>
                </a:solidFill>
                <a:effectLst/>
                <a:latin typeface="Consolas" panose="020B0609020204030204" pitchFamily="49" charset="0"/>
                <a:cs typeface="Consolas" panose="020B0609020204030204" pitchFamily="49" charset="0"/>
              </a:rPr>
              <a:t>after</a:t>
            </a:r>
            <a:r>
              <a:rPr lang="it-IT" sz="3200" b="1" dirty="0">
                <a:effectLst/>
                <a:latin typeface="Consolas" panose="020B0609020204030204" pitchFamily="49" charset="0"/>
                <a:cs typeface="Consolas" panose="020B0609020204030204" pitchFamily="49" charset="0"/>
              </a:rPr>
              <a:t> </a:t>
            </a:r>
          </a:p>
          <a:p>
            <a:r>
              <a:rPr lang="it-IT" sz="3200" b="1" dirty="0">
                <a:effectLst/>
                <a:latin typeface="Consolas" panose="020B0609020204030204" pitchFamily="49" charset="0"/>
                <a:cs typeface="Consolas" panose="020B0609020204030204" pitchFamily="49" charset="0"/>
              </a:rPr>
              <a:t>(</a:t>
            </a:r>
            <a:r>
              <a:rPr lang="it-IT" sz="3200" b="1" dirty="0" err="1">
                <a:solidFill>
                  <a:srgbClr val="0033CC"/>
                </a:solidFill>
                <a:effectLst/>
                <a:latin typeface="Consolas" panose="020B0609020204030204" pitchFamily="49" charset="0"/>
                <a:cs typeface="Consolas" panose="020B0609020204030204" pitchFamily="49" charset="0"/>
              </a:rPr>
              <a:t>always</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all</a:t>
            </a:r>
            <a:r>
              <a:rPr lang="it-IT" sz="3200" b="1" dirty="0">
                <a:effectLst/>
                <a:latin typeface="Consolas" panose="020B0609020204030204" pitchFamily="49" charset="0"/>
                <a:cs typeface="Consolas" panose="020B0609020204030204" pitchFamily="49" charset="0"/>
              </a:rPr>
              <a:t> p:Person |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a:t>
            </a:r>
            <a:r>
              <a:rPr lang="it-IT" sz="3200" b="1" dirty="0" err="1">
                <a:effectLst/>
                <a:latin typeface="Consolas" panose="020B0609020204030204" pitchFamily="49" charset="0"/>
                <a:cs typeface="Consolas" panose="020B0609020204030204" pitchFamily="49" charset="0"/>
              </a:rPr>
              <a:t>Alive</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implies</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before</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a:t>
            </a:r>
            <a:r>
              <a:rPr lang="it-IT" sz="3200" b="1" dirty="0" err="1">
                <a:effectLst/>
                <a:latin typeface="Consolas" panose="020B0609020204030204" pitchFamily="49" charset="0"/>
                <a:cs typeface="Consolas" panose="020B0609020204030204" pitchFamily="49" charset="0"/>
              </a:rPr>
              <a:t>Alive</a:t>
            </a:r>
            <a:r>
              <a:rPr lang="it-IT" sz="3200" b="1" dirty="0">
                <a:effectLst/>
                <a:latin typeface="Consolas" panose="020B0609020204030204" pitchFamily="49" charset="0"/>
                <a:cs typeface="Consolas" panose="020B0609020204030204" pitchFamily="49" charset="0"/>
              </a:rPr>
              <a:t>) )}</a:t>
            </a:r>
          </a:p>
        </p:txBody>
      </p:sp>
      <p:sp>
        <p:nvSpPr>
          <p:cNvPr id="5" name="CasellaDiTesto 4">
            <a:extLst>
              <a:ext uri="{FF2B5EF4-FFF2-40B4-BE49-F238E27FC236}">
                <a16:creationId xmlns:a16="http://schemas.microsoft.com/office/drawing/2014/main" id="{0ADF56E9-E8BC-CEEC-316A-50E877958CDF}"/>
              </a:ext>
            </a:extLst>
          </p:cNvPr>
          <p:cNvSpPr txBox="1"/>
          <p:nvPr/>
        </p:nvSpPr>
        <p:spPr>
          <a:xfrm>
            <a:off x="1196728" y="2921168"/>
            <a:ext cx="3413664" cy="1015663"/>
          </a:xfrm>
          <a:prstGeom prst="rect">
            <a:avLst/>
          </a:prstGeom>
          <a:noFill/>
        </p:spPr>
        <p:txBody>
          <a:bodyPr wrap="square" rtlCol="0">
            <a:spAutoFit/>
          </a:bodyPr>
          <a:lstStyle/>
          <a:p>
            <a:r>
              <a:rPr lang="it-IT" sz="6000" b="1">
                <a:solidFill>
                  <a:schemeClr val="tx2">
                    <a:lumMod val="75000"/>
                  </a:schemeClr>
                </a:solidFill>
                <a:latin typeface="Arial" panose="020B0604020202020204" pitchFamily="34" charset="0"/>
                <a:cs typeface="Arial" panose="020B0604020202020204" pitchFamily="34" charset="0"/>
              </a:rPr>
              <a:t>BEFORE</a:t>
            </a:r>
          </a:p>
        </p:txBody>
      </p:sp>
      <p:sp>
        <p:nvSpPr>
          <p:cNvPr id="6" name="Titolo 1">
            <a:extLst>
              <a:ext uri="{FF2B5EF4-FFF2-40B4-BE49-F238E27FC236}">
                <a16:creationId xmlns:a16="http://schemas.microsoft.com/office/drawing/2014/main" id="{629F78DC-5171-5191-971C-E92E92DF664B}"/>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7" name="TextBox 6">
            <a:extLst>
              <a:ext uri="{FF2B5EF4-FFF2-40B4-BE49-F238E27FC236}">
                <a16:creationId xmlns:a16="http://schemas.microsoft.com/office/drawing/2014/main" id="{F8C9053A-AE41-7BE0-F1D2-9F79FA009E9A}"/>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Before</a:t>
            </a:r>
            <a:r>
              <a:rPr lang="it-IT" sz="2800">
                <a:solidFill>
                  <a:schemeClr val="bg1"/>
                </a:solidFill>
                <a:latin typeface="Arial" panose="020B0604020202020204" pitchFamily="34" charset="0"/>
                <a:cs typeface="Arial" panose="020B0604020202020204" pitchFamily="34" charset="0"/>
              </a:rPr>
              <a:t> and Once</a:t>
            </a:r>
            <a:endParaRPr lang="en-US" sz="280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B149EB3-8B0B-F628-0799-B390F8BC7E76}"/>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19</a:t>
            </a:r>
          </a:p>
        </p:txBody>
      </p:sp>
      <p:cxnSp>
        <p:nvCxnSpPr>
          <p:cNvPr id="2" name="Connettore 1 3">
            <a:extLst>
              <a:ext uri="{FF2B5EF4-FFF2-40B4-BE49-F238E27FC236}">
                <a16:creationId xmlns:a16="http://schemas.microsoft.com/office/drawing/2014/main" id="{6733B5B6-2A4C-394E-2147-7DF3776F7264}"/>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A574C8B-506B-F032-F768-F1D144825727}"/>
              </a:ext>
            </a:extLst>
          </p:cNvPr>
          <p:cNvSpPr/>
          <p:nvPr/>
        </p:nvSpPr>
        <p:spPr>
          <a:xfrm>
            <a:off x="5913120" y="4560425"/>
            <a:ext cx="1494677" cy="359774"/>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342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21E9EAF-3318-99E1-A6A5-DE9137C49CB9}"/>
              </a:ext>
            </a:extLst>
          </p:cNvPr>
          <p:cNvGrpSpPr/>
          <p:nvPr/>
        </p:nvGrpSpPr>
        <p:grpSpPr>
          <a:xfrm>
            <a:off x="10149917" y="1568825"/>
            <a:ext cx="1681479" cy="695115"/>
            <a:chOff x="10149917" y="1568825"/>
            <a:chExt cx="1681479" cy="695115"/>
          </a:xfrm>
        </p:grpSpPr>
        <p:sp>
          <p:nvSpPr>
            <p:cNvPr id="5" name="CasellaDiTesto 4">
              <a:extLst>
                <a:ext uri="{FF2B5EF4-FFF2-40B4-BE49-F238E27FC236}">
                  <a16:creationId xmlns:a16="http://schemas.microsoft.com/office/drawing/2014/main" id="{9F4E00E6-5F6B-24D3-CDD7-D4E0C662DD56}"/>
                </a:ext>
              </a:extLst>
            </p:cNvPr>
            <p:cNvSpPr txBox="1"/>
            <p:nvPr/>
          </p:nvSpPr>
          <p:spPr>
            <a:xfrm>
              <a:off x="10351970" y="1568825"/>
              <a:ext cx="1479426" cy="369332"/>
            </a:xfrm>
            <a:prstGeom prst="rect">
              <a:avLst/>
            </a:prstGeom>
            <a:noFill/>
          </p:spPr>
          <p:txBody>
            <a:bodyPr wrap="square" rtlCol="0">
              <a:spAutoFit/>
            </a:bodyPr>
            <a:lstStyle/>
            <a:p>
              <a:r>
                <a:rPr lang="it-IT" b="1">
                  <a:solidFill>
                    <a:srgbClr val="729134"/>
                  </a:solidFill>
                  <a:latin typeface="Arial" panose="020B0604020202020204" pitchFamily="34" charset="0"/>
                  <a:cs typeface="Arial" panose="020B0604020202020204" pitchFamily="34" charset="0"/>
                </a:rPr>
                <a:t>F IS TRUE </a:t>
              </a:r>
            </a:p>
          </p:txBody>
        </p:sp>
        <p:sp>
          <p:nvSpPr>
            <p:cNvPr id="6" name="Connettore 5">
              <a:extLst>
                <a:ext uri="{FF2B5EF4-FFF2-40B4-BE49-F238E27FC236}">
                  <a16:creationId xmlns:a16="http://schemas.microsoft.com/office/drawing/2014/main" id="{2E3681BA-AD54-D153-78D8-7B143A194F8F}"/>
                </a:ext>
              </a:extLst>
            </p:cNvPr>
            <p:cNvSpPr/>
            <p:nvPr/>
          </p:nvSpPr>
          <p:spPr>
            <a:xfrm>
              <a:off x="10149917" y="1964678"/>
              <a:ext cx="229699" cy="221162"/>
            </a:xfrm>
            <a:prstGeom prst="flowChartConnector">
              <a:avLst/>
            </a:prstGeom>
            <a:solidFill>
              <a:srgbClr val="005A9A"/>
            </a:solidFill>
            <a:ln>
              <a:solidFill>
                <a:srgbClr val="005A9A"/>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solidFill>
                  <a:srgbClr val="005A9A"/>
                </a:solidFill>
                <a:latin typeface="Arial" panose="020B0604020202020204" pitchFamily="34" charset="0"/>
                <a:cs typeface="Arial" panose="020B0604020202020204" pitchFamily="34" charset="0"/>
              </a:endParaRPr>
            </a:p>
          </p:txBody>
        </p:sp>
        <p:sp>
          <p:nvSpPr>
            <p:cNvPr id="7" name="CasellaDiTesto 6">
              <a:extLst>
                <a:ext uri="{FF2B5EF4-FFF2-40B4-BE49-F238E27FC236}">
                  <a16:creationId xmlns:a16="http://schemas.microsoft.com/office/drawing/2014/main" id="{3A2E2B21-77B4-BFC1-E5B0-E048637D07AE}"/>
                </a:ext>
              </a:extLst>
            </p:cNvPr>
            <p:cNvSpPr txBox="1"/>
            <p:nvPr/>
          </p:nvSpPr>
          <p:spPr>
            <a:xfrm>
              <a:off x="10339270" y="1894608"/>
              <a:ext cx="1479426" cy="369332"/>
            </a:xfrm>
            <a:prstGeom prst="rect">
              <a:avLst/>
            </a:prstGeom>
            <a:noFill/>
          </p:spPr>
          <p:txBody>
            <a:bodyPr wrap="square" rtlCol="0">
              <a:spAutoFit/>
            </a:bodyPr>
            <a:lstStyle/>
            <a:p>
              <a:r>
                <a:rPr lang="it-IT" b="1">
                  <a:solidFill>
                    <a:srgbClr val="005A9A"/>
                  </a:solidFill>
                  <a:latin typeface="Arial" panose="020B0604020202020204" pitchFamily="34" charset="0"/>
                  <a:cs typeface="Arial" panose="020B0604020202020204" pitchFamily="34" charset="0"/>
                </a:rPr>
                <a:t>G IS TRUE </a:t>
              </a:r>
            </a:p>
          </p:txBody>
        </p:sp>
        <p:sp>
          <p:nvSpPr>
            <p:cNvPr id="8" name="Connettore 7">
              <a:extLst>
                <a:ext uri="{FF2B5EF4-FFF2-40B4-BE49-F238E27FC236}">
                  <a16:creationId xmlns:a16="http://schemas.microsoft.com/office/drawing/2014/main" id="{90F0E7A6-D07C-E7BF-7DCD-5B017BAD5500}"/>
                </a:ext>
              </a:extLst>
            </p:cNvPr>
            <p:cNvSpPr/>
            <p:nvPr/>
          </p:nvSpPr>
          <p:spPr>
            <a:xfrm>
              <a:off x="10149917" y="1608047"/>
              <a:ext cx="229699" cy="221162"/>
            </a:xfrm>
            <a:prstGeom prst="flowChartConnector">
              <a:avLst/>
            </a:prstGeom>
            <a:solidFill>
              <a:srgbClr val="72913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grpSp>
      <p:sp>
        <p:nvSpPr>
          <p:cNvPr id="10" name="CasellaDiTesto 9">
            <a:extLst>
              <a:ext uri="{FF2B5EF4-FFF2-40B4-BE49-F238E27FC236}">
                <a16:creationId xmlns:a16="http://schemas.microsoft.com/office/drawing/2014/main" id="{EB04C6DF-065D-ADC7-B012-43F759DE5773}"/>
              </a:ext>
            </a:extLst>
          </p:cNvPr>
          <p:cNvSpPr txBox="1"/>
          <p:nvPr/>
        </p:nvSpPr>
        <p:spPr>
          <a:xfrm>
            <a:off x="6474046" y="3394146"/>
            <a:ext cx="4122125" cy="769441"/>
          </a:xfrm>
          <a:prstGeom prst="rect">
            <a:avLst/>
          </a:prstGeom>
          <a:noFill/>
        </p:spPr>
        <p:txBody>
          <a:bodyPr wrap="square" rtlCol="0">
            <a:spAutoFit/>
          </a:bodyPr>
          <a:lstStyle/>
          <a:p>
            <a:r>
              <a:rPr lang="it-IT" sz="4400">
                <a:solidFill>
                  <a:srgbClr val="729134"/>
                </a:solidFill>
                <a:latin typeface="Arial" panose="020B0604020202020204" pitchFamily="34" charset="0"/>
                <a:cs typeface="Arial" panose="020B0604020202020204" pitchFamily="34" charset="0"/>
              </a:rPr>
              <a:t>F</a:t>
            </a:r>
            <a:r>
              <a:rPr lang="it-IT" sz="4400">
                <a:solidFill>
                  <a:srgbClr val="0070C0"/>
                </a:solidFill>
                <a:latin typeface="Arial" panose="020B0604020202020204" pitchFamily="34" charset="0"/>
                <a:cs typeface="Arial" panose="020B0604020202020204" pitchFamily="34" charset="0"/>
              </a:rPr>
              <a:t> </a:t>
            </a:r>
            <a:r>
              <a:rPr lang="it-IT" sz="4400">
                <a:latin typeface="Arial" panose="020B0604020202020204" pitchFamily="34" charset="0"/>
                <a:cs typeface="Arial" panose="020B0604020202020204" pitchFamily="34" charset="0"/>
              </a:rPr>
              <a:t>UNTIL </a:t>
            </a:r>
            <a:r>
              <a:rPr lang="it-IT" sz="4400">
                <a:solidFill>
                  <a:srgbClr val="005A9A"/>
                </a:solidFill>
                <a:latin typeface="Arial" panose="020B0604020202020204" pitchFamily="34" charset="0"/>
                <a:cs typeface="Arial" panose="020B0604020202020204" pitchFamily="34" charset="0"/>
              </a:rPr>
              <a:t>G</a:t>
            </a:r>
          </a:p>
        </p:txBody>
      </p:sp>
      <p:sp>
        <p:nvSpPr>
          <p:cNvPr id="11" name="Rettangolo 10">
            <a:extLst>
              <a:ext uri="{FF2B5EF4-FFF2-40B4-BE49-F238E27FC236}">
                <a16:creationId xmlns:a16="http://schemas.microsoft.com/office/drawing/2014/main" id="{88144955-4DDB-DC44-408D-3CCF0FDB02A3}"/>
              </a:ext>
            </a:extLst>
          </p:cNvPr>
          <p:cNvSpPr/>
          <p:nvPr/>
        </p:nvSpPr>
        <p:spPr>
          <a:xfrm>
            <a:off x="556344" y="4154719"/>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773C2165-771D-F327-D530-CC2AAB9E2778}"/>
              </a:ext>
            </a:extLst>
          </p:cNvPr>
          <p:cNvSpPr/>
          <p:nvPr/>
        </p:nvSpPr>
        <p:spPr>
          <a:xfrm>
            <a:off x="2035770" y="4154718"/>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2B3F205E-0899-EF34-6D7E-C50FE792AB70}"/>
              </a:ext>
            </a:extLst>
          </p:cNvPr>
          <p:cNvSpPr/>
          <p:nvPr/>
        </p:nvSpPr>
        <p:spPr>
          <a:xfrm>
            <a:off x="3515195" y="4154718"/>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C2962251-787E-58D6-129F-A5474ABCB89C}"/>
              </a:ext>
            </a:extLst>
          </p:cNvPr>
          <p:cNvSpPr/>
          <p:nvPr/>
        </p:nvSpPr>
        <p:spPr>
          <a:xfrm>
            <a:off x="4994621" y="4154716"/>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BA9F656F-FC77-AF80-AD04-0D1864E4A8F2}"/>
              </a:ext>
            </a:extLst>
          </p:cNvPr>
          <p:cNvSpPr/>
          <p:nvPr/>
        </p:nvSpPr>
        <p:spPr>
          <a:xfrm>
            <a:off x="6474047" y="4154715"/>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DDCCAC6A-1E99-ACDE-1D73-F05CCBF4FC08}"/>
              </a:ext>
            </a:extLst>
          </p:cNvPr>
          <p:cNvSpPr/>
          <p:nvPr/>
        </p:nvSpPr>
        <p:spPr>
          <a:xfrm>
            <a:off x="7953473" y="4154715"/>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3DADD17-FA59-5697-DD23-BD5575B8BBF6}"/>
              </a:ext>
            </a:extLst>
          </p:cNvPr>
          <p:cNvSpPr/>
          <p:nvPr/>
        </p:nvSpPr>
        <p:spPr>
          <a:xfrm>
            <a:off x="9432898" y="4154715"/>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EE0168D-44FB-62FF-305E-6B5461AD4500}"/>
              </a:ext>
            </a:extLst>
          </p:cNvPr>
          <p:cNvSpPr txBox="1"/>
          <p:nvPr/>
        </p:nvSpPr>
        <p:spPr>
          <a:xfrm>
            <a:off x="5491906" y="4345955"/>
            <a:ext cx="928350"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a:t>
            </a:r>
          </a:p>
        </p:txBody>
      </p:sp>
      <p:sp>
        <p:nvSpPr>
          <p:cNvPr id="19" name="CasellaDiTesto 18">
            <a:extLst>
              <a:ext uri="{FF2B5EF4-FFF2-40B4-BE49-F238E27FC236}">
                <a16:creationId xmlns:a16="http://schemas.microsoft.com/office/drawing/2014/main" id="{162D44F7-6211-1F09-3F82-6C13E4E515CA}"/>
              </a:ext>
            </a:extLst>
          </p:cNvPr>
          <p:cNvSpPr txBox="1"/>
          <p:nvPr/>
        </p:nvSpPr>
        <p:spPr>
          <a:xfrm>
            <a:off x="6604362" y="4344990"/>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i+1</a:t>
            </a:r>
          </a:p>
        </p:txBody>
      </p:sp>
      <p:sp>
        <p:nvSpPr>
          <p:cNvPr id="20" name="CasellaDiTesto 19">
            <a:extLst>
              <a:ext uri="{FF2B5EF4-FFF2-40B4-BE49-F238E27FC236}">
                <a16:creationId xmlns:a16="http://schemas.microsoft.com/office/drawing/2014/main" id="{BF05FD4E-A17D-1E43-63FF-DF675BC6DDE0}"/>
              </a:ext>
            </a:extLst>
          </p:cNvPr>
          <p:cNvSpPr txBox="1"/>
          <p:nvPr/>
        </p:nvSpPr>
        <p:spPr>
          <a:xfrm>
            <a:off x="8029998" y="4335458"/>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i+2</a:t>
            </a:r>
          </a:p>
        </p:txBody>
      </p:sp>
      <p:sp>
        <p:nvSpPr>
          <p:cNvPr id="22" name="CasellaDiTesto 21">
            <a:extLst>
              <a:ext uri="{FF2B5EF4-FFF2-40B4-BE49-F238E27FC236}">
                <a16:creationId xmlns:a16="http://schemas.microsoft.com/office/drawing/2014/main" id="{C5211A9F-5FA9-5A50-EEF6-C9362FD46180}"/>
              </a:ext>
            </a:extLst>
          </p:cNvPr>
          <p:cNvSpPr txBox="1"/>
          <p:nvPr/>
        </p:nvSpPr>
        <p:spPr>
          <a:xfrm>
            <a:off x="9393139" y="4344990"/>
            <a:ext cx="1622692" cy="1200329"/>
          </a:xfrm>
          <a:prstGeom prst="rect">
            <a:avLst/>
          </a:prstGeom>
          <a:noFill/>
        </p:spPr>
        <p:txBody>
          <a:bodyPr wrap="square">
            <a:spAutoFit/>
          </a:bodyPr>
          <a:lstStyle/>
          <a:p>
            <a:r>
              <a:rPr lang="it-IT" sz="7200" err="1">
                <a:latin typeface="Arial" panose="020B0604020202020204" pitchFamily="34" charset="0"/>
                <a:cs typeface="Arial" panose="020B0604020202020204" pitchFamily="34" charset="0"/>
              </a:rPr>
              <a:t>i+N</a:t>
            </a:r>
            <a:endParaRPr lang="it-IT" sz="7200">
              <a:latin typeface="Arial" panose="020B0604020202020204" pitchFamily="34" charset="0"/>
              <a:cs typeface="Arial" panose="020B0604020202020204" pitchFamily="34" charset="0"/>
            </a:endParaRPr>
          </a:p>
        </p:txBody>
      </p:sp>
      <p:sp>
        <p:nvSpPr>
          <p:cNvPr id="4" name="CasellaDiTesto 5">
            <a:extLst>
              <a:ext uri="{FF2B5EF4-FFF2-40B4-BE49-F238E27FC236}">
                <a16:creationId xmlns:a16="http://schemas.microsoft.com/office/drawing/2014/main" id="{D1995C39-055D-19AB-9DD6-F3AB64180DF4}"/>
              </a:ext>
            </a:extLst>
          </p:cNvPr>
          <p:cNvSpPr txBox="1"/>
          <p:nvPr/>
        </p:nvSpPr>
        <p:spPr>
          <a:xfrm>
            <a:off x="126620" y="1469081"/>
            <a:ext cx="9176491" cy="1323439"/>
          </a:xfrm>
          <a:prstGeom prst="rect">
            <a:avLst/>
          </a:prstGeom>
          <a:noFill/>
        </p:spPr>
        <p:txBody>
          <a:bodyPr wrap="square" rtlCol="0">
            <a:spAutoFit/>
          </a:bodyPr>
          <a:lstStyle/>
          <a:p>
            <a:r>
              <a:rPr lang="it-IT" sz="2000" dirty="0" err="1">
                <a:latin typeface="Arial" panose="020B0604020202020204" pitchFamily="34" charset="0"/>
                <a:cs typeface="Arial" panose="020B0604020202020204" pitchFamily="34" charset="0"/>
              </a:rPr>
              <a:t>Sintax</a:t>
            </a:r>
            <a:r>
              <a:rPr lang="it-IT" sz="2000"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a:t>
            </a:r>
            <a:r>
              <a:rPr lang="it-IT" sz="2000" b="1" dirty="0">
                <a:latin typeface="Arial" panose="020B0604020202020204" pitchFamily="34" charset="0"/>
                <a:cs typeface="Arial" panose="020B0604020202020204" pitchFamily="34" charset="0"/>
              </a:rPr>
              <a:t>::= </a:t>
            </a:r>
            <a:r>
              <a:rPr lang="it-IT" sz="2000" b="1" u="sng" dirty="0">
                <a:latin typeface="Arial" panose="020B0604020202020204" pitchFamily="34" charset="0"/>
                <a:cs typeface="Arial" panose="020B0604020202020204" pitchFamily="34" charset="0"/>
              </a:rPr>
              <a:t>un0p</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r>
              <a:rPr lang="it-IT" sz="2000" b="1" dirty="0">
                <a:latin typeface="Arial" panose="020B0604020202020204" pitchFamily="34" charset="0"/>
                <a:cs typeface="Arial" panose="020B0604020202020204" pitchFamily="34" charset="0"/>
              </a:rPr>
              <a:t> </a:t>
            </a:r>
            <a:r>
              <a:rPr lang="it-IT" sz="2000" b="1" u="sng" dirty="0">
                <a:latin typeface="Arial" panose="020B0604020202020204" pitchFamily="34" charset="0"/>
                <a:cs typeface="Arial" panose="020B0604020202020204" pitchFamily="34" charset="0"/>
              </a:rPr>
              <a:t>bin0p</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endParaRPr lang="it-IT" sz="2000" b="1" dirty="0">
              <a:latin typeface="Arial" panose="020B0604020202020204" pitchFamily="34" charset="0"/>
              <a:cs typeface="Arial" panose="020B0604020202020204" pitchFamily="34" charset="0"/>
            </a:endParaRPr>
          </a:p>
          <a:p>
            <a:r>
              <a:rPr lang="it-IT" sz="2000" b="1"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it-IT" sz="2000" b="1" dirty="0">
                <a:latin typeface="Arial" panose="020B0604020202020204" pitchFamily="34" charset="0"/>
                <a:cs typeface="Arial" panose="020B0604020202020204" pitchFamily="34" charset="0"/>
              </a:rPr>
              <a:t>Un0p:</a:t>
            </a:r>
            <a:r>
              <a:rPr lang="it-IT" sz="2000" b="1" dirty="0">
                <a:latin typeface="Arial" panose="020B0604020202020204" pitchFamily="34" charset="0"/>
                <a:cs typeface="Arial" panose="020B0604020202020204" pitchFamily="34" charset="0"/>
                <a:sym typeface="Wingdings" panose="05000000000000000000" pitchFamily="2" charset="2"/>
              </a:rPr>
              <a:t>:= </a:t>
            </a:r>
            <a:r>
              <a:rPr lang="it-IT" sz="2000" b="1" dirty="0" err="1">
                <a:latin typeface="Arial" panose="020B0604020202020204" pitchFamily="34" charset="0"/>
                <a:cs typeface="Arial" panose="020B0604020202020204" pitchFamily="34" charset="0"/>
                <a:sym typeface="Wingdings" panose="05000000000000000000" pitchFamily="2" charset="2"/>
              </a:rPr>
              <a:t>always</a:t>
            </a:r>
            <a:r>
              <a:rPr lang="it-IT" sz="2000" b="1" dirty="0">
                <a:latin typeface="Arial" panose="020B0604020202020204" pitchFamily="34" charset="0"/>
                <a:cs typeface="Arial" panose="020B0604020202020204" pitchFamily="34" charset="0"/>
                <a:sym typeface="Wingdings" panose="05000000000000000000" pitchFamily="2" charset="2"/>
              </a:rPr>
              <a:t>| after| </a:t>
            </a:r>
            <a:r>
              <a:rPr lang="it-IT" sz="2000" b="1" dirty="0" err="1">
                <a:latin typeface="Arial" panose="020B0604020202020204" pitchFamily="34" charset="0"/>
                <a:cs typeface="Arial" panose="020B0604020202020204" pitchFamily="34" charset="0"/>
                <a:sym typeface="Wingdings" panose="05000000000000000000" pitchFamily="2" charset="2"/>
              </a:rPr>
              <a:t>eventually</a:t>
            </a:r>
            <a:endParaRPr lang="it-IT" sz="2000" b="1"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v"/>
            </a:pPr>
            <a:r>
              <a:rPr lang="it-IT" sz="2000" b="1" dirty="0">
                <a:solidFill>
                  <a:srgbClr val="FFC000"/>
                </a:solidFill>
                <a:latin typeface="Arial" panose="020B0604020202020204" pitchFamily="34" charset="0"/>
                <a:cs typeface="Arial" panose="020B0604020202020204" pitchFamily="34" charset="0"/>
                <a:sym typeface="Wingdings" panose="05000000000000000000" pitchFamily="2" charset="2"/>
              </a:rPr>
              <a:t>Bin0p::= </a:t>
            </a:r>
            <a:r>
              <a:rPr lang="it-IT" sz="2000" b="1" dirty="0" err="1">
                <a:solidFill>
                  <a:srgbClr val="FFC000"/>
                </a:solidFill>
                <a:latin typeface="Arial" panose="020B0604020202020204" pitchFamily="34" charset="0"/>
                <a:cs typeface="Arial" panose="020B0604020202020204" pitchFamily="34" charset="0"/>
                <a:sym typeface="Wingdings" panose="05000000000000000000" pitchFamily="2" charset="2"/>
              </a:rPr>
              <a:t>until</a:t>
            </a:r>
            <a:r>
              <a:rPr lang="it-IT" sz="2000" b="1" dirty="0">
                <a:solidFill>
                  <a:srgbClr val="FFC000"/>
                </a:solidFill>
                <a:latin typeface="Arial" panose="020B0604020202020204" pitchFamily="34" charset="0"/>
                <a:cs typeface="Arial" panose="020B0604020202020204" pitchFamily="34" charset="0"/>
                <a:sym typeface="Wingdings" panose="05000000000000000000" pitchFamily="2" charset="2"/>
              </a:rPr>
              <a:t>| releases| ;</a:t>
            </a:r>
            <a:endParaRPr lang="it-IT" sz="2000" dirty="0">
              <a:solidFill>
                <a:srgbClr val="FFC000"/>
              </a:solidFill>
              <a:latin typeface="Arial" panose="020B0604020202020204" pitchFamily="34" charset="0"/>
              <a:cs typeface="Arial" panose="020B0604020202020204" pitchFamily="34" charset="0"/>
            </a:endParaRPr>
          </a:p>
        </p:txBody>
      </p:sp>
      <p:sp>
        <p:nvSpPr>
          <p:cNvPr id="9" name="Scroll: Horizontal 8">
            <a:extLst>
              <a:ext uri="{FF2B5EF4-FFF2-40B4-BE49-F238E27FC236}">
                <a16:creationId xmlns:a16="http://schemas.microsoft.com/office/drawing/2014/main" id="{0B9A63B4-8ADF-FA2A-F526-A56FE91B010C}"/>
              </a:ext>
            </a:extLst>
          </p:cNvPr>
          <p:cNvSpPr/>
          <p:nvPr/>
        </p:nvSpPr>
        <p:spPr>
          <a:xfrm>
            <a:off x="293381" y="2907881"/>
            <a:ext cx="6037971" cy="778669"/>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u="sng">
                <a:solidFill>
                  <a:schemeClr val="tx1"/>
                </a:solidFill>
                <a:latin typeface="Arial" panose="020B0604020202020204" pitchFamily="34" charset="0"/>
                <a:cs typeface="Arial" panose="020B0604020202020204" pitchFamily="34" charset="0"/>
              </a:rPr>
              <a:t>F UNTIL G</a:t>
            </a:r>
            <a:r>
              <a:rPr lang="en-US" sz="1600" b="1">
                <a:solidFill>
                  <a:schemeClr val="tx1"/>
                </a:solidFill>
                <a:latin typeface="Arial" panose="020B0604020202020204" pitchFamily="34" charset="0"/>
                <a:cs typeface="Arial" panose="020B0604020202020204" pitchFamily="34" charset="0"/>
              </a:rPr>
              <a:t> </a:t>
            </a:r>
            <a:r>
              <a:rPr lang="en-US" sz="1600">
                <a:solidFill>
                  <a:schemeClr val="tx1"/>
                </a:solidFill>
                <a:latin typeface="Arial" panose="020B0604020202020204" pitchFamily="34" charset="0"/>
                <a:cs typeface="Arial" panose="020B0604020202020204" pitchFamily="34" charset="0"/>
              </a:rPr>
              <a:t>= </a:t>
            </a:r>
            <a:r>
              <a:rPr lang="en-US" sz="1600">
                <a:solidFill>
                  <a:srgbClr val="00B050"/>
                </a:solidFill>
                <a:latin typeface="Arial" panose="020B0604020202020204" pitchFamily="34" charset="0"/>
                <a:cs typeface="Arial" panose="020B0604020202020204" pitchFamily="34" charset="0"/>
              </a:rPr>
              <a:t>true</a:t>
            </a:r>
            <a:r>
              <a:rPr lang="en-US" sz="1600">
                <a:solidFill>
                  <a:schemeClr val="tx1"/>
                </a:solidFill>
                <a:latin typeface="Arial" panose="020B0604020202020204" pitchFamily="34" charset="0"/>
                <a:cs typeface="Arial" panose="020B0604020202020204" pitchFamily="34" charset="0"/>
              </a:rPr>
              <a:t> in</a:t>
            </a:r>
            <a:r>
              <a:rPr lang="en-US" sz="1600">
                <a:solidFill>
                  <a:srgbClr val="0033CC"/>
                </a:solidFill>
                <a:latin typeface="Arial" panose="020B0604020202020204" pitchFamily="34" charset="0"/>
                <a:cs typeface="Arial" panose="020B0604020202020204" pitchFamily="34" charset="0"/>
              </a:rPr>
              <a:t> </a:t>
            </a:r>
            <a:r>
              <a:rPr lang="en-US" sz="1600" err="1">
                <a:solidFill>
                  <a:srgbClr val="0033CC"/>
                </a:solidFill>
                <a:latin typeface="Arial" panose="020B0604020202020204" pitchFamily="34" charset="0"/>
                <a:cs typeface="Arial" panose="020B0604020202020204" pitchFamily="34" charset="0"/>
              </a:rPr>
              <a:t>i</a:t>
            </a:r>
            <a:r>
              <a:rPr lang="en-US" sz="1600">
                <a:solidFill>
                  <a:srgbClr val="0033CC"/>
                </a:solidFill>
                <a:latin typeface="Arial" panose="020B0604020202020204" pitchFamily="34" charset="0"/>
                <a:cs typeface="Arial" panose="020B0604020202020204" pitchFamily="34" charset="0"/>
              </a:rPr>
              <a:t> </a:t>
            </a:r>
            <a:r>
              <a:rPr lang="en-US" sz="1600" b="1" err="1">
                <a:solidFill>
                  <a:schemeClr val="tx1"/>
                </a:solidFill>
                <a:latin typeface="Arial" panose="020B0604020202020204" pitchFamily="34" charset="0"/>
                <a:cs typeface="Arial" panose="020B0604020202020204" pitchFamily="34" charset="0"/>
              </a:rPr>
              <a:t>iff</a:t>
            </a:r>
            <a:r>
              <a:rPr lang="en-US" sz="1600">
                <a:solidFill>
                  <a:schemeClr val="tx1"/>
                </a:solidFill>
                <a:latin typeface="Arial" panose="020B0604020202020204" pitchFamily="34" charset="0"/>
                <a:cs typeface="Arial" panose="020B0604020202020204" pitchFamily="34" charset="0"/>
              </a:rPr>
              <a:t> G = </a:t>
            </a:r>
            <a:r>
              <a:rPr lang="en-US" sz="1600">
                <a:solidFill>
                  <a:srgbClr val="00B050"/>
                </a:solidFill>
                <a:latin typeface="Arial" panose="020B0604020202020204" pitchFamily="34" charset="0"/>
                <a:cs typeface="Arial" panose="020B0604020202020204" pitchFamily="34" charset="0"/>
              </a:rPr>
              <a:t>true</a:t>
            </a:r>
            <a:r>
              <a:rPr lang="en-US" sz="1600">
                <a:solidFill>
                  <a:schemeClr val="tx1"/>
                </a:solidFill>
                <a:latin typeface="Arial" panose="020B0604020202020204" pitchFamily="34" charset="0"/>
                <a:cs typeface="Arial" panose="020B0604020202020204" pitchFamily="34" charset="0"/>
              </a:rPr>
              <a:t> in </a:t>
            </a:r>
            <a:r>
              <a:rPr lang="en-US" sz="1600">
                <a:solidFill>
                  <a:srgbClr val="0033CC"/>
                </a:solidFill>
                <a:latin typeface="Arial" panose="020B0604020202020204" pitchFamily="34" charset="0"/>
                <a:cs typeface="Arial" panose="020B0604020202020204" pitchFamily="34" charset="0"/>
              </a:rPr>
              <a:t>j&gt;=</a:t>
            </a:r>
            <a:r>
              <a:rPr lang="en-US" sz="1600" err="1">
                <a:solidFill>
                  <a:srgbClr val="0033CC"/>
                </a:solidFill>
                <a:latin typeface="Arial" panose="020B0604020202020204" pitchFamily="34" charset="0"/>
                <a:cs typeface="Arial" panose="020B0604020202020204" pitchFamily="34" charset="0"/>
              </a:rPr>
              <a:t>i</a:t>
            </a:r>
            <a:r>
              <a:rPr lang="en-US" sz="1600">
                <a:solidFill>
                  <a:srgbClr val="0033CC"/>
                </a:solidFill>
                <a:latin typeface="Arial" panose="020B0604020202020204" pitchFamily="34" charset="0"/>
                <a:cs typeface="Arial" panose="020B0604020202020204" pitchFamily="34" charset="0"/>
              </a:rPr>
              <a:t> </a:t>
            </a:r>
            <a:r>
              <a:rPr lang="en-US" sz="1600" b="1">
                <a:solidFill>
                  <a:schemeClr val="tx1"/>
                </a:solidFill>
                <a:latin typeface="Arial" panose="020B0604020202020204" pitchFamily="34" charset="0"/>
                <a:cs typeface="Arial" panose="020B0604020202020204" pitchFamily="34" charset="0"/>
              </a:rPr>
              <a:t>&amp;&amp;</a:t>
            </a:r>
            <a:r>
              <a:rPr lang="en-US" sz="1600">
                <a:solidFill>
                  <a:schemeClr val="tx1"/>
                </a:solidFill>
                <a:latin typeface="Arial" panose="020B0604020202020204" pitchFamily="34" charset="0"/>
                <a:cs typeface="Arial" panose="020B0604020202020204" pitchFamily="34" charset="0"/>
              </a:rPr>
              <a:t> F = </a:t>
            </a:r>
            <a:r>
              <a:rPr lang="en-US" sz="1600">
                <a:solidFill>
                  <a:srgbClr val="00B050"/>
                </a:solidFill>
                <a:latin typeface="Arial" panose="020B0604020202020204" pitchFamily="34" charset="0"/>
                <a:cs typeface="Arial" panose="020B0604020202020204" pitchFamily="34" charset="0"/>
              </a:rPr>
              <a:t>true</a:t>
            </a:r>
            <a:r>
              <a:rPr lang="en-US" sz="1600">
                <a:solidFill>
                  <a:schemeClr val="tx1"/>
                </a:solidFill>
                <a:latin typeface="Arial" panose="020B0604020202020204" pitchFamily="34" charset="0"/>
                <a:cs typeface="Arial" panose="020B0604020202020204" pitchFamily="34" charset="0"/>
              </a:rPr>
              <a:t> in </a:t>
            </a:r>
            <a:r>
              <a:rPr lang="en-US" sz="1600">
                <a:solidFill>
                  <a:srgbClr val="0033CC"/>
                </a:solidFill>
                <a:latin typeface="Arial" panose="020B0604020202020204" pitchFamily="34" charset="0"/>
                <a:cs typeface="Arial" panose="020B0604020202020204" pitchFamily="34" charset="0"/>
              </a:rPr>
              <a:t>k</a:t>
            </a:r>
            <a:r>
              <a:rPr lang="en-US" sz="1600">
                <a:solidFill>
                  <a:schemeClr val="tx1"/>
                </a:solidFill>
                <a:latin typeface="Arial" panose="020B0604020202020204" pitchFamily="34" charset="0"/>
                <a:cs typeface="Arial" panose="020B0604020202020204" pitchFamily="34" charset="0"/>
              </a:rPr>
              <a:t>: </a:t>
            </a:r>
            <a:r>
              <a:rPr lang="en-US" sz="1600" err="1">
                <a:solidFill>
                  <a:srgbClr val="0033CC"/>
                </a:solidFill>
                <a:latin typeface="Arial" panose="020B0604020202020204" pitchFamily="34" charset="0"/>
                <a:cs typeface="Arial" panose="020B0604020202020204" pitchFamily="34" charset="0"/>
              </a:rPr>
              <a:t>i</a:t>
            </a:r>
            <a:r>
              <a:rPr lang="en-US" sz="1600">
                <a:solidFill>
                  <a:srgbClr val="0033CC"/>
                </a:solidFill>
                <a:latin typeface="Arial" panose="020B0604020202020204" pitchFamily="34" charset="0"/>
                <a:cs typeface="Arial" panose="020B0604020202020204" pitchFamily="34" charset="0"/>
              </a:rPr>
              <a:t>&lt;=k&lt;j </a:t>
            </a:r>
          </a:p>
          <a:p>
            <a:pPr algn="ctr"/>
            <a:r>
              <a:rPr lang="en-US" sz="1600" b="1">
                <a:solidFill>
                  <a:schemeClr val="tx1"/>
                </a:solidFill>
                <a:latin typeface="Arial" panose="020B0604020202020204" pitchFamily="34" charset="0"/>
                <a:cs typeface="Arial" panose="020B0604020202020204" pitchFamily="34" charset="0"/>
              </a:rPr>
              <a:t>for some </a:t>
            </a:r>
            <a:r>
              <a:rPr lang="en-US" sz="1600">
                <a:solidFill>
                  <a:schemeClr val="tx1"/>
                </a:solidFill>
                <a:latin typeface="Arial" panose="020B0604020202020204" pitchFamily="34" charset="0"/>
                <a:cs typeface="Arial" panose="020B0604020202020204" pitchFamily="34" charset="0"/>
              </a:rPr>
              <a:t>state </a:t>
            </a:r>
            <a:r>
              <a:rPr lang="en-US" sz="1600">
                <a:solidFill>
                  <a:srgbClr val="0033CC"/>
                </a:solidFill>
                <a:latin typeface="Arial" panose="020B0604020202020204" pitchFamily="34" charset="0"/>
                <a:cs typeface="Arial" panose="020B0604020202020204" pitchFamily="34" charset="0"/>
              </a:rPr>
              <a:t>j</a:t>
            </a:r>
            <a:r>
              <a:rPr lang="en-US" sz="1600">
                <a:solidFill>
                  <a:schemeClr val="tx1"/>
                </a:solidFill>
                <a:latin typeface="Arial" panose="020B0604020202020204" pitchFamily="34" charset="0"/>
                <a:cs typeface="Arial" panose="020B0604020202020204" pitchFamily="34" charset="0"/>
              </a:rPr>
              <a:t>, </a:t>
            </a:r>
            <a:r>
              <a:rPr lang="en-US" sz="1600" b="1">
                <a:solidFill>
                  <a:schemeClr val="tx1"/>
                </a:solidFill>
                <a:latin typeface="Arial" panose="020B0604020202020204" pitchFamily="34" charset="0"/>
                <a:cs typeface="Arial" panose="020B0604020202020204" pitchFamily="34" charset="0"/>
              </a:rPr>
              <a:t>for each </a:t>
            </a:r>
            <a:r>
              <a:rPr lang="en-US" sz="1600">
                <a:solidFill>
                  <a:schemeClr val="tx1"/>
                </a:solidFill>
                <a:latin typeface="Arial" panose="020B0604020202020204" pitchFamily="34" charset="0"/>
                <a:cs typeface="Arial" panose="020B0604020202020204" pitchFamily="34" charset="0"/>
              </a:rPr>
              <a:t>state </a:t>
            </a:r>
            <a:r>
              <a:rPr lang="en-US" sz="1600">
                <a:solidFill>
                  <a:srgbClr val="0033CC"/>
                </a:solidFill>
                <a:latin typeface="Arial" panose="020B0604020202020204" pitchFamily="34" charset="0"/>
                <a:cs typeface="Arial" panose="020B0604020202020204" pitchFamily="34" charset="0"/>
              </a:rPr>
              <a:t>k</a:t>
            </a:r>
            <a:endParaRPr lang="en-US" sz="1600" b="1">
              <a:solidFill>
                <a:srgbClr val="0033CC"/>
              </a:solidFill>
              <a:latin typeface="Arial" panose="020B0604020202020204" pitchFamily="34" charset="0"/>
              <a:cs typeface="Arial" panose="020B0604020202020204" pitchFamily="34" charset="0"/>
            </a:endParaRPr>
          </a:p>
        </p:txBody>
      </p:sp>
      <p:sp>
        <p:nvSpPr>
          <p:cNvPr id="25" name="Titolo 1">
            <a:extLst>
              <a:ext uri="{FF2B5EF4-FFF2-40B4-BE49-F238E27FC236}">
                <a16:creationId xmlns:a16="http://schemas.microsoft.com/office/drawing/2014/main" id="{4BBF1AFF-A563-0750-7BEC-ADD7907B5BCB}"/>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26" name="TextBox 25">
            <a:extLst>
              <a:ext uri="{FF2B5EF4-FFF2-40B4-BE49-F238E27FC236}">
                <a16:creationId xmlns:a16="http://schemas.microsoft.com/office/drawing/2014/main" id="{6F85F561-62EA-BF99-C2B2-8CDA31EC9C84}"/>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Until</a:t>
            </a:r>
            <a:endParaRPr lang="en-US" sz="2800">
              <a:solidFill>
                <a:schemeClr val="bg1"/>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5325B16D-E490-9704-F04B-095BE70224AD}"/>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20</a:t>
            </a:r>
          </a:p>
        </p:txBody>
      </p:sp>
    </p:spTree>
    <p:extLst>
      <p:ext uri="{BB962C8B-B14F-4D97-AF65-F5344CB8AC3E}">
        <p14:creationId xmlns:p14="http://schemas.microsoft.com/office/powerpoint/2010/main" val="187856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0">
                                            <p:txEl>
                                              <p:pRg st="0" end="0"/>
                                            </p:txEl>
                                          </p:spTgt>
                                        </p:tgtEl>
                                        <p:attrNameLst>
                                          <p:attrName>style.color</p:attrName>
                                        </p:attrNameLst>
                                      </p:cBhvr>
                                      <p:to>
                                        <a:schemeClr val="accent1"/>
                                      </p:to>
                                    </p:animClr>
                                    <p:animClr clrSpc="rgb" dir="cw">
                                      <p:cBhvr>
                                        <p:cTn id="7" dur="500" fill="hold"/>
                                        <p:tgtEl>
                                          <p:spTgt spid="20">
                                            <p:txEl>
                                              <p:pRg st="0" end="0"/>
                                            </p:txEl>
                                          </p:spTgt>
                                        </p:tgtEl>
                                        <p:attrNameLst>
                                          <p:attrName>fillcolor</p:attrName>
                                        </p:attrNameLst>
                                      </p:cBhvr>
                                      <p:to>
                                        <a:schemeClr val="accent1"/>
                                      </p:to>
                                    </p:animClr>
                                    <p:set>
                                      <p:cBhvr>
                                        <p:cTn id="8" dur="500" fill="hold"/>
                                        <p:tgtEl>
                                          <p:spTgt spid="20">
                                            <p:txEl>
                                              <p:pRg st="0" end="0"/>
                                            </p:txEl>
                                          </p:spTgt>
                                        </p:tgtEl>
                                        <p:attrNameLst>
                                          <p:attrName>fill.type</p:attrName>
                                        </p:attrNameLst>
                                      </p:cBhvr>
                                      <p:to>
                                        <p:strVal val="solid"/>
                                      </p:to>
                                    </p:set>
                                    <p:set>
                                      <p:cBhvr>
                                        <p:cTn id="9" dur="500" fill="hold"/>
                                        <p:tgtEl>
                                          <p:spTgt spid="20">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9">
                                            <p:txEl>
                                              <p:pRg st="0" end="0"/>
                                            </p:txEl>
                                          </p:spTgt>
                                        </p:tgtEl>
                                        <p:attrNameLst>
                                          <p:attrName>style.color</p:attrName>
                                        </p:attrNameLst>
                                      </p:cBhvr>
                                      <p:to>
                                        <a:srgbClr val="80A16D"/>
                                      </p:to>
                                    </p:animClr>
                                    <p:animClr clrSpc="rgb" dir="cw">
                                      <p:cBhvr>
                                        <p:cTn id="14" dur="500" fill="hold"/>
                                        <p:tgtEl>
                                          <p:spTgt spid="19">
                                            <p:txEl>
                                              <p:pRg st="0" end="0"/>
                                            </p:txEl>
                                          </p:spTgt>
                                        </p:tgtEl>
                                        <p:attrNameLst>
                                          <p:attrName>fillcolor</p:attrName>
                                        </p:attrNameLst>
                                      </p:cBhvr>
                                      <p:to>
                                        <a:srgbClr val="80A16D"/>
                                      </p:to>
                                    </p:animClr>
                                    <p:set>
                                      <p:cBhvr>
                                        <p:cTn id="15" dur="500" fill="hold"/>
                                        <p:tgtEl>
                                          <p:spTgt spid="19">
                                            <p:txEl>
                                              <p:pRg st="0" end="0"/>
                                            </p:txEl>
                                          </p:spTgt>
                                        </p:tgtEl>
                                        <p:attrNameLst>
                                          <p:attrName>fill.type</p:attrName>
                                        </p:attrNameLst>
                                      </p:cBhvr>
                                      <p:to>
                                        <p:strVal val="solid"/>
                                      </p:to>
                                    </p:set>
                                    <p:set>
                                      <p:cBhvr>
                                        <p:cTn id="16" dur="500" fill="hold"/>
                                        <p:tgtEl>
                                          <p:spTgt spid="19">
                                            <p:txEl>
                                              <p:pRg st="0" end="0"/>
                                            </p:txEl>
                                          </p:spTgt>
                                        </p:tgtEl>
                                        <p:attrNameLst>
                                          <p:attrName>fill.on</p:attrName>
                                        </p:attrNameLst>
                                      </p:cBhvr>
                                      <p:to>
                                        <p:strVal val="true"/>
                                      </p:to>
                                    </p:set>
                                  </p:childTnLst>
                                </p:cTn>
                              </p:par>
                              <p:par>
                                <p:cTn id="17" presetID="19" presetClass="emph" presetSubtype="0" fill="hold" nodeType="withEffect">
                                  <p:stCondLst>
                                    <p:cond delay="0"/>
                                  </p:stCondLst>
                                  <p:childTnLst>
                                    <p:animClr clrSpc="rgb" dir="cw">
                                      <p:cBhvr override="childStyle">
                                        <p:cTn id="18" dur="500" fill="hold"/>
                                        <p:tgtEl>
                                          <p:spTgt spid="18">
                                            <p:txEl>
                                              <p:pRg st="0" end="0"/>
                                            </p:txEl>
                                          </p:spTgt>
                                        </p:tgtEl>
                                        <p:attrNameLst>
                                          <p:attrName>style.color</p:attrName>
                                        </p:attrNameLst>
                                      </p:cBhvr>
                                      <p:to>
                                        <a:srgbClr val="80A16D"/>
                                      </p:to>
                                    </p:animClr>
                                    <p:animClr clrSpc="rgb" dir="cw">
                                      <p:cBhvr>
                                        <p:cTn id="19" dur="500" fill="hold"/>
                                        <p:tgtEl>
                                          <p:spTgt spid="18">
                                            <p:txEl>
                                              <p:pRg st="0" end="0"/>
                                            </p:txEl>
                                          </p:spTgt>
                                        </p:tgtEl>
                                        <p:attrNameLst>
                                          <p:attrName>fillcolor</p:attrName>
                                        </p:attrNameLst>
                                      </p:cBhvr>
                                      <p:to>
                                        <a:srgbClr val="80A16D"/>
                                      </p:to>
                                    </p:animClr>
                                    <p:set>
                                      <p:cBhvr>
                                        <p:cTn id="20" dur="500" fill="hold"/>
                                        <p:tgtEl>
                                          <p:spTgt spid="18">
                                            <p:txEl>
                                              <p:pRg st="0" end="0"/>
                                            </p:txEl>
                                          </p:spTgt>
                                        </p:tgtEl>
                                        <p:attrNameLst>
                                          <p:attrName>fill.type</p:attrName>
                                        </p:attrNameLst>
                                      </p:cBhvr>
                                      <p:to>
                                        <p:strVal val="solid"/>
                                      </p:to>
                                    </p:set>
                                    <p:set>
                                      <p:cBhvr>
                                        <p:cTn id="21" dur="500" fill="hold"/>
                                        <p:tgtEl>
                                          <p:spTgt spid="18">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3B6F69D-164C-E93C-FFFD-E962A94026A7}"/>
              </a:ext>
            </a:extLst>
          </p:cNvPr>
          <p:cNvSpPr txBox="1"/>
          <p:nvPr/>
        </p:nvSpPr>
        <p:spPr>
          <a:xfrm>
            <a:off x="1661468" y="2921166"/>
            <a:ext cx="2530545" cy="1015663"/>
          </a:xfrm>
          <a:prstGeom prst="rect">
            <a:avLst/>
          </a:prstGeom>
          <a:noFill/>
        </p:spPr>
        <p:txBody>
          <a:bodyPr wrap="square" rtlCol="0">
            <a:spAutoFit/>
          </a:bodyPr>
          <a:lstStyle/>
          <a:p>
            <a:r>
              <a:rPr lang="it-IT" sz="6000" b="1">
                <a:solidFill>
                  <a:schemeClr val="tx2">
                    <a:lumMod val="75000"/>
                  </a:schemeClr>
                </a:solidFill>
                <a:latin typeface="Arial" panose="020B0604020202020204" pitchFamily="34" charset="0"/>
                <a:cs typeface="Arial" panose="020B0604020202020204" pitchFamily="34" charset="0"/>
              </a:rPr>
              <a:t>UNTIL</a:t>
            </a:r>
          </a:p>
        </p:txBody>
      </p:sp>
      <p:sp>
        <p:nvSpPr>
          <p:cNvPr id="6" name="Titolo 1">
            <a:extLst>
              <a:ext uri="{FF2B5EF4-FFF2-40B4-BE49-F238E27FC236}">
                <a16:creationId xmlns:a16="http://schemas.microsoft.com/office/drawing/2014/main" id="{95D91143-A082-935D-94B5-743ADC556BB4}"/>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7" name="TextBox 6">
            <a:extLst>
              <a:ext uri="{FF2B5EF4-FFF2-40B4-BE49-F238E27FC236}">
                <a16:creationId xmlns:a16="http://schemas.microsoft.com/office/drawing/2014/main" id="{1D3B7933-CCD1-6218-7285-B90335C6318D}"/>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Until</a:t>
            </a:r>
            <a:endParaRPr lang="en-US" sz="280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FE6663F-DCF4-1F86-9087-D5859FE20680}"/>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21</a:t>
            </a:r>
          </a:p>
        </p:txBody>
      </p:sp>
      <p:cxnSp>
        <p:nvCxnSpPr>
          <p:cNvPr id="2" name="Connettore 1 3">
            <a:extLst>
              <a:ext uri="{FF2B5EF4-FFF2-40B4-BE49-F238E27FC236}">
                <a16:creationId xmlns:a16="http://schemas.microsoft.com/office/drawing/2014/main" id="{EAEFC821-0DF2-97D0-27F1-FD4D362CB426}"/>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9" name="CasellaDiTesto 8">
            <a:extLst>
              <a:ext uri="{FF2B5EF4-FFF2-40B4-BE49-F238E27FC236}">
                <a16:creationId xmlns:a16="http://schemas.microsoft.com/office/drawing/2014/main" id="{D7C3EE73-E43C-C7E9-0A34-3E2312971454}"/>
              </a:ext>
            </a:extLst>
          </p:cNvPr>
          <p:cNvSpPr txBox="1"/>
          <p:nvPr/>
        </p:nvSpPr>
        <p:spPr>
          <a:xfrm>
            <a:off x="5913120" y="2151726"/>
            <a:ext cx="6096000" cy="2554545"/>
          </a:xfrm>
          <a:prstGeom prst="rect">
            <a:avLst/>
          </a:prstGeom>
          <a:noFill/>
        </p:spPr>
        <p:txBody>
          <a:bodyPr wrap="square">
            <a:spAutoFit/>
          </a:bodyPr>
          <a:lstStyle/>
          <a:p>
            <a:r>
              <a:rPr lang="it-IT" sz="3200" b="1" dirty="0" err="1">
                <a:solidFill>
                  <a:srgbClr val="0033CC"/>
                </a:solidFill>
                <a:latin typeface="Consolas" panose="020B0609020204030204" pitchFamily="49" charset="0"/>
                <a:cs typeface="Consolas" panose="020B0609020204030204" pitchFamily="49" charset="0"/>
              </a:rPr>
              <a:t>fact</a:t>
            </a:r>
            <a:r>
              <a:rPr lang="it-IT" sz="3200" b="1" dirty="0">
                <a:latin typeface="Consolas" panose="020B0609020204030204" pitchFamily="49" charset="0"/>
                <a:cs typeface="Consolas" panose="020B0609020204030204" pitchFamily="49" charset="0"/>
              </a:rPr>
              <a:t> </a:t>
            </a:r>
            <a:r>
              <a:rPr lang="it-IT" sz="3200" b="1" dirty="0" err="1">
                <a:latin typeface="Consolas" panose="020B0609020204030204" pitchFamily="49" charset="0"/>
                <a:cs typeface="Consolas" panose="020B0609020204030204" pitchFamily="49" charset="0"/>
              </a:rPr>
              <a:t>AliveUntilDeath</a:t>
            </a:r>
            <a:r>
              <a:rPr lang="it-IT" sz="3200" b="1" dirty="0">
                <a:latin typeface="Consolas" panose="020B0609020204030204" pitchFamily="49" charset="0"/>
                <a:cs typeface="Consolas" panose="020B0609020204030204" pitchFamily="49" charset="0"/>
              </a:rPr>
              <a:t> {</a:t>
            </a:r>
          </a:p>
          <a:p>
            <a:r>
              <a:rPr lang="it-IT" sz="3200" b="1" dirty="0" err="1">
                <a:solidFill>
                  <a:srgbClr val="0033CC"/>
                </a:solidFill>
                <a:latin typeface="Consolas" panose="020B0609020204030204" pitchFamily="49" charset="0"/>
                <a:cs typeface="Consolas" panose="020B0609020204030204" pitchFamily="49" charset="0"/>
              </a:rPr>
              <a:t>always</a:t>
            </a:r>
            <a:r>
              <a:rPr lang="it-IT" sz="3200" b="1" dirty="0">
                <a:latin typeface="Consolas" panose="020B0609020204030204" pitchFamily="49" charset="0"/>
                <a:cs typeface="Consolas" panose="020B0609020204030204" pitchFamily="49" charset="0"/>
              </a:rPr>
              <a:t> (</a:t>
            </a:r>
            <a:r>
              <a:rPr lang="it-IT" sz="3200" b="1" dirty="0" err="1">
                <a:solidFill>
                  <a:srgbClr val="0033CC"/>
                </a:solidFill>
                <a:latin typeface="Consolas" panose="020B0609020204030204" pitchFamily="49" charset="0"/>
                <a:cs typeface="Consolas" panose="020B0609020204030204" pitchFamily="49" charset="0"/>
              </a:rPr>
              <a:t>all</a:t>
            </a:r>
            <a:r>
              <a:rPr lang="it-IT" sz="3200" b="1" dirty="0">
                <a:latin typeface="Consolas" panose="020B0609020204030204" pitchFamily="49" charset="0"/>
                <a:cs typeface="Consolas" panose="020B0609020204030204" pitchFamily="49" charset="0"/>
              </a:rPr>
              <a:t> p:Person | </a:t>
            </a:r>
            <a:r>
              <a:rPr lang="it-IT" sz="3200" b="1" dirty="0" err="1">
                <a:latin typeface="Consolas" panose="020B0609020204030204" pitchFamily="49" charset="0"/>
                <a:cs typeface="Consolas" panose="020B0609020204030204" pitchFamily="49" charset="0"/>
              </a:rPr>
              <a:t>p.liveness</a:t>
            </a:r>
            <a:r>
              <a:rPr lang="it-IT" sz="3200" b="1" dirty="0">
                <a:latin typeface="Consolas" panose="020B0609020204030204" pitchFamily="49" charset="0"/>
                <a:cs typeface="Consolas" panose="020B0609020204030204" pitchFamily="49" charset="0"/>
              </a:rPr>
              <a:t> = </a:t>
            </a:r>
            <a:r>
              <a:rPr lang="it-IT" sz="3200" b="1" dirty="0" err="1">
                <a:latin typeface="Consolas" panose="020B0609020204030204" pitchFamily="49" charset="0"/>
                <a:cs typeface="Consolas" panose="020B0609020204030204" pitchFamily="49" charset="0"/>
              </a:rPr>
              <a:t>Alive</a:t>
            </a:r>
            <a:r>
              <a:rPr lang="it-IT" sz="3200" b="1" dirty="0">
                <a:latin typeface="Consolas" panose="020B0609020204030204" pitchFamily="49" charset="0"/>
                <a:cs typeface="Consolas" panose="020B0609020204030204" pitchFamily="49" charset="0"/>
              </a:rPr>
              <a:t> </a:t>
            </a:r>
            <a:r>
              <a:rPr lang="it-IT" sz="3200" b="1" dirty="0" err="1">
                <a:solidFill>
                  <a:srgbClr val="0033CC"/>
                </a:solidFill>
                <a:latin typeface="Consolas" panose="020B0609020204030204" pitchFamily="49" charset="0"/>
                <a:cs typeface="Consolas" panose="020B0609020204030204" pitchFamily="49" charset="0"/>
              </a:rPr>
              <a:t>implies</a:t>
            </a:r>
            <a:r>
              <a:rPr lang="it-IT" sz="3200" b="1" dirty="0">
                <a:latin typeface="Consolas" panose="020B0609020204030204" pitchFamily="49" charset="0"/>
                <a:cs typeface="Consolas" panose="020B0609020204030204" pitchFamily="49" charset="0"/>
              </a:rPr>
              <a:t> (</a:t>
            </a:r>
            <a:r>
              <a:rPr lang="it-IT" sz="3200" b="1" dirty="0" err="1">
                <a:latin typeface="Consolas" panose="020B0609020204030204" pitchFamily="49" charset="0"/>
                <a:cs typeface="Consolas" panose="020B0609020204030204" pitchFamily="49" charset="0"/>
              </a:rPr>
              <a:t>p.liveness</a:t>
            </a:r>
            <a:r>
              <a:rPr lang="it-IT" sz="3200" b="1" dirty="0">
                <a:latin typeface="Consolas" panose="020B0609020204030204" pitchFamily="49" charset="0"/>
                <a:cs typeface="Consolas" panose="020B0609020204030204" pitchFamily="49" charset="0"/>
              </a:rPr>
              <a:t>=</a:t>
            </a:r>
            <a:r>
              <a:rPr lang="it-IT" sz="3200" b="1" dirty="0" err="1">
                <a:latin typeface="Consolas" panose="020B0609020204030204" pitchFamily="49" charset="0"/>
                <a:cs typeface="Consolas" panose="020B0609020204030204" pitchFamily="49" charset="0"/>
              </a:rPr>
              <a:t>Alive</a:t>
            </a:r>
            <a:r>
              <a:rPr lang="it-IT" sz="3200" b="1" dirty="0">
                <a:latin typeface="Consolas" panose="020B0609020204030204" pitchFamily="49" charset="0"/>
                <a:cs typeface="Consolas" panose="020B0609020204030204" pitchFamily="49" charset="0"/>
              </a:rPr>
              <a:t> </a:t>
            </a:r>
            <a:r>
              <a:rPr lang="it-IT" sz="3200" b="1" dirty="0" err="1">
                <a:solidFill>
                  <a:srgbClr val="0033CC"/>
                </a:solidFill>
                <a:latin typeface="Consolas" panose="020B0609020204030204" pitchFamily="49" charset="0"/>
                <a:cs typeface="Consolas" panose="020B0609020204030204" pitchFamily="49" charset="0"/>
              </a:rPr>
              <a:t>until</a:t>
            </a:r>
            <a:r>
              <a:rPr lang="it-IT" sz="3200" b="1" dirty="0">
                <a:latin typeface="Consolas" panose="020B0609020204030204" pitchFamily="49" charset="0"/>
                <a:cs typeface="Consolas" panose="020B0609020204030204" pitchFamily="49" charset="0"/>
              </a:rPr>
              <a:t> </a:t>
            </a:r>
            <a:r>
              <a:rPr lang="it-IT" sz="3200" b="1" dirty="0" err="1">
                <a:latin typeface="Consolas" panose="020B0609020204030204" pitchFamily="49" charset="0"/>
                <a:cs typeface="Consolas" panose="020B0609020204030204" pitchFamily="49" charset="0"/>
              </a:rPr>
              <a:t>p.liveness</a:t>
            </a:r>
            <a:r>
              <a:rPr lang="it-IT" sz="3200" b="1" dirty="0">
                <a:latin typeface="Consolas" panose="020B0609020204030204" pitchFamily="49" charset="0"/>
                <a:cs typeface="Consolas" panose="020B0609020204030204" pitchFamily="49" charset="0"/>
              </a:rPr>
              <a:t> = Dead))}</a:t>
            </a:r>
          </a:p>
        </p:txBody>
      </p:sp>
      <p:sp>
        <p:nvSpPr>
          <p:cNvPr id="3" name="Rectangle 2">
            <a:extLst>
              <a:ext uri="{FF2B5EF4-FFF2-40B4-BE49-F238E27FC236}">
                <a16:creationId xmlns:a16="http://schemas.microsoft.com/office/drawing/2014/main" id="{4C271639-A8CF-C530-007A-572D52E872A2}"/>
              </a:ext>
            </a:extLst>
          </p:cNvPr>
          <p:cNvSpPr/>
          <p:nvPr/>
        </p:nvSpPr>
        <p:spPr>
          <a:xfrm>
            <a:off x="9987410" y="3715473"/>
            <a:ext cx="1205310" cy="342844"/>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592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sellaDiTesto 9">
            <a:extLst>
              <a:ext uri="{FF2B5EF4-FFF2-40B4-BE49-F238E27FC236}">
                <a16:creationId xmlns:a16="http://schemas.microsoft.com/office/drawing/2014/main" id="{EB04C6DF-065D-ADC7-B012-43F759DE5773}"/>
              </a:ext>
            </a:extLst>
          </p:cNvPr>
          <p:cNvSpPr txBox="1"/>
          <p:nvPr/>
        </p:nvSpPr>
        <p:spPr>
          <a:xfrm>
            <a:off x="6739993" y="3390880"/>
            <a:ext cx="4426410" cy="769441"/>
          </a:xfrm>
          <a:prstGeom prst="rect">
            <a:avLst/>
          </a:prstGeom>
          <a:noFill/>
        </p:spPr>
        <p:txBody>
          <a:bodyPr wrap="square" rtlCol="0">
            <a:spAutoFit/>
          </a:bodyPr>
          <a:lstStyle/>
          <a:p>
            <a:r>
              <a:rPr lang="it-IT" sz="4400">
                <a:solidFill>
                  <a:srgbClr val="729134"/>
                </a:solidFill>
                <a:latin typeface="Arial" panose="020B0604020202020204" pitchFamily="34" charset="0"/>
                <a:cs typeface="Arial" panose="020B0604020202020204" pitchFamily="34" charset="0"/>
              </a:rPr>
              <a:t>F</a:t>
            </a:r>
            <a:r>
              <a:rPr lang="it-IT" sz="4400">
                <a:solidFill>
                  <a:srgbClr val="0070C0"/>
                </a:solidFill>
                <a:latin typeface="Arial" panose="020B0604020202020204" pitchFamily="34" charset="0"/>
                <a:cs typeface="Arial" panose="020B0604020202020204" pitchFamily="34" charset="0"/>
              </a:rPr>
              <a:t> </a:t>
            </a:r>
            <a:r>
              <a:rPr lang="it-IT" sz="4400">
                <a:latin typeface="Arial" panose="020B0604020202020204" pitchFamily="34" charset="0"/>
                <a:cs typeface="Arial" panose="020B0604020202020204" pitchFamily="34" charset="0"/>
              </a:rPr>
              <a:t>RELEASES</a:t>
            </a:r>
            <a:r>
              <a:rPr lang="it-IT" sz="4400">
                <a:solidFill>
                  <a:srgbClr val="0070C0"/>
                </a:solidFill>
                <a:latin typeface="Arial" panose="020B0604020202020204" pitchFamily="34" charset="0"/>
                <a:cs typeface="Arial" panose="020B0604020202020204" pitchFamily="34" charset="0"/>
              </a:rPr>
              <a:t> </a:t>
            </a:r>
            <a:r>
              <a:rPr lang="it-IT" sz="4400">
                <a:solidFill>
                  <a:srgbClr val="005A9A"/>
                </a:solidFill>
                <a:latin typeface="Arial" panose="020B0604020202020204" pitchFamily="34" charset="0"/>
                <a:cs typeface="Arial" panose="020B0604020202020204" pitchFamily="34" charset="0"/>
              </a:rPr>
              <a:t>G</a:t>
            </a:r>
          </a:p>
        </p:txBody>
      </p:sp>
      <p:sp>
        <p:nvSpPr>
          <p:cNvPr id="11" name="Rettangolo 10">
            <a:extLst>
              <a:ext uri="{FF2B5EF4-FFF2-40B4-BE49-F238E27FC236}">
                <a16:creationId xmlns:a16="http://schemas.microsoft.com/office/drawing/2014/main" id="{88144955-4DDB-DC44-408D-3CCF0FDB02A3}"/>
              </a:ext>
            </a:extLst>
          </p:cNvPr>
          <p:cNvSpPr/>
          <p:nvPr/>
        </p:nvSpPr>
        <p:spPr>
          <a:xfrm>
            <a:off x="556347" y="4152006"/>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773C2165-771D-F327-D530-CC2AAB9E2778}"/>
              </a:ext>
            </a:extLst>
          </p:cNvPr>
          <p:cNvSpPr/>
          <p:nvPr/>
        </p:nvSpPr>
        <p:spPr>
          <a:xfrm>
            <a:off x="2035773" y="4152005"/>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2B3F205E-0899-EF34-6D7E-C50FE792AB70}"/>
              </a:ext>
            </a:extLst>
          </p:cNvPr>
          <p:cNvSpPr/>
          <p:nvPr/>
        </p:nvSpPr>
        <p:spPr>
          <a:xfrm>
            <a:off x="3515198" y="4152005"/>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C2962251-787E-58D6-129F-A5474ABCB89C}"/>
              </a:ext>
            </a:extLst>
          </p:cNvPr>
          <p:cNvSpPr/>
          <p:nvPr/>
        </p:nvSpPr>
        <p:spPr>
          <a:xfrm>
            <a:off x="4994624" y="415200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BA9F656F-FC77-AF80-AD04-0D1864E4A8F2}"/>
              </a:ext>
            </a:extLst>
          </p:cNvPr>
          <p:cNvSpPr/>
          <p:nvPr/>
        </p:nvSpPr>
        <p:spPr>
          <a:xfrm>
            <a:off x="6474050" y="4152002"/>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DDCCAC6A-1E99-ACDE-1D73-F05CCBF4FC08}"/>
              </a:ext>
            </a:extLst>
          </p:cNvPr>
          <p:cNvSpPr/>
          <p:nvPr/>
        </p:nvSpPr>
        <p:spPr>
          <a:xfrm>
            <a:off x="7953476" y="4152002"/>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3DADD17-FA59-5697-DD23-BD5575B8BBF6}"/>
              </a:ext>
            </a:extLst>
          </p:cNvPr>
          <p:cNvSpPr/>
          <p:nvPr/>
        </p:nvSpPr>
        <p:spPr>
          <a:xfrm>
            <a:off x="9432901" y="4152002"/>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EE0168D-44FB-62FF-305E-6B5461AD4500}"/>
              </a:ext>
            </a:extLst>
          </p:cNvPr>
          <p:cNvSpPr txBox="1"/>
          <p:nvPr/>
        </p:nvSpPr>
        <p:spPr>
          <a:xfrm>
            <a:off x="5491909" y="4343242"/>
            <a:ext cx="928350"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a:t>
            </a:r>
          </a:p>
        </p:txBody>
      </p:sp>
      <p:sp>
        <p:nvSpPr>
          <p:cNvPr id="20" name="CasellaDiTesto 19">
            <a:extLst>
              <a:ext uri="{FF2B5EF4-FFF2-40B4-BE49-F238E27FC236}">
                <a16:creationId xmlns:a16="http://schemas.microsoft.com/office/drawing/2014/main" id="{BF05FD4E-A17D-1E43-63FF-DF675BC6DDE0}"/>
              </a:ext>
            </a:extLst>
          </p:cNvPr>
          <p:cNvSpPr txBox="1"/>
          <p:nvPr/>
        </p:nvSpPr>
        <p:spPr>
          <a:xfrm>
            <a:off x="8030001" y="4332745"/>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i+2</a:t>
            </a:r>
          </a:p>
        </p:txBody>
      </p:sp>
      <p:sp>
        <p:nvSpPr>
          <p:cNvPr id="22" name="CasellaDiTesto 21">
            <a:extLst>
              <a:ext uri="{FF2B5EF4-FFF2-40B4-BE49-F238E27FC236}">
                <a16:creationId xmlns:a16="http://schemas.microsoft.com/office/drawing/2014/main" id="{C5211A9F-5FA9-5A50-EEF6-C9362FD46180}"/>
              </a:ext>
            </a:extLst>
          </p:cNvPr>
          <p:cNvSpPr txBox="1"/>
          <p:nvPr/>
        </p:nvSpPr>
        <p:spPr>
          <a:xfrm>
            <a:off x="9408857" y="4332745"/>
            <a:ext cx="1660762" cy="1200329"/>
          </a:xfrm>
          <a:prstGeom prst="rect">
            <a:avLst/>
          </a:prstGeom>
          <a:noFill/>
        </p:spPr>
        <p:txBody>
          <a:bodyPr wrap="square">
            <a:spAutoFit/>
          </a:bodyPr>
          <a:lstStyle/>
          <a:p>
            <a:r>
              <a:rPr lang="it-IT" sz="7200" err="1">
                <a:latin typeface="Arial" panose="020B0604020202020204" pitchFamily="34" charset="0"/>
                <a:cs typeface="Arial" panose="020B0604020202020204" pitchFamily="34" charset="0"/>
              </a:rPr>
              <a:t>i+N</a:t>
            </a:r>
            <a:endParaRPr lang="it-IT" sz="720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F5A92C91-63F5-8F66-9B44-861B3C175425}"/>
              </a:ext>
            </a:extLst>
          </p:cNvPr>
          <p:cNvGrpSpPr/>
          <p:nvPr/>
        </p:nvGrpSpPr>
        <p:grpSpPr>
          <a:xfrm>
            <a:off x="10149917" y="1568825"/>
            <a:ext cx="1681479" cy="695115"/>
            <a:chOff x="10149917" y="1568825"/>
            <a:chExt cx="1681479" cy="695115"/>
          </a:xfrm>
        </p:grpSpPr>
        <p:sp>
          <p:nvSpPr>
            <p:cNvPr id="23" name="CasellaDiTesto 4">
              <a:extLst>
                <a:ext uri="{FF2B5EF4-FFF2-40B4-BE49-F238E27FC236}">
                  <a16:creationId xmlns:a16="http://schemas.microsoft.com/office/drawing/2014/main" id="{0F040A5A-81B5-9324-C99A-87AB73CAA73F}"/>
                </a:ext>
              </a:extLst>
            </p:cNvPr>
            <p:cNvSpPr txBox="1"/>
            <p:nvPr/>
          </p:nvSpPr>
          <p:spPr>
            <a:xfrm>
              <a:off x="10351970" y="1568825"/>
              <a:ext cx="1479426" cy="369332"/>
            </a:xfrm>
            <a:prstGeom prst="rect">
              <a:avLst/>
            </a:prstGeom>
            <a:noFill/>
          </p:spPr>
          <p:txBody>
            <a:bodyPr wrap="square" rtlCol="0">
              <a:spAutoFit/>
            </a:bodyPr>
            <a:lstStyle/>
            <a:p>
              <a:r>
                <a:rPr lang="it-IT" b="1">
                  <a:solidFill>
                    <a:srgbClr val="729134"/>
                  </a:solidFill>
                  <a:latin typeface="Arial" panose="020B0604020202020204" pitchFamily="34" charset="0"/>
                  <a:cs typeface="Arial" panose="020B0604020202020204" pitchFamily="34" charset="0"/>
                </a:rPr>
                <a:t>F IS TRUE </a:t>
              </a:r>
            </a:p>
          </p:txBody>
        </p:sp>
        <p:sp>
          <p:nvSpPr>
            <p:cNvPr id="24" name="Connettore 5">
              <a:extLst>
                <a:ext uri="{FF2B5EF4-FFF2-40B4-BE49-F238E27FC236}">
                  <a16:creationId xmlns:a16="http://schemas.microsoft.com/office/drawing/2014/main" id="{19912B27-A48D-4530-2F7A-0B9A95E00021}"/>
                </a:ext>
              </a:extLst>
            </p:cNvPr>
            <p:cNvSpPr/>
            <p:nvPr/>
          </p:nvSpPr>
          <p:spPr>
            <a:xfrm>
              <a:off x="10149917" y="1964678"/>
              <a:ext cx="229699" cy="221162"/>
            </a:xfrm>
            <a:prstGeom prst="flowChartConnector">
              <a:avLst/>
            </a:prstGeom>
            <a:solidFill>
              <a:srgbClr val="005A9A"/>
            </a:solidFill>
            <a:ln>
              <a:solidFill>
                <a:srgbClr val="005A9A"/>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solidFill>
                  <a:srgbClr val="005A9A"/>
                </a:solidFill>
                <a:latin typeface="Arial" panose="020B0604020202020204" pitchFamily="34" charset="0"/>
                <a:cs typeface="Arial" panose="020B0604020202020204" pitchFamily="34" charset="0"/>
              </a:endParaRPr>
            </a:p>
          </p:txBody>
        </p:sp>
        <p:sp>
          <p:nvSpPr>
            <p:cNvPr id="26" name="CasellaDiTesto 6">
              <a:extLst>
                <a:ext uri="{FF2B5EF4-FFF2-40B4-BE49-F238E27FC236}">
                  <a16:creationId xmlns:a16="http://schemas.microsoft.com/office/drawing/2014/main" id="{838869A4-FAA5-39D5-8671-187504EF4259}"/>
                </a:ext>
              </a:extLst>
            </p:cNvPr>
            <p:cNvSpPr txBox="1"/>
            <p:nvPr/>
          </p:nvSpPr>
          <p:spPr>
            <a:xfrm>
              <a:off x="10339270" y="1894608"/>
              <a:ext cx="1479426" cy="369332"/>
            </a:xfrm>
            <a:prstGeom prst="rect">
              <a:avLst/>
            </a:prstGeom>
            <a:noFill/>
          </p:spPr>
          <p:txBody>
            <a:bodyPr wrap="square" rtlCol="0">
              <a:spAutoFit/>
            </a:bodyPr>
            <a:lstStyle/>
            <a:p>
              <a:r>
                <a:rPr lang="it-IT" b="1">
                  <a:solidFill>
                    <a:srgbClr val="005A9A"/>
                  </a:solidFill>
                  <a:latin typeface="Arial" panose="020B0604020202020204" pitchFamily="34" charset="0"/>
                  <a:cs typeface="Arial" panose="020B0604020202020204" pitchFamily="34" charset="0"/>
                </a:rPr>
                <a:t>G IS TRUE </a:t>
              </a:r>
            </a:p>
          </p:txBody>
        </p:sp>
        <p:sp>
          <p:nvSpPr>
            <p:cNvPr id="27" name="Connettore 7">
              <a:extLst>
                <a:ext uri="{FF2B5EF4-FFF2-40B4-BE49-F238E27FC236}">
                  <a16:creationId xmlns:a16="http://schemas.microsoft.com/office/drawing/2014/main" id="{053F2B38-073A-8936-C65C-BFDD5DC4ECD2}"/>
                </a:ext>
              </a:extLst>
            </p:cNvPr>
            <p:cNvSpPr/>
            <p:nvPr/>
          </p:nvSpPr>
          <p:spPr>
            <a:xfrm>
              <a:off x="10149917" y="1608047"/>
              <a:ext cx="229699" cy="221162"/>
            </a:xfrm>
            <a:prstGeom prst="flowChartConnector">
              <a:avLst/>
            </a:prstGeom>
            <a:solidFill>
              <a:srgbClr val="72913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grpSp>
      <p:sp>
        <p:nvSpPr>
          <p:cNvPr id="4" name="CasellaDiTesto 5">
            <a:extLst>
              <a:ext uri="{FF2B5EF4-FFF2-40B4-BE49-F238E27FC236}">
                <a16:creationId xmlns:a16="http://schemas.microsoft.com/office/drawing/2014/main" id="{76D304FF-64CD-EF2C-0552-F238E03B0172}"/>
              </a:ext>
            </a:extLst>
          </p:cNvPr>
          <p:cNvSpPr txBox="1"/>
          <p:nvPr/>
        </p:nvSpPr>
        <p:spPr>
          <a:xfrm>
            <a:off x="126620" y="1469081"/>
            <a:ext cx="9176491" cy="1323439"/>
          </a:xfrm>
          <a:prstGeom prst="rect">
            <a:avLst/>
          </a:prstGeom>
          <a:noFill/>
        </p:spPr>
        <p:txBody>
          <a:bodyPr wrap="square" rtlCol="0">
            <a:spAutoFit/>
          </a:bodyPr>
          <a:lstStyle/>
          <a:p>
            <a:r>
              <a:rPr lang="it-IT" sz="2000" dirty="0" err="1">
                <a:latin typeface="Arial" panose="020B0604020202020204" pitchFamily="34" charset="0"/>
                <a:cs typeface="Arial" panose="020B0604020202020204" pitchFamily="34" charset="0"/>
              </a:rPr>
              <a:t>Sintax</a:t>
            </a:r>
            <a:r>
              <a:rPr lang="it-IT" sz="2000"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a:t>
            </a:r>
            <a:r>
              <a:rPr lang="it-IT" sz="2000" b="1" dirty="0">
                <a:latin typeface="Arial" panose="020B0604020202020204" pitchFamily="34" charset="0"/>
                <a:cs typeface="Arial" panose="020B0604020202020204" pitchFamily="34" charset="0"/>
              </a:rPr>
              <a:t>::= </a:t>
            </a:r>
            <a:r>
              <a:rPr lang="it-IT" sz="2000" b="1" u="sng" dirty="0">
                <a:latin typeface="Arial" panose="020B0604020202020204" pitchFamily="34" charset="0"/>
                <a:cs typeface="Arial" panose="020B0604020202020204" pitchFamily="34" charset="0"/>
              </a:rPr>
              <a:t>un0p</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r>
              <a:rPr lang="it-IT" sz="2000" b="1" dirty="0">
                <a:latin typeface="Arial" panose="020B0604020202020204" pitchFamily="34" charset="0"/>
                <a:cs typeface="Arial" panose="020B0604020202020204" pitchFamily="34" charset="0"/>
              </a:rPr>
              <a:t> </a:t>
            </a:r>
            <a:r>
              <a:rPr lang="it-IT" sz="2000" b="1" u="sng" dirty="0">
                <a:latin typeface="Arial" panose="020B0604020202020204" pitchFamily="34" charset="0"/>
                <a:cs typeface="Arial" panose="020B0604020202020204" pitchFamily="34" charset="0"/>
              </a:rPr>
              <a:t>bin0p</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endParaRPr lang="it-IT" sz="2000" b="1" dirty="0">
              <a:latin typeface="Arial" panose="020B0604020202020204" pitchFamily="34" charset="0"/>
              <a:cs typeface="Arial" panose="020B0604020202020204" pitchFamily="34" charset="0"/>
            </a:endParaRPr>
          </a:p>
          <a:p>
            <a:r>
              <a:rPr lang="it-IT" sz="2000" b="1"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it-IT" sz="2000" b="1" dirty="0">
                <a:latin typeface="Arial" panose="020B0604020202020204" pitchFamily="34" charset="0"/>
                <a:cs typeface="Arial" panose="020B0604020202020204" pitchFamily="34" charset="0"/>
              </a:rPr>
              <a:t>Un0p:</a:t>
            </a:r>
            <a:r>
              <a:rPr lang="it-IT" sz="2000" b="1" dirty="0">
                <a:latin typeface="Arial" panose="020B0604020202020204" pitchFamily="34" charset="0"/>
                <a:cs typeface="Arial" panose="020B0604020202020204" pitchFamily="34" charset="0"/>
                <a:sym typeface="Wingdings" panose="05000000000000000000" pitchFamily="2" charset="2"/>
              </a:rPr>
              <a:t>:= </a:t>
            </a:r>
            <a:r>
              <a:rPr lang="it-IT" sz="2000" b="1" dirty="0" err="1">
                <a:latin typeface="Arial" panose="020B0604020202020204" pitchFamily="34" charset="0"/>
                <a:cs typeface="Arial" panose="020B0604020202020204" pitchFamily="34" charset="0"/>
                <a:sym typeface="Wingdings" panose="05000000000000000000" pitchFamily="2" charset="2"/>
              </a:rPr>
              <a:t>always</a:t>
            </a:r>
            <a:r>
              <a:rPr lang="it-IT" sz="2000" b="1" dirty="0">
                <a:latin typeface="Arial" panose="020B0604020202020204" pitchFamily="34" charset="0"/>
                <a:cs typeface="Arial" panose="020B0604020202020204" pitchFamily="34" charset="0"/>
                <a:sym typeface="Wingdings" panose="05000000000000000000" pitchFamily="2" charset="2"/>
              </a:rPr>
              <a:t>| after| </a:t>
            </a:r>
            <a:r>
              <a:rPr lang="it-IT" sz="2000" b="1" dirty="0" err="1">
                <a:latin typeface="Arial" panose="020B0604020202020204" pitchFamily="34" charset="0"/>
                <a:cs typeface="Arial" panose="020B0604020202020204" pitchFamily="34" charset="0"/>
                <a:sym typeface="Wingdings" panose="05000000000000000000" pitchFamily="2" charset="2"/>
              </a:rPr>
              <a:t>eventually</a:t>
            </a:r>
            <a:endParaRPr lang="it-IT" sz="2000" b="1"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v"/>
            </a:pPr>
            <a:r>
              <a:rPr lang="it-IT" sz="2000" b="1" dirty="0">
                <a:solidFill>
                  <a:srgbClr val="FFC000"/>
                </a:solidFill>
                <a:latin typeface="Arial" panose="020B0604020202020204" pitchFamily="34" charset="0"/>
                <a:cs typeface="Arial" panose="020B0604020202020204" pitchFamily="34" charset="0"/>
                <a:sym typeface="Wingdings" panose="05000000000000000000" pitchFamily="2" charset="2"/>
              </a:rPr>
              <a:t>Bin0p::= </a:t>
            </a:r>
            <a:r>
              <a:rPr lang="it-IT" sz="2000" b="1" dirty="0" err="1">
                <a:solidFill>
                  <a:srgbClr val="FFC000"/>
                </a:solidFill>
                <a:latin typeface="Arial" panose="020B0604020202020204" pitchFamily="34" charset="0"/>
                <a:cs typeface="Arial" panose="020B0604020202020204" pitchFamily="34" charset="0"/>
                <a:sym typeface="Wingdings" panose="05000000000000000000" pitchFamily="2" charset="2"/>
              </a:rPr>
              <a:t>until</a:t>
            </a:r>
            <a:r>
              <a:rPr lang="it-IT" sz="2000" b="1" dirty="0">
                <a:solidFill>
                  <a:srgbClr val="FFC000"/>
                </a:solidFill>
                <a:latin typeface="Arial" panose="020B0604020202020204" pitchFamily="34" charset="0"/>
                <a:cs typeface="Arial" panose="020B0604020202020204" pitchFamily="34" charset="0"/>
                <a:sym typeface="Wingdings" panose="05000000000000000000" pitchFamily="2" charset="2"/>
              </a:rPr>
              <a:t>| releases| ;</a:t>
            </a:r>
            <a:endParaRPr lang="it-IT" sz="2000" dirty="0">
              <a:solidFill>
                <a:srgbClr val="FFC000"/>
              </a:solidFill>
              <a:latin typeface="Arial" panose="020B0604020202020204" pitchFamily="34" charset="0"/>
              <a:cs typeface="Arial" panose="020B0604020202020204" pitchFamily="34" charset="0"/>
            </a:endParaRPr>
          </a:p>
        </p:txBody>
      </p:sp>
      <p:sp>
        <p:nvSpPr>
          <p:cNvPr id="6" name="CasellaDiTesto 2">
            <a:extLst>
              <a:ext uri="{FF2B5EF4-FFF2-40B4-BE49-F238E27FC236}">
                <a16:creationId xmlns:a16="http://schemas.microsoft.com/office/drawing/2014/main" id="{9FC3B06B-3AC3-2181-D09D-E45E89D389F7}"/>
              </a:ext>
            </a:extLst>
          </p:cNvPr>
          <p:cNvSpPr txBox="1"/>
          <p:nvPr/>
        </p:nvSpPr>
        <p:spPr>
          <a:xfrm>
            <a:off x="6604365" y="4332745"/>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i+1</a:t>
            </a:r>
          </a:p>
        </p:txBody>
      </p:sp>
      <p:sp>
        <p:nvSpPr>
          <p:cNvPr id="3" name="Scroll: Horizontal 2">
            <a:extLst>
              <a:ext uri="{FF2B5EF4-FFF2-40B4-BE49-F238E27FC236}">
                <a16:creationId xmlns:a16="http://schemas.microsoft.com/office/drawing/2014/main" id="{EE9CDD8F-EE26-1D7D-73FD-63BD6E04C39D}"/>
              </a:ext>
            </a:extLst>
          </p:cNvPr>
          <p:cNvSpPr/>
          <p:nvPr/>
        </p:nvSpPr>
        <p:spPr>
          <a:xfrm>
            <a:off x="110114" y="2746205"/>
            <a:ext cx="6474051" cy="1365590"/>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u="sng" dirty="0">
                <a:solidFill>
                  <a:schemeClr val="tx1"/>
                </a:solidFill>
                <a:latin typeface="Arial" panose="020B0604020202020204" pitchFamily="34" charset="0"/>
                <a:cs typeface="Arial" panose="020B0604020202020204" pitchFamily="34" charset="0"/>
              </a:rPr>
              <a:t>F RELEASES G</a:t>
            </a:r>
            <a:r>
              <a:rPr lang="en-US" sz="1600" b="1"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a:t>
            </a:r>
            <a:r>
              <a:rPr lang="en-US" sz="1600" dirty="0">
                <a:solidFill>
                  <a:srgbClr val="00B050"/>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in </a:t>
            </a:r>
            <a:r>
              <a:rPr lang="en-US" sz="1600" dirty="0" err="1">
                <a:solidFill>
                  <a:srgbClr val="0000FF"/>
                </a:solidFill>
                <a:latin typeface="Arial" panose="020B0604020202020204" pitchFamily="34" charset="0"/>
                <a:cs typeface="Arial" panose="020B0604020202020204" pitchFamily="34" charset="0"/>
              </a:rPr>
              <a:t>i</a:t>
            </a:r>
            <a:r>
              <a:rPr lang="en-US" sz="1600" dirty="0">
                <a:solidFill>
                  <a:schemeClr val="tx1"/>
                </a:solidFill>
                <a:latin typeface="Arial" panose="020B0604020202020204" pitchFamily="34" charset="0"/>
                <a:cs typeface="Arial" panose="020B0604020202020204" pitchFamily="34" charset="0"/>
              </a:rPr>
              <a:t> </a:t>
            </a:r>
            <a:r>
              <a:rPr lang="en-US" sz="1600" b="1" dirty="0" err="1">
                <a:solidFill>
                  <a:schemeClr val="tx1"/>
                </a:solidFill>
                <a:latin typeface="Arial" panose="020B0604020202020204" pitchFamily="34" charset="0"/>
                <a:cs typeface="Arial" panose="020B0604020202020204" pitchFamily="34" charset="0"/>
              </a:rPr>
              <a:t>iff</a:t>
            </a:r>
            <a:r>
              <a:rPr lang="en-US" sz="1600" dirty="0">
                <a:solidFill>
                  <a:schemeClr val="tx1"/>
                </a:solidFill>
                <a:latin typeface="Arial" panose="020B0604020202020204" pitchFamily="34" charset="0"/>
                <a:cs typeface="Arial" panose="020B0604020202020204" pitchFamily="34" charset="0"/>
              </a:rPr>
              <a:t> F = </a:t>
            </a:r>
            <a:r>
              <a:rPr lang="en-US" sz="1600" dirty="0">
                <a:solidFill>
                  <a:srgbClr val="00B050"/>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in </a:t>
            </a:r>
            <a:r>
              <a:rPr lang="en-US" sz="1600" dirty="0">
                <a:solidFill>
                  <a:srgbClr val="0033CC"/>
                </a:solidFill>
                <a:latin typeface="Arial" panose="020B0604020202020204" pitchFamily="34" charset="0"/>
                <a:cs typeface="Arial" panose="020B0604020202020204" pitchFamily="34" charset="0"/>
              </a:rPr>
              <a:t>k</a:t>
            </a:r>
            <a:r>
              <a:rPr lang="en-US" sz="1600" dirty="0">
                <a:solidFill>
                  <a:schemeClr val="tx1"/>
                </a:solidFill>
                <a:latin typeface="Arial" panose="020B0604020202020204" pitchFamily="34" charset="0"/>
                <a:cs typeface="Arial" panose="020B0604020202020204" pitchFamily="34" charset="0"/>
              </a:rPr>
              <a:t> </a:t>
            </a:r>
            <a:r>
              <a:rPr lang="en-US" sz="1600" b="1" dirty="0">
                <a:solidFill>
                  <a:schemeClr val="tx1"/>
                </a:solidFill>
                <a:latin typeface="Arial" panose="020B0604020202020204" pitchFamily="34" charset="0"/>
                <a:cs typeface="Arial" panose="020B0604020202020204" pitchFamily="34" charset="0"/>
              </a:rPr>
              <a:t>&amp;&amp;</a:t>
            </a:r>
            <a:r>
              <a:rPr lang="en-US" sz="1600" dirty="0">
                <a:solidFill>
                  <a:schemeClr val="tx1"/>
                </a:solidFill>
                <a:latin typeface="Arial" panose="020B0604020202020204" pitchFamily="34" charset="0"/>
                <a:cs typeface="Arial" panose="020B0604020202020204" pitchFamily="34" charset="0"/>
              </a:rPr>
              <a:t> G = </a:t>
            </a:r>
            <a:r>
              <a:rPr lang="en-US" sz="1600" dirty="0">
                <a:solidFill>
                  <a:srgbClr val="00B050"/>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in </a:t>
            </a:r>
            <a:r>
              <a:rPr lang="en-US" sz="1600" dirty="0">
                <a:solidFill>
                  <a:srgbClr val="0033CC"/>
                </a:solidFill>
                <a:latin typeface="Arial" panose="020B0604020202020204" pitchFamily="34" charset="0"/>
                <a:cs typeface="Arial" panose="020B0604020202020204" pitchFamily="34" charset="0"/>
              </a:rPr>
              <a:t>j</a:t>
            </a:r>
            <a:r>
              <a:rPr lang="en-US" sz="1600" dirty="0">
                <a:solidFill>
                  <a:schemeClr val="tx1"/>
                </a:solidFill>
                <a:latin typeface="Arial" panose="020B0604020202020204" pitchFamily="34" charset="0"/>
                <a:cs typeface="Arial" panose="020B0604020202020204" pitchFamily="34" charset="0"/>
              </a:rPr>
              <a:t>: </a:t>
            </a:r>
            <a:r>
              <a:rPr lang="en-US" sz="1600" dirty="0" err="1">
                <a:solidFill>
                  <a:srgbClr val="0033CC"/>
                </a:solidFill>
                <a:latin typeface="Arial" panose="020B0604020202020204" pitchFamily="34" charset="0"/>
                <a:cs typeface="Arial" panose="020B0604020202020204" pitchFamily="34" charset="0"/>
              </a:rPr>
              <a:t>i</a:t>
            </a:r>
            <a:r>
              <a:rPr lang="en-US" sz="1600" dirty="0">
                <a:solidFill>
                  <a:srgbClr val="0033CC"/>
                </a:solidFill>
                <a:latin typeface="Arial" panose="020B0604020202020204" pitchFamily="34" charset="0"/>
                <a:cs typeface="Arial" panose="020B0604020202020204" pitchFamily="34" charset="0"/>
              </a:rPr>
              <a:t>&lt;=j&lt;=k </a:t>
            </a:r>
          </a:p>
          <a:p>
            <a:pPr algn="ctr"/>
            <a:r>
              <a:rPr lang="en-US" sz="1600" b="1" dirty="0">
                <a:solidFill>
                  <a:schemeClr val="tx1"/>
                </a:solidFill>
                <a:latin typeface="Arial" panose="020B0604020202020204" pitchFamily="34" charset="0"/>
                <a:cs typeface="Arial" panose="020B0604020202020204" pitchFamily="34" charset="0"/>
              </a:rPr>
              <a:t>for some </a:t>
            </a:r>
            <a:r>
              <a:rPr lang="en-US" sz="1600" dirty="0">
                <a:solidFill>
                  <a:schemeClr val="tx1"/>
                </a:solidFill>
                <a:latin typeface="Arial" panose="020B0604020202020204" pitchFamily="34" charset="0"/>
                <a:cs typeface="Arial" panose="020B0604020202020204" pitchFamily="34" charset="0"/>
              </a:rPr>
              <a:t>state </a:t>
            </a:r>
            <a:r>
              <a:rPr lang="en-US" sz="1600" dirty="0">
                <a:solidFill>
                  <a:srgbClr val="0033CC"/>
                </a:solidFill>
                <a:latin typeface="Arial" panose="020B0604020202020204" pitchFamily="34" charset="0"/>
                <a:cs typeface="Arial" panose="020B0604020202020204" pitchFamily="34" charset="0"/>
              </a:rPr>
              <a:t>k</a:t>
            </a:r>
            <a:r>
              <a:rPr lang="en-US" sz="1600" dirty="0">
                <a:solidFill>
                  <a:schemeClr val="tx1"/>
                </a:solidFill>
                <a:latin typeface="Arial" panose="020B0604020202020204" pitchFamily="34" charset="0"/>
                <a:cs typeface="Arial" panose="020B0604020202020204" pitchFamily="34" charset="0"/>
              </a:rPr>
              <a:t>, </a:t>
            </a:r>
            <a:r>
              <a:rPr lang="en-US" sz="1600" b="1" dirty="0">
                <a:solidFill>
                  <a:schemeClr val="tx1"/>
                </a:solidFill>
                <a:latin typeface="Arial" panose="020B0604020202020204" pitchFamily="34" charset="0"/>
                <a:cs typeface="Arial" panose="020B0604020202020204" pitchFamily="34" charset="0"/>
              </a:rPr>
              <a:t>for each </a:t>
            </a:r>
            <a:r>
              <a:rPr lang="en-US" sz="1600" dirty="0">
                <a:solidFill>
                  <a:schemeClr val="tx1"/>
                </a:solidFill>
                <a:latin typeface="Arial" panose="020B0604020202020204" pitchFamily="34" charset="0"/>
                <a:cs typeface="Arial" panose="020B0604020202020204" pitchFamily="34" charset="0"/>
              </a:rPr>
              <a:t>state </a:t>
            </a:r>
            <a:r>
              <a:rPr lang="en-US" sz="1600" dirty="0">
                <a:solidFill>
                  <a:srgbClr val="0033CC"/>
                </a:solidFill>
                <a:latin typeface="Arial" panose="020B0604020202020204" pitchFamily="34" charset="0"/>
                <a:cs typeface="Arial" panose="020B0604020202020204" pitchFamily="34" charset="0"/>
              </a:rPr>
              <a:t>j</a:t>
            </a:r>
          </a:p>
          <a:p>
            <a:pPr algn="ctr"/>
            <a:r>
              <a:rPr lang="en-US" sz="1600" b="1" dirty="0">
                <a:solidFill>
                  <a:schemeClr val="tx1"/>
                </a:solidFill>
                <a:latin typeface="Arial" panose="020B0604020202020204" pitchFamily="34" charset="0"/>
                <a:cs typeface="Arial" panose="020B0604020202020204" pitchFamily="34" charset="0"/>
              </a:rPr>
              <a:t>OR</a:t>
            </a:r>
          </a:p>
          <a:p>
            <a:pPr algn="ctr"/>
            <a:r>
              <a:rPr lang="en-US" sz="1600" b="1" dirty="0">
                <a:solidFill>
                  <a:schemeClr val="tx1"/>
                </a:solidFill>
                <a:latin typeface="Arial" panose="020B0604020202020204" pitchFamily="34" charset="0"/>
                <a:cs typeface="Arial" panose="020B0604020202020204" pitchFamily="34" charset="0"/>
              </a:rPr>
              <a:t>no such</a:t>
            </a:r>
            <a:r>
              <a:rPr lang="en-US" sz="1600" dirty="0">
                <a:solidFill>
                  <a:schemeClr val="tx1"/>
                </a:solidFill>
                <a:latin typeface="Arial" panose="020B0604020202020204" pitchFamily="34" charset="0"/>
                <a:cs typeface="Arial" panose="020B0604020202020204" pitchFamily="34" charset="0"/>
              </a:rPr>
              <a:t> </a:t>
            </a:r>
            <a:r>
              <a:rPr lang="en-US" sz="1600" dirty="0">
                <a:solidFill>
                  <a:srgbClr val="0033CC"/>
                </a:solidFill>
                <a:latin typeface="Arial" panose="020B0604020202020204" pitchFamily="34" charset="0"/>
                <a:cs typeface="Arial" panose="020B0604020202020204" pitchFamily="34" charset="0"/>
              </a:rPr>
              <a:t>k </a:t>
            </a:r>
            <a:r>
              <a:rPr lang="en-US" sz="1600" b="1" dirty="0">
                <a:solidFill>
                  <a:schemeClr val="tx1"/>
                </a:solidFill>
                <a:latin typeface="Arial" panose="020B0604020202020204" pitchFamily="34" charset="0"/>
                <a:cs typeface="Arial" panose="020B0604020202020204" pitchFamily="34" charset="0"/>
              </a:rPr>
              <a:t>&amp;&amp;</a:t>
            </a:r>
            <a:r>
              <a:rPr lang="en-US" sz="1600" dirty="0">
                <a:solidFill>
                  <a:schemeClr val="tx1"/>
                </a:solidFill>
                <a:latin typeface="Arial" panose="020B0604020202020204" pitchFamily="34" charset="0"/>
                <a:cs typeface="Arial" panose="020B0604020202020204" pitchFamily="34" charset="0"/>
              </a:rPr>
              <a:t> G = </a:t>
            </a:r>
            <a:r>
              <a:rPr lang="en-US" sz="1600" dirty="0">
                <a:solidFill>
                  <a:srgbClr val="00B050"/>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in </a:t>
            </a:r>
            <a:r>
              <a:rPr lang="en-US" sz="1600" dirty="0">
                <a:solidFill>
                  <a:srgbClr val="0033CC"/>
                </a:solidFill>
                <a:latin typeface="Arial" panose="020B0604020202020204" pitchFamily="34" charset="0"/>
                <a:cs typeface="Arial" panose="020B0604020202020204" pitchFamily="34" charset="0"/>
              </a:rPr>
              <a:t>j&gt;=</a:t>
            </a:r>
            <a:r>
              <a:rPr lang="en-US" sz="1600" dirty="0" err="1">
                <a:solidFill>
                  <a:srgbClr val="0033CC"/>
                </a:solidFill>
                <a:latin typeface="Arial" panose="020B0604020202020204" pitchFamily="34" charset="0"/>
                <a:cs typeface="Arial" panose="020B0604020202020204" pitchFamily="34" charset="0"/>
              </a:rPr>
              <a:t>i</a:t>
            </a:r>
            <a:r>
              <a:rPr lang="en-US" sz="1600" dirty="0">
                <a:solidFill>
                  <a:srgbClr val="0033CC"/>
                </a:solidFill>
                <a:latin typeface="Arial" panose="020B0604020202020204" pitchFamily="34" charset="0"/>
                <a:cs typeface="Arial" panose="020B0604020202020204" pitchFamily="34" charset="0"/>
              </a:rPr>
              <a:t> </a:t>
            </a:r>
            <a:r>
              <a:rPr lang="en-US" sz="1600" b="1" dirty="0">
                <a:solidFill>
                  <a:schemeClr val="tx1"/>
                </a:solidFill>
                <a:latin typeface="Arial" panose="020B0604020202020204" pitchFamily="34" charset="0"/>
                <a:cs typeface="Arial" panose="020B0604020202020204" pitchFamily="34" charset="0"/>
              </a:rPr>
              <a:t>for each </a:t>
            </a:r>
            <a:r>
              <a:rPr lang="en-US" sz="1600" dirty="0">
                <a:solidFill>
                  <a:srgbClr val="0000FF"/>
                </a:solidFill>
                <a:latin typeface="Arial" panose="020B0604020202020204" pitchFamily="34" charset="0"/>
                <a:cs typeface="Arial" panose="020B0604020202020204" pitchFamily="34" charset="0"/>
              </a:rPr>
              <a:t>j</a:t>
            </a:r>
            <a:endParaRPr lang="en-US" sz="1600" dirty="0">
              <a:solidFill>
                <a:srgbClr val="0033CC"/>
              </a:solidFill>
              <a:latin typeface="Arial" panose="020B0604020202020204" pitchFamily="34" charset="0"/>
              <a:cs typeface="Arial" panose="020B0604020202020204" pitchFamily="34" charset="0"/>
            </a:endParaRPr>
          </a:p>
        </p:txBody>
      </p:sp>
      <p:sp>
        <p:nvSpPr>
          <p:cNvPr id="8" name="CasellaDiTesto 7">
            <a:extLst>
              <a:ext uri="{FF2B5EF4-FFF2-40B4-BE49-F238E27FC236}">
                <a16:creationId xmlns:a16="http://schemas.microsoft.com/office/drawing/2014/main" id="{4F629DCB-4954-F514-6F25-46D527C1FBDA}"/>
              </a:ext>
            </a:extLst>
          </p:cNvPr>
          <p:cNvSpPr txBox="1"/>
          <p:nvPr/>
        </p:nvSpPr>
        <p:spPr>
          <a:xfrm>
            <a:off x="8030001" y="4354811"/>
            <a:ext cx="6652260" cy="1200329"/>
          </a:xfrm>
          <a:prstGeom prst="rect">
            <a:avLst/>
          </a:prstGeom>
          <a:noFill/>
        </p:spPr>
        <p:txBody>
          <a:bodyPr wrap="square">
            <a:spAutoFit/>
          </a:bodyPr>
          <a:lstStyle/>
          <a:p>
            <a:r>
              <a:rPr lang="it-IT" sz="7200">
                <a:latin typeface="Arial" panose="020B0604020202020204" pitchFamily="34" charset="0"/>
                <a:cs typeface="Arial" panose="020B0604020202020204" pitchFamily="34" charset="0"/>
              </a:rPr>
              <a:t>i+</a:t>
            </a:r>
            <a:endParaRPr lang="it-IT" sz="7200"/>
          </a:p>
        </p:txBody>
      </p:sp>
      <p:sp>
        <p:nvSpPr>
          <p:cNvPr id="19" name="Titolo 1">
            <a:extLst>
              <a:ext uri="{FF2B5EF4-FFF2-40B4-BE49-F238E27FC236}">
                <a16:creationId xmlns:a16="http://schemas.microsoft.com/office/drawing/2014/main" id="{07456DA1-9091-3314-2501-D2ED2C0468C3}"/>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25" name="TextBox 24">
            <a:extLst>
              <a:ext uri="{FF2B5EF4-FFF2-40B4-BE49-F238E27FC236}">
                <a16:creationId xmlns:a16="http://schemas.microsoft.com/office/drawing/2014/main" id="{C13D15CE-6C21-2ED4-4581-873D8C38AE19}"/>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Releases</a:t>
            </a:r>
            <a:endParaRPr lang="en-US" sz="2800">
              <a:solidFill>
                <a:schemeClr val="bg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8C2F8CDA-E41F-77A2-6A42-64AFA8DCEEBA}"/>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22</a:t>
            </a:r>
          </a:p>
        </p:txBody>
      </p:sp>
    </p:spTree>
    <p:extLst>
      <p:ext uri="{BB962C8B-B14F-4D97-AF65-F5344CB8AC3E}">
        <p14:creationId xmlns:p14="http://schemas.microsoft.com/office/powerpoint/2010/main" val="290296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0">
                                            <p:txEl>
                                              <p:pRg st="0" end="0"/>
                                            </p:txEl>
                                          </p:spTgt>
                                        </p:tgtEl>
                                        <p:attrNameLst>
                                          <p:attrName>style.color</p:attrName>
                                        </p:attrNameLst>
                                      </p:cBhvr>
                                      <p:to>
                                        <a:srgbClr val="729134"/>
                                      </p:to>
                                    </p:animClr>
                                    <p:animClr clrSpc="rgb" dir="cw">
                                      <p:cBhvr>
                                        <p:cTn id="7" dur="500" fill="hold"/>
                                        <p:tgtEl>
                                          <p:spTgt spid="20">
                                            <p:txEl>
                                              <p:pRg st="0" end="0"/>
                                            </p:txEl>
                                          </p:spTgt>
                                        </p:tgtEl>
                                        <p:attrNameLst>
                                          <p:attrName>fillcolor</p:attrName>
                                        </p:attrNameLst>
                                      </p:cBhvr>
                                      <p:to>
                                        <a:srgbClr val="729134"/>
                                      </p:to>
                                    </p:animClr>
                                    <p:set>
                                      <p:cBhvr>
                                        <p:cTn id="8" dur="500" fill="hold"/>
                                        <p:tgtEl>
                                          <p:spTgt spid="20">
                                            <p:txEl>
                                              <p:pRg st="0" end="0"/>
                                            </p:txEl>
                                          </p:spTgt>
                                        </p:tgtEl>
                                        <p:attrNameLst>
                                          <p:attrName>fill.type</p:attrName>
                                        </p:attrNameLst>
                                      </p:cBhvr>
                                      <p:to>
                                        <p:strVal val="solid"/>
                                      </p:to>
                                    </p:set>
                                    <p:set>
                                      <p:cBhvr>
                                        <p:cTn id="9" dur="500" fill="hold"/>
                                        <p:tgtEl>
                                          <p:spTgt spid="20">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0" end="0"/>
                                            </p:txEl>
                                          </p:spTgt>
                                        </p:tgtEl>
                                        <p:attrNameLst>
                                          <p:attrName>style.color</p:attrName>
                                        </p:attrNameLst>
                                      </p:cBhvr>
                                      <p:to>
                                        <a:schemeClr val="accent1"/>
                                      </p:to>
                                    </p:animClr>
                                    <p:animClr clrSpc="rgb" dir="cw">
                                      <p:cBhvr>
                                        <p:cTn id="14" dur="500" fill="hold"/>
                                        <p:tgtEl>
                                          <p:spTgt spid="18">
                                            <p:txEl>
                                              <p:pRg st="0" end="0"/>
                                            </p:txEl>
                                          </p:spTgt>
                                        </p:tgtEl>
                                        <p:attrNameLst>
                                          <p:attrName>fillcolor</p:attrName>
                                        </p:attrNameLst>
                                      </p:cBhvr>
                                      <p:to>
                                        <a:schemeClr val="accent1"/>
                                      </p:to>
                                    </p:animClr>
                                    <p:set>
                                      <p:cBhvr>
                                        <p:cTn id="15" dur="500" fill="hold"/>
                                        <p:tgtEl>
                                          <p:spTgt spid="18">
                                            <p:txEl>
                                              <p:pRg st="0" end="0"/>
                                            </p:txEl>
                                          </p:spTgt>
                                        </p:tgtEl>
                                        <p:attrNameLst>
                                          <p:attrName>fill.type</p:attrName>
                                        </p:attrNameLst>
                                      </p:cBhvr>
                                      <p:to>
                                        <p:strVal val="solid"/>
                                      </p:to>
                                    </p:set>
                                    <p:set>
                                      <p:cBhvr>
                                        <p:cTn id="16" dur="500" fill="hold"/>
                                        <p:tgtEl>
                                          <p:spTgt spid="18">
                                            <p:txEl>
                                              <p:pRg st="0" end="0"/>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0" end="0"/>
                                            </p:txEl>
                                          </p:spTgt>
                                        </p:tgtEl>
                                        <p:attrNameLst>
                                          <p:attrName>style.color</p:attrName>
                                        </p:attrNameLst>
                                      </p:cBhvr>
                                      <p:to>
                                        <a:schemeClr val="accent1"/>
                                      </p:to>
                                    </p:animClr>
                                    <p:animClr clrSpc="rgb" dir="cw">
                                      <p:cBhvr>
                                        <p:cTn id="21" dur="500" fill="hold"/>
                                        <p:tgtEl>
                                          <p:spTgt spid="6">
                                            <p:txEl>
                                              <p:pRg st="0" end="0"/>
                                            </p:txEl>
                                          </p:spTgt>
                                        </p:tgtEl>
                                        <p:attrNameLst>
                                          <p:attrName>fillcolor</p:attrName>
                                        </p:attrNameLst>
                                      </p:cBhvr>
                                      <p:to>
                                        <a:schemeClr val="accent1"/>
                                      </p:to>
                                    </p:animClr>
                                    <p:set>
                                      <p:cBhvr>
                                        <p:cTn id="22" dur="500" fill="hold"/>
                                        <p:tgtEl>
                                          <p:spTgt spid="6">
                                            <p:txEl>
                                              <p:pRg st="0" end="0"/>
                                            </p:txEl>
                                          </p:spTgt>
                                        </p:tgtEl>
                                        <p:attrNameLst>
                                          <p:attrName>fill.type</p:attrName>
                                        </p:attrNameLst>
                                      </p:cBhvr>
                                      <p:to>
                                        <p:strVal val="solid"/>
                                      </p:to>
                                    </p:set>
                                    <p:set>
                                      <p:cBhvr>
                                        <p:cTn id="23" dur="500" fill="hold"/>
                                        <p:tgtEl>
                                          <p:spTgt spid="6">
                                            <p:txEl>
                                              <p:pRg st="0" end="0"/>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8">
                                            <p:txEl>
                                              <p:pRg st="0" end="0"/>
                                            </p:txEl>
                                          </p:spTgt>
                                        </p:tgtEl>
                                        <p:attrNameLst>
                                          <p:attrName>style.color</p:attrName>
                                        </p:attrNameLst>
                                      </p:cBhvr>
                                      <p:to>
                                        <a:schemeClr val="accent1"/>
                                      </p:to>
                                    </p:animClr>
                                    <p:animClr clrSpc="rgb" dir="cw">
                                      <p:cBhvr>
                                        <p:cTn id="28" dur="500" fill="hold"/>
                                        <p:tgtEl>
                                          <p:spTgt spid="8">
                                            <p:txEl>
                                              <p:pRg st="0" end="0"/>
                                            </p:txEl>
                                          </p:spTgt>
                                        </p:tgtEl>
                                        <p:attrNameLst>
                                          <p:attrName>fillcolor</p:attrName>
                                        </p:attrNameLst>
                                      </p:cBhvr>
                                      <p:to>
                                        <a:schemeClr val="accent1"/>
                                      </p:to>
                                    </p:animClr>
                                    <p:set>
                                      <p:cBhvr>
                                        <p:cTn id="29" dur="500" fill="hold"/>
                                        <p:tgtEl>
                                          <p:spTgt spid="8">
                                            <p:txEl>
                                              <p:pRg st="0" end="0"/>
                                            </p:txEl>
                                          </p:spTgt>
                                        </p:tgtEl>
                                        <p:attrNameLst>
                                          <p:attrName>fill.type</p:attrName>
                                        </p:attrNameLst>
                                      </p:cBhvr>
                                      <p:to>
                                        <p:strVal val="solid"/>
                                      </p:to>
                                    </p:set>
                                    <p:set>
                                      <p:cBhvr>
                                        <p:cTn id="30" dur="500" fill="hold"/>
                                        <p:tgtEl>
                                          <p:spTgt spid="8">
                                            <p:txEl>
                                              <p:pRg st="0" end="0"/>
                                            </p:txEl>
                                          </p:spTgt>
                                        </p:tgtEl>
                                        <p:attrNameLst>
                                          <p:attrName>fill.on</p:attrName>
                                        </p:attrNameLst>
                                      </p:cBhvr>
                                      <p:to>
                                        <p:strVal val="tru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8" grpI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3D7F6E1-1AC6-7AEA-3658-7332A6FF4E19}"/>
              </a:ext>
            </a:extLst>
          </p:cNvPr>
          <p:cNvSpPr txBox="1"/>
          <p:nvPr/>
        </p:nvSpPr>
        <p:spPr>
          <a:xfrm>
            <a:off x="5913120" y="2151726"/>
            <a:ext cx="6020794" cy="2554545"/>
          </a:xfrm>
          <a:prstGeom prst="rect">
            <a:avLst/>
          </a:prstGeom>
          <a:noFill/>
        </p:spPr>
        <p:txBody>
          <a:bodyPr wrap="square">
            <a:spAutoFit/>
          </a:bodyPr>
          <a:lstStyle/>
          <a:p>
            <a:r>
              <a:rPr lang="it-IT" sz="3200" b="1" dirty="0" err="1">
                <a:solidFill>
                  <a:srgbClr val="0033CC"/>
                </a:solidFill>
                <a:latin typeface="Consolas" panose="020B0609020204030204" pitchFamily="49" charset="0"/>
                <a:cs typeface="Consolas" panose="020B0609020204030204" pitchFamily="49" charset="0"/>
              </a:rPr>
              <a:t>a</a:t>
            </a:r>
            <a:r>
              <a:rPr lang="it-IT" sz="3200" b="1" dirty="0" err="1">
                <a:solidFill>
                  <a:srgbClr val="0033CC"/>
                </a:solidFill>
                <a:effectLst/>
                <a:latin typeface="Consolas" panose="020B0609020204030204" pitchFamily="49" charset="0"/>
                <a:cs typeface="Consolas" panose="020B0609020204030204" pitchFamily="49" charset="0"/>
              </a:rPr>
              <a:t>ssert</a:t>
            </a:r>
            <a:r>
              <a:rPr lang="it-IT" sz="3200" b="1" dirty="0">
                <a:effectLst/>
                <a:latin typeface="Consolas" panose="020B0609020204030204" pitchFamily="49" charset="0"/>
                <a:cs typeface="Consolas" panose="020B0609020204030204" pitchFamily="49" charset="0"/>
              </a:rPr>
              <a:t> AliveUntilDeath2 {</a:t>
            </a:r>
          </a:p>
          <a:p>
            <a:r>
              <a:rPr lang="it-IT" sz="3200" b="1" dirty="0" err="1">
                <a:solidFill>
                  <a:srgbClr val="0033CC"/>
                </a:solidFill>
                <a:effectLst/>
                <a:latin typeface="Consolas" panose="020B0609020204030204" pitchFamily="49" charset="0"/>
                <a:cs typeface="Consolas" panose="020B0609020204030204" pitchFamily="49" charset="0"/>
              </a:rPr>
              <a:t>always</a:t>
            </a:r>
            <a:r>
              <a:rPr lang="it-IT" sz="3200" b="1" dirty="0">
                <a:solidFill>
                  <a:srgbClr val="0033CC"/>
                </a:solidFill>
                <a:effectLst/>
                <a:latin typeface="Consolas" panose="020B0609020204030204" pitchFamily="49" charset="0"/>
                <a:cs typeface="Consolas" panose="020B0609020204030204" pitchFamily="49" charset="0"/>
              </a:rPr>
              <a:t> </a:t>
            </a:r>
            <a:r>
              <a:rPr lang="it-IT" sz="3200" b="1" dirty="0">
                <a:effectLst/>
                <a:latin typeface="Consolas" panose="020B0609020204030204" pitchFamily="49" charset="0"/>
                <a:cs typeface="Consolas" panose="020B0609020204030204" pitchFamily="49" charset="0"/>
              </a:rPr>
              <a:t>(</a:t>
            </a:r>
            <a:r>
              <a:rPr lang="it-IT" sz="3200" b="1" dirty="0" err="1">
                <a:solidFill>
                  <a:srgbClr val="0033CC"/>
                </a:solidFill>
                <a:effectLst/>
                <a:latin typeface="Consolas" panose="020B0609020204030204" pitchFamily="49" charset="0"/>
                <a:cs typeface="Consolas" panose="020B0609020204030204" pitchFamily="49" charset="0"/>
              </a:rPr>
              <a:t>all</a:t>
            </a:r>
            <a:r>
              <a:rPr lang="it-IT" sz="3200" b="1" dirty="0">
                <a:effectLst/>
                <a:latin typeface="Consolas" panose="020B0609020204030204" pitchFamily="49" charset="0"/>
                <a:cs typeface="Consolas" panose="020B0609020204030204" pitchFamily="49" charset="0"/>
              </a:rPr>
              <a:t> p:Person |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a:t>
            </a:r>
            <a:r>
              <a:rPr lang="it-IT" sz="3200" b="1" dirty="0" err="1">
                <a:effectLst/>
                <a:latin typeface="Consolas" panose="020B0609020204030204" pitchFamily="49" charset="0"/>
                <a:cs typeface="Consolas" panose="020B0609020204030204" pitchFamily="49" charset="0"/>
              </a:rPr>
              <a:t>Alive</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implies</a:t>
            </a:r>
            <a:r>
              <a:rPr lang="it-IT" sz="3200" b="1" dirty="0">
                <a:effectLst/>
                <a:latin typeface="Consolas" panose="020B0609020204030204" pitchFamily="49" charset="0"/>
                <a:cs typeface="Consolas" panose="020B0609020204030204" pitchFamily="49" charset="0"/>
              </a:rPr>
              <a:t> (Die[p] </a:t>
            </a:r>
            <a:r>
              <a:rPr lang="it-IT" sz="3200" b="1" dirty="0">
                <a:solidFill>
                  <a:srgbClr val="0033CC"/>
                </a:solidFill>
                <a:effectLst/>
                <a:latin typeface="Consolas" panose="020B0609020204030204" pitchFamily="49" charset="0"/>
                <a:cs typeface="Consolas" panose="020B0609020204030204" pitchFamily="49" charset="0"/>
              </a:rPr>
              <a:t>releases</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a:t>
            </a:r>
            <a:r>
              <a:rPr lang="it-IT" sz="3200" b="1" dirty="0" err="1">
                <a:effectLst/>
                <a:latin typeface="Consolas" panose="020B0609020204030204" pitchFamily="49" charset="0"/>
                <a:cs typeface="Consolas" panose="020B0609020204030204" pitchFamily="49" charset="0"/>
              </a:rPr>
              <a:t>Alive</a:t>
            </a:r>
            <a:r>
              <a:rPr lang="it-IT" sz="3200" b="1" dirty="0">
                <a:effectLst/>
                <a:latin typeface="Consolas" panose="020B0609020204030204" pitchFamily="49" charset="0"/>
                <a:cs typeface="Consolas" panose="020B0609020204030204" pitchFamily="49" charset="0"/>
              </a:rPr>
              <a:t>))}</a:t>
            </a:r>
          </a:p>
        </p:txBody>
      </p:sp>
      <p:sp>
        <p:nvSpPr>
          <p:cNvPr id="4" name="CasellaDiTesto 3">
            <a:extLst>
              <a:ext uri="{FF2B5EF4-FFF2-40B4-BE49-F238E27FC236}">
                <a16:creationId xmlns:a16="http://schemas.microsoft.com/office/drawing/2014/main" id="{83B6F69D-164C-E93C-FFFD-E962A94026A7}"/>
              </a:ext>
            </a:extLst>
          </p:cNvPr>
          <p:cNvSpPr txBox="1"/>
          <p:nvPr/>
        </p:nvSpPr>
        <p:spPr>
          <a:xfrm>
            <a:off x="691117" y="2921168"/>
            <a:ext cx="4348716" cy="1015663"/>
          </a:xfrm>
          <a:prstGeom prst="rect">
            <a:avLst/>
          </a:prstGeom>
          <a:noFill/>
        </p:spPr>
        <p:txBody>
          <a:bodyPr wrap="square" rtlCol="0">
            <a:spAutoFit/>
          </a:bodyPr>
          <a:lstStyle/>
          <a:p>
            <a:r>
              <a:rPr lang="it-IT" sz="6000" b="1">
                <a:solidFill>
                  <a:schemeClr val="tx2">
                    <a:lumMod val="75000"/>
                  </a:schemeClr>
                </a:solidFill>
                <a:latin typeface="Arial" panose="020B0604020202020204" pitchFamily="34" charset="0"/>
                <a:cs typeface="Arial" panose="020B0604020202020204" pitchFamily="34" charset="0"/>
              </a:rPr>
              <a:t>RELEASES</a:t>
            </a:r>
          </a:p>
        </p:txBody>
      </p:sp>
      <p:sp>
        <p:nvSpPr>
          <p:cNvPr id="6" name="Titolo 1">
            <a:extLst>
              <a:ext uri="{FF2B5EF4-FFF2-40B4-BE49-F238E27FC236}">
                <a16:creationId xmlns:a16="http://schemas.microsoft.com/office/drawing/2014/main" id="{95D91143-A082-935D-94B5-743ADC556BB4}"/>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7" name="TextBox 6">
            <a:extLst>
              <a:ext uri="{FF2B5EF4-FFF2-40B4-BE49-F238E27FC236}">
                <a16:creationId xmlns:a16="http://schemas.microsoft.com/office/drawing/2014/main" id="{1D3B7933-CCD1-6218-7285-B90335C6318D}"/>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Releases</a:t>
            </a:r>
            <a:endParaRPr lang="en-US" sz="280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FE6663F-DCF4-1F86-9087-D5859FE20680}"/>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23</a:t>
            </a:r>
          </a:p>
        </p:txBody>
      </p:sp>
      <p:cxnSp>
        <p:nvCxnSpPr>
          <p:cNvPr id="2" name="Connettore 1 3">
            <a:extLst>
              <a:ext uri="{FF2B5EF4-FFF2-40B4-BE49-F238E27FC236}">
                <a16:creationId xmlns:a16="http://schemas.microsoft.com/office/drawing/2014/main" id="{EAEFC821-0DF2-97D0-27F1-FD4D362CB426}"/>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452EA525-C8F0-3B47-2275-FAD935D5E2EB}"/>
              </a:ext>
            </a:extLst>
          </p:cNvPr>
          <p:cNvSpPr/>
          <p:nvPr/>
        </p:nvSpPr>
        <p:spPr>
          <a:xfrm>
            <a:off x="7718206" y="3715473"/>
            <a:ext cx="1900355" cy="392780"/>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669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sellaDiTesto 9">
            <a:extLst>
              <a:ext uri="{FF2B5EF4-FFF2-40B4-BE49-F238E27FC236}">
                <a16:creationId xmlns:a16="http://schemas.microsoft.com/office/drawing/2014/main" id="{EB04C6DF-065D-ADC7-B012-43F759DE5773}"/>
              </a:ext>
            </a:extLst>
          </p:cNvPr>
          <p:cNvSpPr txBox="1"/>
          <p:nvPr/>
        </p:nvSpPr>
        <p:spPr>
          <a:xfrm>
            <a:off x="556341" y="3436770"/>
            <a:ext cx="4868844" cy="769441"/>
          </a:xfrm>
          <a:prstGeom prst="rect">
            <a:avLst/>
          </a:prstGeom>
          <a:noFill/>
        </p:spPr>
        <p:txBody>
          <a:bodyPr wrap="square" rtlCol="0">
            <a:spAutoFit/>
          </a:bodyPr>
          <a:lstStyle/>
          <a:p>
            <a:r>
              <a:rPr lang="it-IT" sz="4400">
                <a:solidFill>
                  <a:srgbClr val="729134"/>
                </a:solidFill>
                <a:latin typeface="Arial" panose="020B0604020202020204" pitchFamily="34" charset="0"/>
                <a:cs typeface="Arial" panose="020B0604020202020204" pitchFamily="34" charset="0"/>
              </a:rPr>
              <a:t>F</a:t>
            </a:r>
            <a:r>
              <a:rPr lang="it-IT" sz="4400">
                <a:solidFill>
                  <a:srgbClr val="0070C0"/>
                </a:solidFill>
                <a:latin typeface="Arial" panose="020B0604020202020204" pitchFamily="34" charset="0"/>
                <a:cs typeface="Arial" panose="020B0604020202020204" pitchFamily="34" charset="0"/>
              </a:rPr>
              <a:t> </a:t>
            </a:r>
            <a:r>
              <a:rPr lang="it-IT" sz="4400">
                <a:latin typeface="Arial" panose="020B0604020202020204" pitchFamily="34" charset="0"/>
                <a:cs typeface="Arial" panose="020B0604020202020204" pitchFamily="34" charset="0"/>
              </a:rPr>
              <a:t>TRIGGERED</a:t>
            </a:r>
            <a:r>
              <a:rPr lang="it-IT" sz="4400">
                <a:solidFill>
                  <a:srgbClr val="0070C0"/>
                </a:solidFill>
                <a:latin typeface="Arial" panose="020B0604020202020204" pitchFamily="34" charset="0"/>
                <a:cs typeface="Arial" panose="020B0604020202020204" pitchFamily="34" charset="0"/>
              </a:rPr>
              <a:t> </a:t>
            </a:r>
            <a:r>
              <a:rPr lang="it-IT" sz="4400">
                <a:solidFill>
                  <a:srgbClr val="005A9A"/>
                </a:solidFill>
                <a:latin typeface="Arial" panose="020B0604020202020204" pitchFamily="34" charset="0"/>
                <a:cs typeface="Arial" panose="020B0604020202020204" pitchFamily="34" charset="0"/>
              </a:rPr>
              <a:t>G</a:t>
            </a:r>
          </a:p>
        </p:txBody>
      </p:sp>
      <p:sp>
        <p:nvSpPr>
          <p:cNvPr id="11" name="Rettangolo 10">
            <a:extLst>
              <a:ext uri="{FF2B5EF4-FFF2-40B4-BE49-F238E27FC236}">
                <a16:creationId xmlns:a16="http://schemas.microsoft.com/office/drawing/2014/main" id="{88144955-4DDB-DC44-408D-3CCF0FDB02A3}"/>
              </a:ext>
            </a:extLst>
          </p:cNvPr>
          <p:cNvSpPr/>
          <p:nvPr/>
        </p:nvSpPr>
        <p:spPr>
          <a:xfrm>
            <a:off x="556342" y="415279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773C2165-771D-F327-D530-CC2AAB9E2778}"/>
              </a:ext>
            </a:extLst>
          </p:cNvPr>
          <p:cNvSpPr/>
          <p:nvPr/>
        </p:nvSpPr>
        <p:spPr>
          <a:xfrm>
            <a:off x="2035768" y="4152796"/>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2B3F205E-0899-EF34-6D7E-C50FE792AB70}"/>
              </a:ext>
            </a:extLst>
          </p:cNvPr>
          <p:cNvSpPr/>
          <p:nvPr/>
        </p:nvSpPr>
        <p:spPr>
          <a:xfrm>
            <a:off x="3515193" y="4152796"/>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C2962251-787E-58D6-129F-A5474ABCB89C}"/>
              </a:ext>
            </a:extLst>
          </p:cNvPr>
          <p:cNvSpPr/>
          <p:nvPr/>
        </p:nvSpPr>
        <p:spPr>
          <a:xfrm>
            <a:off x="4994619" y="415279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BA9F656F-FC77-AF80-AD04-0D1864E4A8F2}"/>
              </a:ext>
            </a:extLst>
          </p:cNvPr>
          <p:cNvSpPr/>
          <p:nvPr/>
        </p:nvSpPr>
        <p:spPr>
          <a:xfrm>
            <a:off x="6474045" y="415279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DDCCAC6A-1E99-ACDE-1D73-F05CCBF4FC08}"/>
              </a:ext>
            </a:extLst>
          </p:cNvPr>
          <p:cNvSpPr/>
          <p:nvPr/>
        </p:nvSpPr>
        <p:spPr>
          <a:xfrm>
            <a:off x="7953471" y="415279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3DADD17-FA59-5697-DD23-BD5575B8BBF6}"/>
              </a:ext>
            </a:extLst>
          </p:cNvPr>
          <p:cNvSpPr/>
          <p:nvPr/>
        </p:nvSpPr>
        <p:spPr>
          <a:xfrm>
            <a:off x="9432896" y="4152793"/>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EE0168D-44FB-62FF-305E-6B5461AD4500}"/>
              </a:ext>
            </a:extLst>
          </p:cNvPr>
          <p:cNvSpPr txBox="1"/>
          <p:nvPr/>
        </p:nvSpPr>
        <p:spPr>
          <a:xfrm>
            <a:off x="5599484" y="4344033"/>
            <a:ext cx="928350"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a:t>
            </a:r>
          </a:p>
        </p:txBody>
      </p:sp>
      <p:sp>
        <p:nvSpPr>
          <p:cNvPr id="19" name="CasellaDiTesto 18">
            <a:extLst>
              <a:ext uri="{FF2B5EF4-FFF2-40B4-BE49-F238E27FC236}">
                <a16:creationId xmlns:a16="http://schemas.microsoft.com/office/drawing/2014/main" id="{162D44F7-6211-1F09-3F82-6C13E4E515CA}"/>
              </a:ext>
            </a:extLst>
          </p:cNvPr>
          <p:cNvSpPr txBox="1"/>
          <p:nvPr/>
        </p:nvSpPr>
        <p:spPr>
          <a:xfrm>
            <a:off x="3763675" y="4334823"/>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i-1</a:t>
            </a:r>
          </a:p>
        </p:txBody>
      </p:sp>
      <p:sp>
        <p:nvSpPr>
          <p:cNvPr id="20" name="CasellaDiTesto 19">
            <a:extLst>
              <a:ext uri="{FF2B5EF4-FFF2-40B4-BE49-F238E27FC236}">
                <a16:creationId xmlns:a16="http://schemas.microsoft.com/office/drawing/2014/main" id="{BF05FD4E-A17D-1E43-63FF-DF675BC6DDE0}"/>
              </a:ext>
            </a:extLst>
          </p:cNvPr>
          <p:cNvSpPr txBox="1"/>
          <p:nvPr/>
        </p:nvSpPr>
        <p:spPr>
          <a:xfrm>
            <a:off x="2208757" y="4344983"/>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i-2</a:t>
            </a:r>
          </a:p>
        </p:txBody>
      </p:sp>
      <p:sp>
        <p:nvSpPr>
          <p:cNvPr id="22" name="CasellaDiTesto 21">
            <a:extLst>
              <a:ext uri="{FF2B5EF4-FFF2-40B4-BE49-F238E27FC236}">
                <a16:creationId xmlns:a16="http://schemas.microsoft.com/office/drawing/2014/main" id="{C5211A9F-5FA9-5A50-EEF6-C9362FD46180}"/>
              </a:ext>
            </a:extLst>
          </p:cNvPr>
          <p:cNvSpPr txBox="1"/>
          <p:nvPr/>
        </p:nvSpPr>
        <p:spPr>
          <a:xfrm>
            <a:off x="634395" y="4385025"/>
            <a:ext cx="1384468" cy="1200329"/>
          </a:xfrm>
          <a:prstGeom prst="rect">
            <a:avLst/>
          </a:prstGeom>
          <a:noFill/>
        </p:spPr>
        <p:txBody>
          <a:bodyPr wrap="square">
            <a:spAutoFit/>
          </a:bodyPr>
          <a:lstStyle/>
          <a:p>
            <a:r>
              <a:rPr lang="it-IT" sz="7200">
                <a:latin typeface="Arial" panose="020B0604020202020204" pitchFamily="34" charset="0"/>
                <a:cs typeface="Arial" panose="020B0604020202020204" pitchFamily="34" charset="0"/>
              </a:rPr>
              <a:t>i-N</a:t>
            </a:r>
          </a:p>
        </p:txBody>
      </p:sp>
      <p:grpSp>
        <p:nvGrpSpPr>
          <p:cNvPr id="2" name="Group 1">
            <a:extLst>
              <a:ext uri="{FF2B5EF4-FFF2-40B4-BE49-F238E27FC236}">
                <a16:creationId xmlns:a16="http://schemas.microsoft.com/office/drawing/2014/main" id="{96C138DF-66F7-CFE0-58B3-B000B96CB5F7}"/>
              </a:ext>
            </a:extLst>
          </p:cNvPr>
          <p:cNvGrpSpPr/>
          <p:nvPr/>
        </p:nvGrpSpPr>
        <p:grpSpPr>
          <a:xfrm>
            <a:off x="10149917" y="1568825"/>
            <a:ext cx="1681479" cy="695115"/>
            <a:chOff x="10149917" y="1568825"/>
            <a:chExt cx="1681479" cy="695115"/>
          </a:xfrm>
        </p:grpSpPr>
        <p:sp>
          <p:nvSpPr>
            <p:cNvPr id="21" name="CasellaDiTesto 4">
              <a:extLst>
                <a:ext uri="{FF2B5EF4-FFF2-40B4-BE49-F238E27FC236}">
                  <a16:creationId xmlns:a16="http://schemas.microsoft.com/office/drawing/2014/main" id="{63A1FADB-29C5-2987-4643-5E5116579ADB}"/>
                </a:ext>
              </a:extLst>
            </p:cNvPr>
            <p:cNvSpPr txBox="1"/>
            <p:nvPr/>
          </p:nvSpPr>
          <p:spPr>
            <a:xfrm>
              <a:off x="10351970" y="1568825"/>
              <a:ext cx="1479426" cy="369332"/>
            </a:xfrm>
            <a:prstGeom prst="rect">
              <a:avLst/>
            </a:prstGeom>
            <a:noFill/>
          </p:spPr>
          <p:txBody>
            <a:bodyPr wrap="square" rtlCol="0">
              <a:spAutoFit/>
            </a:bodyPr>
            <a:lstStyle/>
            <a:p>
              <a:r>
                <a:rPr lang="it-IT" b="1">
                  <a:solidFill>
                    <a:srgbClr val="729134"/>
                  </a:solidFill>
                  <a:latin typeface="Arial" panose="020B0604020202020204" pitchFamily="34" charset="0"/>
                  <a:cs typeface="Arial" panose="020B0604020202020204" pitchFamily="34" charset="0"/>
                </a:rPr>
                <a:t>F IS TRUE </a:t>
              </a:r>
            </a:p>
          </p:txBody>
        </p:sp>
        <p:sp>
          <p:nvSpPr>
            <p:cNvPr id="23" name="Connettore 5">
              <a:extLst>
                <a:ext uri="{FF2B5EF4-FFF2-40B4-BE49-F238E27FC236}">
                  <a16:creationId xmlns:a16="http://schemas.microsoft.com/office/drawing/2014/main" id="{65EC1884-7FDC-8E07-2EC8-039983069F11}"/>
                </a:ext>
              </a:extLst>
            </p:cNvPr>
            <p:cNvSpPr/>
            <p:nvPr/>
          </p:nvSpPr>
          <p:spPr>
            <a:xfrm>
              <a:off x="10149917" y="1964678"/>
              <a:ext cx="229699" cy="221162"/>
            </a:xfrm>
            <a:prstGeom prst="flowChartConnector">
              <a:avLst/>
            </a:prstGeom>
            <a:solidFill>
              <a:srgbClr val="005A9A"/>
            </a:solidFill>
            <a:ln>
              <a:solidFill>
                <a:srgbClr val="005A9A"/>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solidFill>
                  <a:srgbClr val="005A9A"/>
                </a:solidFill>
                <a:latin typeface="Arial" panose="020B0604020202020204" pitchFamily="34" charset="0"/>
                <a:cs typeface="Arial" panose="020B0604020202020204" pitchFamily="34" charset="0"/>
              </a:endParaRPr>
            </a:p>
          </p:txBody>
        </p:sp>
        <p:sp>
          <p:nvSpPr>
            <p:cNvPr id="25" name="CasellaDiTesto 6">
              <a:extLst>
                <a:ext uri="{FF2B5EF4-FFF2-40B4-BE49-F238E27FC236}">
                  <a16:creationId xmlns:a16="http://schemas.microsoft.com/office/drawing/2014/main" id="{99AC77B6-064A-1A89-60E9-C3619F2D0882}"/>
                </a:ext>
              </a:extLst>
            </p:cNvPr>
            <p:cNvSpPr txBox="1"/>
            <p:nvPr/>
          </p:nvSpPr>
          <p:spPr>
            <a:xfrm>
              <a:off x="10339270" y="1894608"/>
              <a:ext cx="1479426" cy="369332"/>
            </a:xfrm>
            <a:prstGeom prst="rect">
              <a:avLst/>
            </a:prstGeom>
            <a:noFill/>
          </p:spPr>
          <p:txBody>
            <a:bodyPr wrap="square" rtlCol="0">
              <a:spAutoFit/>
            </a:bodyPr>
            <a:lstStyle/>
            <a:p>
              <a:r>
                <a:rPr lang="it-IT" b="1">
                  <a:solidFill>
                    <a:srgbClr val="005A9A"/>
                  </a:solidFill>
                  <a:latin typeface="Arial" panose="020B0604020202020204" pitchFamily="34" charset="0"/>
                  <a:cs typeface="Arial" panose="020B0604020202020204" pitchFamily="34" charset="0"/>
                </a:rPr>
                <a:t>G IS TRUE </a:t>
              </a:r>
            </a:p>
          </p:txBody>
        </p:sp>
        <p:sp>
          <p:nvSpPr>
            <p:cNvPr id="26" name="Connettore 7">
              <a:extLst>
                <a:ext uri="{FF2B5EF4-FFF2-40B4-BE49-F238E27FC236}">
                  <a16:creationId xmlns:a16="http://schemas.microsoft.com/office/drawing/2014/main" id="{B9AA8CB3-AF5A-3EF3-3FB8-F328CA9E2904}"/>
                </a:ext>
              </a:extLst>
            </p:cNvPr>
            <p:cNvSpPr/>
            <p:nvPr/>
          </p:nvSpPr>
          <p:spPr>
            <a:xfrm>
              <a:off x="10149917" y="1608047"/>
              <a:ext cx="229699" cy="221162"/>
            </a:xfrm>
            <a:prstGeom prst="flowChartConnector">
              <a:avLst/>
            </a:prstGeom>
            <a:solidFill>
              <a:srgbClr val="72913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grpSp>
      <p:sp>
        <p:nvSpPr>
          <p:cNvPr id="5" name="CasellaDiTesto 5">
            <a:extLst>
              <a:ext uri="{FF2B5EF4-FFF2-40B4-BE49-F238E27FC236}">
                <a16:creationId xmlns:a16="http://schemas.microsoft.com/office/drawing/2014/main" id="{55AA78B1-DE97-1082-8E9B-E9DBFE2CE63C}"/>
              </a:ext>
            </a:extLst>
          </p:cNvPr>
          <p:cNvSpPr txBox="1"/>
          <p:nvPr/>
        </p:nvSpPr>
        <p:spPr>
          <a:xfrm>
            <a:off x="126620" y="1469081"/>
            <a:ext cx="9176491" cy="1323439"/>
          </a:xfrm>
          <a:prstGeom prst="rect">
            <a:avLst/>
          </a:prstGeom>
          <a:noFill/>
        </p:spPr>
        <p:txBody>
          <a:bodyPr wrap="square" rtlCol="0">
            <a:spAutoFit/>
          </a:bodyPr>
          <a:lstStyle/>
          <a:p>
            <a:r>
              <a:rPr lang="it-IT" sz="2000" err="1">
                <a:latin typeface="Arial" panose="020B0604020202020204" pitchFamily="34" charset="0"/>
                <a:cs typeface="Arial" panose="020B0604020202020204" pitchFamily="34" charset="0"/>
              </a:rPr>
              <a:t>Sintax</a:t>
            </a:r>
            <a:r>
              <a:rPr lang="it-IT" sz="2000">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a:t>
            </a:r>
            <a:r>
              <a:rPr lang="it-IT" sz="2000" b="1">
                <a:latin typeface="Arial" panose="020B0604020202020204" pitchFamily="34" charset="0"/>
                <a:cs typeface="Arial" panose="020B0604020202020204" pitchFamily="34" charset="0"/>
              </a:rPr>
              <a:t>::= </a:t>
            </a:r>
            <a:r>
              <a:rPr lang="it-IT" sz="2000" b="1" u="sng">
                <a:latin typeface="Arial" panose="020B0604020202020204" pitchFamily="34" charset="0"/>
                <a:cs typeface="Arial" panose="020B0604020202020204" pitchFamily="34" charset="0"/>
              </a:rPr>
              <a:t>un0p</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r>
              <a:rPr lang="it-IT" sz="2000" b="1">
                <a:latin typeface="Arial" panose="020B0604020202020204" pitchFamily="34" charset="0"/>
                <a:cs typeface="Arial" panose="020B0604020202020204" pitchFamily="34" charset="0"/>
              </a:rPr>
              <a:t> </a:t>
            </a:r>
            <a:r>
              <a:rPr lang="it-IT" sz="2000" b="1" u="sng">
                <a:latin typeface="Arial" panose="020B0604020202020204" pitchFamily="34" charset="0"/>
                <a:cs typeface="Arial" panose="020B0604020202020204" pitchFamily="34" charset="0"/>
              </a:rPr>
              <a:t>bin0p</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endParaRPr lang="it-IT" sz="2000" b="1">
              <a:latin typeface="Arial" panose="020B0604020202020204" pitchFamily="34" charset="0"/>
              <a:cs typeface="Arial" panose="020B0604020202020204" pitchFamily="34" charset="0"/>
            </a:endParaRPr>
          </a:p>
          <a:p>
            <a:r>
              <a:rPr lang="it-IT" sz="2000" b="1">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it-IT" sz="2000" b="1">
                <a:latin typeface="Arial" panose="020B0604020202020204" pitchFamily="34" charset="0"/>
                <a:cs typeface="Arial" panose="020B0604020202020204" pitchFamily="34" charset="0"/>
              </a:rPr>
              <a:t>Un0p:</a:t>
            </a:r>
            <a:r>
              <a:rPr lang="it-IT" sz="2000" b="1">
                <a:latin typeface="Arial" panose="020B0604020202020204" pitchFamily="34" charset="0"/>
                <a:cs typeface="Arial" panose="020B0604020202020204" pitchFamily="34" charset="0"/>
                <a:sym typeface="Wingdings" panose="05000000000000000000" pitchFamily="2" charset="2"/>
              </a:rPr>
              <a:t>:= </a:t>
            </a:r>
            <a:r>
              <a:rPr lang="it-IT" sz="2000" b="1" err="1">
                <a:latin typeface="Arial" panose="020B0604020202020204" pitchFamily="34" charset="0"/>
                <a:cs typeface="Arial" panose="020B0604020202020204" pitchFamily="34" charset="0"/>
                <a:sym typeface="Wingdings" panose="05000000000000000000" pitchFamily="2" charset="2"/>
              </a:rPr>
              <a:t>historically</a:t>
            </a:r>
            <a:r>
              <a:rPr lang="it-IT" sz="2000" b="1">
                <a:latin typeface="Arial" panose="020B0604020202020204" pitchFamily="34" charset="0"/>
                <a:cs typeface="Arial" panose="020B0604020202020204" pitchFamily="34" charset="0"/>
                <a:sym typeface="Wingdings" panose="05000000000000000000" pitchFamily="2" charset="2"/>
              </a:rPr>
              <a:t>| once| </a:t>
            </a:r>
            <a:r>
              <a:rPr lang="it-IT" sz="2000" b="1" err="1">
                <a:latin typeface="Arial" panose="020B0604020202020204" pitchFamily="34" charset="0"/>
                <a:cs typeface="Arial" panose="020B0604020202020204" pitchFamily="34" charset="0"/>
                <a:sym typeface="Wingdings" panose="05000000000000000000" pitchFamily="2" charset="2"/>
              </a:rPr>
              <a:t>before</a:t>
            </a:r>
            <a:endParaRPr lang="it-IT" sz="2000" b="1">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v"/>
            </a:pPr>
            <a:r>
              <a:rPr lang="it-IT" sz="2000" b="1">
                <a:solidFill>
                  <a:srgbClr val="FFC000"/>
                </a:solidFill>
                <a:latin typeface="Arial" panose="020B0604020202020204" pitchFamily="34" charset="0"/>
                <a:cs typeface="Arial" panose="020B0604020202020204" pitchFamily="34" charset="0"/>
                <a:sym typeface="Wingdings" panose="05000000000000000000" pitchFamily="2" charset="2"/>
              </a:rPr>
              <a:t>Bin0p::= </a:t>
            </a:r>
            <a:r>
              <a:rPr lang="it-IT" sz="2000" b="1" err="1">
                <a:solidFill>
                  <a:srgbClr val="FFC000"/>
                </a:solidFill>
                <a:latin typeface="Arial" panose="020B0604020202020204" pitchFamily="34" charset="0"/>
                <a:cs typeface="Arial" panose="020B0604020202020204" pitchFamily="34" charset="0"/>
                <a:sym typeface="Wingdings" panose="05000000000000000000" pitchFamily="2" charset="2"/>
              </a:rPr>
              <a:t>since</a:t>
            </a:r>
            <a:r>
              <a:rPr lang="it-IT" sz="2000" b="1">
                <a:solidFill>
                  <a:srgbClr val="FFC000"/>
                </a:solidFill>
                <a:latin typeface="Arial" panose="020B0604020202020204" pitchFamily="34" charset="0"/>
                <a:cs typeface="Arial" panose="020B0604020202020204" pitchFamily="34" charset="0"/>
                <a:sym typeface="Wingdings" panose="05000000000000000000" pitchFamily="2" charset="2"/>
              </a:rPr>
              <a:t>| </a:t>
            </a:r>
            <a:r>
              <a:rPr lang="it-IT" sz="2000" b="1" err="1">
                <a:solidFill>
                  <a:srgbClr val="FFC000"/>
                </a:solidFill>
                <a:latin typeface="Arial" panose="020B0604020202020204" pitchFamily="34" charset="0"/>
                <a:cs typeface="Arial" panose="020B0604020202020204" pitchFamily="34" charset="0"/>
                <a:sym typeface="Wingdings" panose="05000000000000000000" pitchFamily="2" charset="2"/>
              </a:rPr>
              <a:t>triggered</a:t>
            </a:r>
            <a:r>
              <a:rPr lang="it-IT" sz="2000" b="1">
                <a:solidFill>
                  <a:srgbClr val="FFC000"/>
                </a:solidFill>
                <a:latin typeface="Arial" panose="020B0604020202020204" pitchFamily="34" charset="0"/>
                <a:cs typeface="Arial" panose="020B0604020202020204" pitchFamily="34" charset="0"/>
                <a:sym typeface="Wingdings" panose="05000000000000000000" pitchFamily="2" charset="2"/>
              </a:rPr>
              <a:t> </a:t>
            </a:r>
            <a:endParaRPr lang="it-IT" sz="2000">
              <a:solidFill>
                <a:srgbClr val="FFC000"/>
              </a:solidFill>
              <a:latin typeface="Arial" panose="020B0604020202020204" pitchFamily="34" charset="0"/>
              <a:cs typeface="Arial" panose="020B0604020202020204" pitchFamily="34" charset="0"/>
            </a:endParaRPr>
          </a:p>
        </p:txBody>
      </p:sp>
      <p:sp>
        <p:nvSpPr>
          <p:cNvPr id="4" name="Scroll: Horizontal 3">
            <a:extLst>
              <a:ext uri="{FF2B5EF4-FFF2-40B4-BE49-F238E27FC236}">
                <a16:creationId xmlns:a16="http://schemas.microsoft.com/office/drawing/2014/main" id="{4813042E-85C5-56EC-0287-518F89FE6D47}"/>
              </a:ext>
            </a:extLst>
          </p:cNvPr>
          <p:cNvSpPr/>
          <p:nvPr/>
        </p:nvSpPr>
        <p:spPr>
          <a:xfrm>
            <a:off x="5071889" y="2149564"/>
            <a:ext cx="6994821" cy="1646598"/>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u="sng">
                <a:solidFill>
                  <a:schemeClr val="tx1"/>
                </a:solidFill>
                <a:latin typeface="Arial" panose="020B0604020202020204" pitchFamily="34" charset="0"/>
                <a:cs typeface="Arial" panose="020B0604020202020204" pitchFamily="34" charset="0"/>
              </a:rPr>
              <a:t>F TRIGGERED G</a:t>
            </a:r>
            <a:r>
              <a:rPr lang="en-US" sz="1600" b="1">
                <a:solidFill>
                  <a:schemeClr val="tx1"/>
                </a:solidFill>
                <a:latin typeface="Arial" panose="020B0604020202020204" pitchFamily="34" charset="0"/>
                <a:cs typeface="Arial" panose="020B0604020202020204" pitchFamily="34" charset="0"/>
              </a:rPr>
              <a:t> </a:t>
            </a:r>
            <a:r>
              <a:rPr lang="en-US" sz="1600">
                <a:solidFill>
                  <a:schemeClr val="tx1"/>
                </a:solidFill>
                <a:latin typeface="Arial" panose="020B0604020202020204" pitchFamily="34" charset="0"/>
                <a:cs typeface="Arial" panose="020B0604020202020204" pitchFamily="34" charset="0"/>
              </a:rPr>
              <a:t>= </a:t>
            </a:r>
            <a:r>
              <a:rPr lang="en-US" sz="1600">
                <a:solidFill>
                  <a:srgbClr val="00B050"/>
                </a:solidFill>
                <a:latin typeface="Arial" panose="020B0604020202020204" pitchFamily="34" charset="0"/>
                <a:cs typeface="Arial" panose="020B0604020202020204" pitchFamily="34" charset="0"/>
              </a:rPr>
              <a:t>true</a:t>
            </a:r>
            <a:r>
              <a:rPr lang="en-US" sz="1600">
                <a:solidFill>
                  <a:schemeClr val="tx1"/>
                </a:solidFill>
                <a:latin typeface="Arial" panose="020B0604020202020204" pitchFamily="34" charset="0"/>
                <a:cs typeface="Arial" panose="020B0604020202020204" pitchFamily="34" charset="0"/>
              </a:rPr>
              <a:t> in </a:t>
            </a:r>
            <a:r>
              <a:rPr lang="en-US" sz="1600" err="1">
                <a:solidFill>
                  <a:srgbClr val="0033CC"/>
                </a:solidFill>
                <a:latin typeface="Arial" panose="020B0604020202020204" pitchFamily="34" charset="0"/>
                <a:cs typeface="Arial" panose="020B0604020202020204" pitchFamily="34" charset="0"/>
              </a:rPr>
              <a:t>i</a:t>
            </a:r>
            <a:r>
              <a:rPr lang="en-US" sz="1600">
                <a:solidFill>
                  <a:schemeClr val="tx1"/>
                </a:solidFill>
                <a:latin typeface="Arial" panose="020B0604020202020204" pitchFamily="34" charset="0"/>
                <a:cs typeface="Arial" panose="020B0604020202020204" pitchFamily="34" charset="0"/>
              </a:rPr>
              <a:t> </a:t>
            </a:r>
            <a:r>
              <a:rPr lang="en-US" sz="1600" b="1" err="1">
                <a:solidFill>
                  <a:schemeClr val="tx1"/>
                </a:solidFill>
                <a:latin typeface="Arial" panose="020B0604020202020204" pitchFamily="34" charset="0"/>
                <a:cs typeface="Arial" panose="020B0604020202020204" pitchFamily="34" charset="0"/>
              </a:rPr>
              <a:t>iff</a:t>
            </a:r>
            <a:r>
              <a:rPr lang="en-US" sz="1600" b="1">
                <a:solidFill>
                  <a:schemeClr val="tx1"/>
                </a:solidFill>
                <a:latin typeface="Arial" panose="020B0604020202020204" pitchFamily="34" charset="0"/>
                <a:cs typeface="Arial" panose="020B0604020202020204" pitchFamily="34" charset="0"/>
              </a:rPr>
              <a:t> </a:t>
            </a:r>
            <a:r>
              <a:rPr lang="en-US" sz="1600">
                <a:solidFill>
                  <a:schemeClr val="tx1"/>
                </a:solidFill>
                <a:latin typeface="Arial" panose="020B0604020202020204" pitchFamily="34" charset="0"/>
                <a:cs typeface="Arial" panose="020B0604020202020204" pitchFamily="34" charset="0"/>
              </a:rPr>
              <a:t>F = </a:t>
            </a:r>
            <a:r>
              <a:rPr lang="en-US" sz="1600">
                <a:solidFill>
                  <a:srgbClr val="00B050"/>
                </a:solidFill>
                <a:latin typeface="Arial" panose="020B0604020202020204" pitchFamily="34" charset="0"/>
                <a:cs typeface="Arial" panose="020B0604020202020204" pitchFamily="34" charset="0"/>
              </a:rPr>
              <a:t>true</a:t>
            </a:r>
            <a:r>
              <a:rPr lang="en-US" sz="1600">
                <a:solidFill>
                  <a:schemeClr val="tx1"/>
                </a:solidFill>
                <a:latin typeface="Arial" panose="020B0604020202020204" pitchFamily="34" charset="0"/>
                <a:cs typeface="Arial" panose="020B0604020202020204" pitchFamily="34" charset="0"/>
              </a:rPr>
              <a:t> in </a:t>
            </a:r>
            <a:r>
              <a:rPr lang="en-US" sz="1600">
                <a:solidFill>
                  <a:srgbClr val="0033CC"/>
                </a:solidFill>
                <a:latin typeface="Arial" panose="020B0604020202020204" pitchFamily="34" charset="0"/>
                <a:cs typeface="Arial" panose="020B0604020202020204" pitchFamily="34" charset="0"/>
              </a:rPr>
              <a:t>j&lt;=</a:t>
            </a:r>
            <a:r>
              <a:rPr lang="en-US" sz="1600" err="1">
                <a:solidFill>
                  <a:srgbClr val="0033CC"/>
                </a:solidFill>
                <a:latin typeface="Arial" panose="020B0604020202020204" pitchFamily="34" charset="0"/>
                <a:cs typeface="Arial" panose="020B0604020202020204" pitchFamily="34" charset="0"/>
              </a:rPr>
              <a:t>i</a:t>
            </a:r>
            <a:r>
              <a:rPr lang="en-US" sz="1600">
                <a:solidFill>
                  <a:srgbClr val="0033CC"/>
                </a:solidFill>
                <a:latin typeface="Arial" panose="020B0604020202020204" pitchFamily="34" charset="0"/>
                <a:cs typeface="Arial" panose="020B0604020202020204" pitchFamily="34" charset="0"/>
              </a:rPr>
              <a:t> </a:t>
            </a:r>
            <a:r>
              <a:rPr lang="en-US" sz="1600" b="1">
                <a:solidFill>
                  <a:schemeClr val="tx1"/>
                </a:solidFill>
                <a:latin typeface="Arial" panose="020B0604020202020204" pitchFamily="34" charset="0"/>
                <a:cs typeface="Arial" panose="020B0604020202020204" pitchFamily="34" charset="0"/>
              </a:rPr>
              <a:t>&amp;&amp;</a:t>
            </a:r>
            <a:r>
              <a:rPr lang="en-US" sz="1600">
                <a:solidFill>
                  <a:schemeClr val="tx1"/>
                </a:solidFill>
                <a:latin typeface="Arial" panose="020B0604020202020204" pitchFamily="34" charset="0"/>
                <a:cs typeface="Arial" panose="020B0604020202020204" pitchFamily="34" charset="0"/>
              </a:rPr>
              <a:t> G = </a:t>
            </a:r>
            <a:r>
              <a:rPr lang="en-US" sz="1600">
                <a:solidFill>
                  <a:srgbClr val="00B050"/>
                </a:solidFill>
                <a:latin typeface="Arial" panose="020B0604020202020204" pitchFamily="34" charset="0"/>
                <a:cs typeface="Arial" panose="020B0604020202020204" pitchFamily="34" charset="0"/>
              </a:rPr>
              <a:t>true</a:t>
            </a:r>
            <a:r>
              <a:rPr lang="en-US" sz="1600">
                <a:solidFill>
                  <a:schemeClr val="tx1"/>
                </a:solidFill>
                <a:latin typeface="Arial" panose="020B0604020202020204" pitchFamily="34" charset="0"/>
                <a:cs typeface="Arial" panose="020B0604020202020204" pitchFamily="34" charset="0"/>
              </a:rPr>
              <a:t> in </a:t>
            </a:r>
            <a:r>
              <a:rPr lang="en-US" sz="1600">
                <a:solidFill>
                  <a:srgbClr val="0033CC"/>
                </a:solidFill>
                <a:latin typeface="Arial" panose="020B0604020202020204" pitchFamily="34" charset="0"/>
                <a:cs typeface="Arial" panose="020B0604020202020204" pitchFamily="34" charset="0"/>
              </a:rPr>
              <a:t>k</a:t>
            </a:r>
            <a:r>
              <a:rPr lang="en-US" sz="1600">
                <a:solidFill>
                  <a:schemeClr val="tx1"/>
                </a:solidFill>
                <a:latin typeface="Arial" panose="020B0604020202020204" pitchFamily="34" charset="0"/>
                <a:cs typeface="Arial" panose="020B0604020202020204" pitchFamily="34" charset="0"/>
              </a:rPr>
              <a:t>: </a:t>
            </a:r>
            <a:r>
              <a:rPr lang="en-US" sz="1600">
                <a:solidFill>
                  <a:srgbClr val="0033CC"/>
                </a:solidFill>
                <a:latin typeface="Arial" panose="020B0604020202020204" pitchFamily="34" charset="0"/>
                <a:cs typeface="Arial" panose="020B0604020202020204" pitchFamily="34" charset="0"/>
              </a:rPr>
              <a:t>j&lt;k&lt;=</a:t>
            </a:r>
            <a:r>
              <a:rPr lang="en-US" sz="1600" err="1">
                <a:solidFill>
                  <a:srgbClr val="0033CC"/>
                </a:solidFill>
                <a:latin typeface="Arial" panose="020B0604020202020204" pitchFamily="34" charset="0"/>
                <a:cs typeface="Arial" panose="020B0604020202020204" pitchFamily="34" charset="0"/>
              </a:rPr>
              <a:t>i</a:t>
            </a:r>
            <a:endParaRPr lang="en-US" sz="1600">
              <a:solidFill>
                <a:srgbClr val="0033CC"/>
              </a:solidFill>
              <a:latin typeface="Arial" panose="020B0604020202020204" pitchFamily="34" charset="0"/>
              <a:cs typeface="Arial" panose="020B0604020202020204" pitchFamily="34" charset="0"/>
            </a:endParaRPr>
          </a:p>
          <a:p>
            <a:pPr algn="ctr"/>
            <a:r>
              <a:rPr lang="en-US" sz="1600" b="1">
                <a:solidFill>
                  <a:schemeClr val="tx1"/>
                </a:solidFill>
                <a:latin typeface="Arial" panose="020B0604020202020204" pitchFamily="34" charset="0"/>
                <a:cs typeface="Arial" panose="020B0604020202020204" pitchFamily="34" charset="0"/>
              </a:rPr>
              <a:t>for some </a:t>
            </a:r>
            <a:r>
              <a:rPr lang="en-US" sz="1600">
                <a:solidFill>
                  <a:schemeClr val="tx1"/>
                </a:solidFill>
                <a:latin typeface="Arial" panose="020B0604020202020204" pitchFamily="34" charset="0"/>
                <a:cs typeface="Arial" panose="020B0604020202020204" pitchFamily="34" charset="0"/>
              </a:rPr>
              <a:t>state </a:t>
            </a:r>
            <a:r>
              <a:rPr lang="en-US" sz="1600">
                <a:solidFill>
                  <a:srgbClr val="0033CC"/>
                </a:solidFill>
                <a:latin typeface="Arial" panose="020B0604020202020204" pitchFamily="34" charset="0"/>
                <a:cs typeface="Arial" panose="020B0604020202020204" pitchFamily="34" charset="0"/>
              </a:rPr>
              <a:t>j</a:t>
            </a:r>
            <a:r>
              <a:rPr lang="en-US" sz="1600">
                <a:solidFill>
                  <a:schemeClr val="tx1"/>
                </a:solidFill>
                <a:latin typeface="Arial" panose="020B0604020202020204" pitchFamily="34" charset="0"/>
                <a:cs typeface="Arial" panose="020B0604020202020204" pitchFamily="34" charset="0"/>
              </a:rPr>
              <a:t>, </a:t>
            </a:r>
            <a:r>
              <a:rPr lang="en-US" sz="1600" b="1">
                <a:solidFill>
                  <a:schemeClr val="tx1"/>
                </a:solidFill>
                <a:latin typeface="Arial" panose="020B0604020202020204" pitchFamily="34" charset="0"/>
                <a:cs typeface="Arial" panose="020B0604020202020204" pitchFamily="34" charset="0"/>
              </a:rPr>
              <a:t>for each </a:t>
            </a:r>
            <a:r>
              <a:rPr lang="en-US" sz="1600">
                <a:solidFill>
                  <a:schemeClr val="tx1"/>
                </a:solidFill>
                <a:latin typeface="Arial" panose="020B0604020202020204" pitchFamily="34" charset="0"/>
                <a:cs typeface="Arial" panose="020B0604020202020204" pitchFamily="34" charset="0"/>
              </a:rPr>
              <a:t>state </a:t>
            </a:r>
            <a:r>
              <a:rPr lang="en-US" sz="1600">
                <a:solidFill>
                  <a:srgbClr val="0033CC"/>
                </a:solidFill>
                <a:latin typeface="Arial" panose="020B0604020202020204" pitchFamily="34" charset="0"/>
                <a:cs typeface="Arial" panose="020B0604020202020204" pitchFamily="34" charset="0"/>
              </a:rPr>
              <a:t>k</a:t>
            </a:r>
          </a:p>
          <a:p>
            <a:pPr algn="ctr"/>
            <a:r>
              <a:rPr lang="en-US" sz="1600" b="1">
                <a:solidFill>
                  <a:schemeClr val="tx1"/>
                </a:solidFill>
                <a:latin typeface="Arial" panose="020B0604020202020204" pitchFamily="34" charset="0"/>
                <a:cs typeface="Arial" panose="020B0604020202020204" pitchFamily="34" charset="0"/>
              </a:rPr>
              <a:t>OR</a:t>
            </a:r>
          </a:p>
          <a:p>
            <a:pPr algn="ctr"/>
            <a:r>
              <a:rPr lang="en-US" sz="1600">
                <a:solidFill>
                  <a:schemeClr val="tx1"/>
                </a:solidFill>
                <a:latin typeface="Arial" panose="020B0604020202020204" pitchFamily="34" charset="0"/>
                <a:cs typeface="Arial" panose="020B0604020202020204" pitchFamily="34" charset="0"/>
              </a:rPr>
              <a:t>F = </a:t>
            </a:r>
            <a:r>
              <a:rPr lang="en-US" sz="1600">
                <a:solidFill>
                  <a:srgbClr val="FF0000"/>
                </a:solidFill>
                <a:latin typeface="Arial" panose="020B0604020202020204" pitchFamily="34" charset="0"/>
                <a:cs typeface="Arial" panose="020B0604020202020204" pitchFamily="34" charset="0"/>
              </a:rPr>
              <a:t>false</a:t>
            </a:r>
            <a:r>
              <a:rPr lang="en-US" sz="1600">
                <a:solidFill>
                  <a:schemeClr val="tx1"/>
                </a:solidFill>
                <a:latin typeface="Arial" panose="020B0604020202020204" pitchFamily="34" charset="0"/>
                <a:cs typeface="Arial" panose="020B0604020202020204" pitchFamily="34" charset="0"/>
              </a:rPr>
              <a:t> in </a:t>
            </a:r>
            <a:r>
              <a:rPr lang="en-US" sz="1600">
                <a:solidFill>
                  <a:srgbClr val="0033CC"/>
                </a:solidFill>
                <a:latin typeface="Arial" panose="020B0604020202020204" pitchFamily="34" charset="0"/>
                <a:cs typeface="Arial" panose="020B0604020202020204" pitchFamily="34" charset="0"/>
              </a:rPr>
              <a:t>j&lt;=</a:t>
            </a:r>
            <a:r>
              <a:rPr lang="en-US" sz="1600" err="1">
                <a:solidFill>
                  <a:srgbClr val="0033CC"/>
                </a:solidFill>
                <a:latin typeface="Arial" panose="020B0604020202020204" pitchFamily="34" charset="0"/>
                <a:cs typeface="Arial" panose="020B0604020202020204" pitchFamily="34" charset="0"/>
              </a:rPr>
              <a:t>i</a:t>
            </a:r>
            <a:r>
              <a:rPr lang="en-US" sz="1600">
                <a:solidFill>
                  <a:srgbClr val="0033CC"/>
                </a:solidFill>
                <a:latin typeface="Arial" panose="020B0604020202020204" pitchFamily="34" charset="0"/>
                <a:cs typeface="Arial" panose="020B0604020202020204" pitchFamily="34" charset="0"/>
              </a:rPr>
              <a:t> </a:t>
            </a:r>
            <a:r>
              <a:rPr lang="en-US" sz="1600" b="1">
                <a:solidFill>
                  <a:schemeClr val="tx1"/>
                </a:solidFill>
                <a:latin typeface="Arial" panose="020B0604020202020204" pitchFamily="34" charset="0"/>
                <a:cs typeface="Arial" panose="020B0604020202020204" pitchFamily="34" charset="0"/>
              </a:rPr>
              <a:t>&amp;&amp;</a:t>
            </a:r>
            <a:r>
              <a:rPr lang="en-US" sz="1600">
                <a:solidFill>
                  <a:schemeClr val="tx1"/>
                </a:solidFill>
                <a:latin typeface="Arial" panose="020B0604020202020204" pitchFamily="34" charset="0"/>
                <a:cs typeface="Arial" panose="020B0604020202020204" pitchFamily="34" charset="0"/>
              </a:rPr>
              <a:t> G = </a:t>
            </a:r>
            <a:r>
              <a:rPr lang="en-US" sz="1600">
                <a:solidFill>
                  <a:srgbClr val="00B050"/>
                </a:solidFill>
                <a:latin typeface="Arial" panose="020B0604020202020204" pitchFamily="34" charset="0"/>
                <a:cs typeface="Arial" panose="020B0604020202020204" pitchFamily="34" charset="0"/>
              </a:rPr>
              <a:t>true</a:t>
            </a:r>
            <a:r>
              <a:rPr lang="en-US" sz="1600">
                <a:solidFill>
                  <a:schemeClr val="tx1"/>
                </a:solidFill>
                <a:latin typeface="Arial" panose="020B0604020202020204" pitchFamily="34" charset="0"/>
                <a:cs typeface="Arial" panose="020B0604020202020204" pitchFamily="34" charset="0"/>
              </a:rPr>
              <a:t> in </a:t>
            </a:r>
            <a:r>
              <a:rPr lang="en-US" sz="1600">
                <a:solidFill>
                  <a:srgbClr val="0033CC"/>
                </a:solidFill>
                <a:latin typeface="Arial" panose="020B0604020202020204" pitchFamily="34" charset="0"/>
                <a:cs typeface="Arial" panose="020B0604020202020204" pitchFamily="34" charset="0"/>
              </a:rPr>
              <a:t>k&lt;=j</a:t>
            </a:r>
          </a:p>
          <a:p>
            <a:pPr algn="ctr"/>
            <a:r>
              <a:rPr lang="en-US" sz="1600" b="1">
                <a:solidFill>
                  <a:schemeClr val="tx1"/>
                </a:solidFill>
                <a:latin typeface="Arial" panose="020B0604020202020204" pitchFamily="34" charset="0"/>
                <a:cs typeface="Arial" panose="020B0604020202020204" pitchFamily="34" charset="0"/>
              </a:rPr>
              <a:t>for each </a:t>
            </a:r>
            <a:r>
              <a:rPr lang="en-US" sz="1600">
                <a:solidFill>
                  <a:srgbClr val="0033CC"/>
                </a:solidFill>
                <a:latin typeface="Arial" panose="020B0604020202020204" pitchFamily="34" charset="0"/>
                <a:cs typeface="Arial" panose="020B0604020202020204" pitchFamily="34" charset="0"/>
              </a:rPr>
              <a:t>j</a:t>
            </a:r>
            <a:r>
              <a:rPr lang="en-US" sz="1600">
                <a:solidFill>
                  <a:schemeClr val="tx1"/>
                </a:solidFill>
                <a:latin typeface="Arial" panose="020B0604020202020204" pitchFamily="34" charset="0"/>
                <a:cs typeface="Arial" panose="020B0604020202020204" pitchFamily="34" charset="0"/>
              </a:rPr>
              <a:t>, </a:t>
            </a:r>
            <a:r>
              <a:rPr lang="en-US" sz="1600" b="1">
                <a:solidFill>
                  <a:schemeClr val="tx1"/>
                </a:solidFill>
                <a:latin typeface="Arial" panose="020B0604020202020204" pitchFamily="34" charset="0"/>
                <a:cs typeface="Arial" panose="020B0604020202020204" pitchFamily="34" charset="0"/>
              </a:rPr>
              <a:t>for each </a:t>
            </a:r>
            <a:r>
              <a:rPr lang="en-US" sz="1600">
                <a:solidFill>
                  <a:srgbClr val="0033CC"/>
                </a:solidFill>
                <a:latin typeface="Arial" panose="020B0604020202020204" pitchFamily="34" charset="0"/>
                <a:cs typeface="Arial" panose="020B0604020202020204" pitchFamily="34" charset="0"/>
              </a:rPr>
              <a:t>k</a:t>
            </a:r>
          </a:p>
        </p:txBody>
      </p:sp>
      <p:sp>
        <p:nvSpPr>
          <p:cNvPr id="9" name="Titolo 1">
            <a:extLst>
              <a:ext uri="{FF2B5EF4-FFF2-40B4-BE49-F238E27FC236}">
                <a16:creationId xmlns:a16="http://schemas.microsoft.com/office/drawing/2014/main" id="{79DA86C3-5DA4-7606-912F-EF89E6D7617F}"/>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24" name="TextBox 23">
            <a:extLst>
              <a:ext uri="{FF2B5EF4-FFF2-40B4-BE49-F238E27FC236}">
                <a16:creationId xmlns:a16="http://schemas.microsoft.com/office/drawing/2014/main" id="{BCCE8A74-117F-1E0D-5E05-6EF7CDD83BDF}"/>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Triggered</a:t>
            </a:r>
            <a:endParaRPr lang="en-US" sz="2800">
              <a:solidFill>
                <a:schemeClr val="bg1"/>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B541265-B0AD-0D20-1F58-234F68DAE91B}"/>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24</a:t>
            </a:r>
          </a:p>
        </p:txBody>
      </p:sp>
    </p:spTree>
    <p:extLst>
      <p:ext uri="{BB962C8B-B14F-4D97-AF65-F5344CB8AC3E}">
        <p14:creationId xmlns:p14="http://schemas.microsoft.com/office/powerpoint/2010/main" val="3196387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chemeClr val="accent1"/>
                                      </p:to>
                                    </p:animClr>
                                    <p:animClr clrSpc="rgb" dir="cw">
                                      <p:cBhvr>
                                        <p:cTn id="7" dur="500" fill="hold"/>
                                        <p:tgtEl>
                                          <p:spTgt spid="18">
                                            <p:txEl>
                                              <p:pRg st="0" end="0"/>
                                            </p:txEl>
                                          </p:spTgt>
                                        </p:tgtEl>
                                        <p:attrNameLst>
                                          <p:attrName>fillcolor</p:attrName>
                                        </p:attrNameLst>
                                      </p:cBhvr>
                                      <p:to>
                                        <a:schemeClr val="accent1"/>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19">
                                            <p:txEl>
                                              <p:pRg st="0" end="0"/>
                                            </p:txEl>
                                          </p:spTgt>
                                        </p:tgtEl>
                                        <p:attrNameLst>
                                          <p:attrName>style.color</p:attrName>
                                        </p:attrNameLst>
                                      </p:cBhvr>
                                      <p:to>
                                        <a:schemeClr val="accent1"/>
                                      </p:to>
                                    </p:animClr>
                                    <p:animClr clrSpc="rgb" dir="cw">
                                      <p:cBhvr>
                                        <p:cTn id="12" dur="500" fill="hold"/>
                                        <p:tgtEl>
                                          <p:spTgt spid="19">
                                            <p:txEl>
                                              <p:pRg st="0" end="0"/>
                                            </p:txEl>
                                          </p:spTgt>
                                        </p:tgtEl>
                                        <p:attrNameLst>
                                          <p:attrName>fillcolor</p:attrName>
                                        </p:attrNameLst>
                                      </p:cBhvr>
                                      <p:to>
                                        <a:schemeClr val="accent1"/>
                                      </p:to>
                                    </p:animClr>
                                    <p:set>
                                      <p:cBhvr>
                                        <p:cTn id="13" dur="500" fill="hold"/>
                                        <p:tgtEl>
                                          <p:spTgt spid="19">
                                            <p:txEl>
                                              <p:pRg st="0" end="0"/>
                                            </p:txEl>
                                          </p:spTgt>
                                        </p:tgtEl>
                                        <p:attrNameLst>
                                          <p:attrName>fill.type</p:attrName>
                                        </p:attrNameLst>
                                      </p:cBhvr>
                                      <p:to>
                                        <p:strVal val="solid"/>
                                      </p:to>
                                    </p:set>
                                    <p:set>
                                      <p:cBhvr>
                                        <p:cTn id="14" dur="500" fill="hold"/>
                                        <p:tgtEl>
                                          <p:spTgt spid="19">
                                            <p:txEl>
                                              <p:pRg st="0" end="0"/>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20">
                                            <p:txEl>
                                              <p:pRg st="0" end="0"/>
                                            </p:txEl>
                                          </p:spTgt>
                                        </p:tgtEl>
                                        <p:attrNameLst>
                                          <p:attrName>style.color</p:attrName>
                                        </p:attrNameLst>
                                      </p:cBhvr>
                                      <p:to>
                                        <a:schemeClr val="accent1"/>
                                      </p:to>
                                    </p:animClr>
                                    <p:animClr clrSpc="rgb" dir="cw">
                                      <p:cBhvr>
                                        <p:cTn id="17" dur="500" fill="hold"/>
                                        <p:tgtEl>
                                          <p:spTgt spid="20">
                                            <p:txEl>
                                              <p:pRg st="0" end="0"/>
                                            </p:txEl>
                                          </p:spTgt>
                                        </p:tgtEl>
                                        <p:attrNameLst>
                                          <p:attrName>fillcolor</p:attrName>
                                        </p:attrNameLst>
                                      </p:cBhvr>
                                      <p:to>
                                        <a:schemeClr val="accent1"/>
                                      </p:to>
                                    </p:animClr>
                                    <p:set>
                                      <p:cBhvr>
                                        <p:cTn id="18" dur="500" fill="hold"/>
                                        <p:tgtEl>
                                          <p:spTgt spid="20">
                                            <p:txEl>
                                              <p:pRg st="0" end="0"/>
                                            </p:txEl>
                                          </p:spTgt>
                                        </p:tgtEl>
                                        <p:attrNameLst>
                                          <p:attrName>fill.type</p:attrName>
                                        </p:attrNameLst>
                                      </p:cBhvr>
                                      <p:to>
                                        <p:strVal val="solid"/>
                                      </p:to>
                                    </p:set>
                                    <p:set>
                                      <p:cBhvr>
                                        <p:cTn id="19" dur="500" fill="hold"/>
                                        <p:tgtEl>
                                          <p:spTgt spid="20">
                                            <p:txEl>
                                              <p:pRg st="0" end="0"/>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2">
                                            <p:txEl>
                                              <p:pRg st="0" end="0"/>
                                            </p:txEl>
                                          </p:spTgt>
                                        </p:tgtEl>
                                        <p:attrNameLst>
                                          <p:attrName>style.color</p:attrName>
                                        </p:attrNameLst>
                                      </p:cBhvr>
                                      <p:to>
                                        <a:schemeClr val="accent1"/>
                                      </p:to>
                                    </p:animClr>
                                    <p:animClr clrSpc="rgb" dir="cw">
                                      <p:cBhvr>
                                        <p:cTn id="22" dur="500" fill="hold"/>
                                        <p:tgtEl>
                                          <p:spTgt spid="22">
                                            <p:txEl>
                                              <p:pRg st="0" end="0"/>
                                            </p:txEl>
                                          </p:spTgt>
                                        </p:tgtEl>
                                        <p:attrNameLst>
                                          <p:attrName>fillcolor</p:attrName>
                                        </p:attrNameLst>
                                      </p:cBhvr>
                                      <p:to>
                                        <a:schemeClr val="accent1"/>
                                      </p:to>
                                    </p:animClr>
                                    <p:set>
                                      <p:cBhvr>
                                        <p:cTn id="23" dur="500" fill="hold"/>
                                        <p:tgtEl>
                                          <p:spTgt spid="22">
                                            <p:txEl>
                                              <p:pRg st="0" end="0"/>
                                            </p:txEl>
                                          </p:spTgt>
                                        </p:tgtEl>
                                        <p:attrNameLst>
                                          <p:attrName>fill.type</p:attrName>
                                        </p:attrNameLst>
                                      </p:cBhvr>
                                      <p:to>
                                        <p:strVal val="solid"/>
                                      </p:to>
                                    </p:set>
                                    <p:set>
                                      <p:cBhvr>
                                        <p:cTn id="24" dur="500" fill="hold"/>
                                        <p:tgtEl>
                                          <p:spTgt spid="2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3D7F6E1-1AC6-7AEA-3658-7332A6FF4E19}"/>
              </a:ext>
            </a:extLst>
          </p:cNvPr>
          <p:cNvSpPr txBox="1"/>
          <p:nvPr/>
        </p:nvSpPr>
        <p:spPr>
          <a:xfrm>
            <a:off x="5913121" y="2151726"/>
            <a:ext cx="6028598" cy="2554545"/>
          </a:xfrm>
          <a:prstGeom prst="rect">
            <a:avLst/>
          </a:prstGeom>
          <a:noFill/>
        </p:spPr>
        <p:txBody>
          <a:bodyPr wrap="square">
            <a:spAutoFit/>
          </a:bodyPr>
          <a:lstStyle/>
          <a:p>
            <a:r>
              <a:rPr lang="it-IT" sz="3200" b="1" dirty="0" err="1">
                <a:solidFill>
                  <a:srgbClr val="0033CC"/>
                </a:solidFill>
                <a:effectLst/>
                <a:latin typeface="Consolas" panose="020B0609020204030204" pitchFamily="49" charset="0"/>
                <a:cs typeface="Consolas" panose="020B0609020204030204" pitchFamily="49" charset="0"/>
              </a:rPr>
              <a:t>assert</a:t>
            </a:r>
            <a:r>
              <a:rPr lang="it-IT" sz="3200" b="1" dirty="0">
                <a:effectLst/>
                <a:latin typeface="Consolas" panose="020B0609020204030204" pitchFamily="49" charset="0"/>
                <a:cs typeface="Consolas" panose="020B0609020204030204" pitchFamily="49" charset="0"/>
              </a:rPr>
              <a:t> DeadSinceDeath2 {</a:t>
            </a:r>
          </a:p>
          <a:p>
            <a:r>
              <a:rPr lang="it-IT" sz="3200" b="1" dirty="0" err="1">
                <a:solidFill>
                  <a:srgbClr val="0033CC"/>
                </a:solidFill>
                <a:effectLst/>
                <a:latin typeface="Consolas" panose="020B0609020204030204" pitchFamily="49" charset="0"/>
                <a:cs typeface="Consolas" panose="020B0609020204030204" pitchFamily="49" charset="0"/>
              </a:rPr>
              <a:t>always</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all</a:t>
            </a:r>
            <a:r>
              <a:rPr lang="it-IT" sz="3200" b="1" dirty="0">
                <a:effectLst/>
                <a:latin typeface="Consolas" panose="020B0609020204030204" pitchFamily="49" charset="0"/>
                <a:cs typeface="Consolas" panose="020B0609020204030204" pitchFamily="49" charset="0"/>
              </a:rPr>
              <a:t> p: </a:t>
            </a:r>
            <a:r>
              <a:rPr lang="it-IT" sz="3200" b="1" dirty="0" err="1">
                <a:effectLst/>
                <a:latin typeface="Consolas" panose="020B0609020204030204" pitchFamily="49" charset="0"/>
                <a:cs typeface="Consolas" panose="020B0609020204030204" pitchFamily="49" charset="0"/>
              </a:rPr>
              <a:t>Person</a:t>
            </a:r>
            <a:r>
              <a:rPr lang="it-IT" sz="3200" b="1" dirty="0">
                <a:effectLst/>
                <a:latin typeface="Consolas" panose="020B0609020204030204" pitchFamily="49" charset="0"/>
                <a:cs typeface="Consolas" panose="020B0609020204030204" pitchFamily="49" charset="0"/>
              </a:rPr>
              <a:t> |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Dead </a:t>
            </a:r>
            <a:r>
              <a:rPr lang="it-IT" sz="3200" b="1" dirty="0" err="1">
                <a:solidFill>
                  <a:srgbClr val="0033CC"/>
                </a:solidFill>
                <a:effectLst/>
                <a:latin typeface="Consolas" panose="020B0609020204030204" pitchFamily="49" charset="0"/>
                <a:cs typeface="Consolas" panose="020B0609020204030204" pitchFamily="49" charset="0"/>
              </a:rPr>
              <a:t>implies</a:t>
            </a:r>
            <a:r>
              <a:rPr lang="it-IT" sz="3200" b="1" dirty="0">
                <a:effectLst/>
                <a:latin typeface="Consolas" panose="020B0609020204030204" pitchFamily="49" charset="0"/>
                <a:cs typeface="Consolas" panose="020B0609020204030204" pitchFamily="49" charset="0"/>
              </a:rPr>
              <a:t> (Die[p] </a:t>
            </a:r>
            <a:r>
              <a:rPr lang="it-IT" sz="3200" b="1" dirty="0" err="1">
                <a:solidFill>
                  <a:srgbClr val="0033CC"/>
                </a:solidFill>
                <a:effectLst/>
                <a:latin typeface="Consolas" panose="020B0609020204030204" pitchFamily="49" charset="0"/>
                <a:cs typeface="Consolas" panose="020B0609020204030204" pitchFamily="49" charset="0"/>
              </a:rPr>
              <a:t>triggered</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Dead))}</a:t>
            </a:r>
          </a:p>
        </p:txBody>
      </p:sp>
      <p:sp>
        <p:nvSpPr>
          <p:cNvPr id="4" name="CasellaDiTesto 3">
            <a:extLst>
              <a:ext uri="{FF2B5EF4-FFF2-40B4-BE49-F238E27FC236}">
                <a16:creationId xmlns:a16="http://schemas.microsoft.com/office/drawing/2014/main" id="{83B6F69D-164C-E93C-FFFD-E962A94026A7}"/>
              </a:ext>
            </a:extLst>
          </p:cNvPr>
          <p:cNvSpPr txBox="1"/>
          <p:nvPr/>
        </p:nvSpPr>
        <p:spPr>
          <a:xfrm>
            <a:off x="435936" y="2921168"/>
            <a:ext cx="4763384" cy="1015663"/>
          </a:xfrm>
          <a:prstGeom prst="rect">
            <a:avLst/>
          </a:prstGeom>
          <a:noFill/>
        </p:spPr>
        <p:txBody>
          <a:bodyPr wrap="square" rtlCol="0">
            <a:spAutoFit/>
          </a:bodyPr>
          <a:lstStyle/>
          <a:p>
            <a:r>
              <a:rPr lang="it-IT" sz="6000" b="1">
                <a:solidFill>
                  <a:schemeClr val="tx2">
                    <a:lumMod val="75000"/>
                  </a:schemeClr>
                </a:solidFill>
                <a:latin typeface="Arial" panose="020B0604020202020204" pitchFamily="34" charset="0"/>
                <a:cs typeface="Arial" panose="020B0604020202020204" pitchFamily="34" charset="0"/>
              </a:rPr>
              <a:t>TRIGGERED</a:t>
            </a:r>
          </a:p>
        </p:txBody>
      </p:sp>
      <p:sp>
        <p:nvSpPr>
          <p:cNvPr id="6" name="Titolo 1">
            <a:extLst>
              <a:ext uri="{FF2B5EF4-FFF2-40B4-BE49-F238E27FC236}">
                <a16:creationId xmlns:a16="http://schemas.microsoft.com/office/drawing/2014/main" id="{95D91143-A082-935D-94B5-743ADC556BB4}"/>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7" name="TextBox 6">
            <a:extLst>
              <a:ext uri="{FF2B5EF4-FFF2-40B4-BE49-F238E27FC236}">
                <a16:creationId xmlns:a16="http://schemas.microsoft.com/office/drawing/2014/main" id="{1D3B7933-CCD1-6218-7285-B90335C6318D}"/>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Triggered</a:t>
            </a:r>
            <a:endParaRPr lang="en-US" sz="280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FE6663F-DCF4-1F86-9087-D5859FE20680}"/>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25</a:t>
            </a:r>
          </a:p>
        </p:txBody>
      </p:sp>
      <p:cxnSp>
        <p:nvCxnSpPr>
          <p:cNvPr id="2" name="Connettore 1 3">
            <a:extLst>
              <a:ext uri="{FF2B5EF4-FFF2-40B4-BE49-F238E27FC236}">
                <a16:creationId xmlns:a16="http://schemas.microsoft.com/office/drawing/2014/main" id="{EAEFC821-0DF2-97D0-27F1-FD4D362CB426}"/>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74E0EDF4-CF81-E25F-A462-2AE5142AFB09}"/>
              </a:ext>
            </a:extLst>
          </p:cNvPr>
          <p:cNvSpPr/>
          <p:nvPr/>
        </p:nvSpPr>
        <p:spPr>
          <a:xfrm>
            <a:off x="7718206" y="3727047"/>
            <a:ext cx="2201298" cy="381205"/>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3719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sellaDiTesto 9">
            <a:extLst>
              <a:ext uri="{FF2B5EF4-FFF2-40B4-BE49-F238E27FC236}">
                <a16:creationId xmlns:a16="http://schemas.microsoft.com/office/drawing/2014/main" id="{EB04C6DF-065D-ADC7-B012-43F759DE5773}"/>
              </a:ext>
            </a:extLst>
          </p:cNvPr>
          <p:cNvSpPr txBox="1"/>
          <p:nvPr/>
        </p:nvSpPr>
        <p:spPr>
          <a:xfrm>
            <a:off x="3153083" y="3388541"/>
            <a:ext cx="4122125" cy="769441"/>
          </a:xfrm>
          <a:prstGeom prst="rect">
            <a:avLst/>
          </a:prstGeom>
          <a:noFill/>
        </p:spPr>
        <p:txBody>
          <a:bodyPr wrap="square" rtlCol="0">
            <a:spAutoFit/>
          </a:bodyPr>
          <a:lstStyle/>
          <a:p>
            <a:r>
              <a:rPr lang="it-IT" sz="4400">
                <a:solidFill>
                  <a:srgbClr val="729134"/>
                </a:solidFill>
                <a:latin typeface="Arial" panose="020B0604020202020204" pitchFamily="34" charset="0"/>
                <a:cs typeface="Arial" panose="020B0604020202020204" pitchFamily="34" charset="0"/>
              </a:rPr>
              <a:t>F</a:t>
            </a:r>
            <a:r>
              <a:rPr lang="it-IT" sz="4400">
                <a:solidFill>
                  <a:srgbClr val="0070C0"/>
                </a:solidFill>
                <a:latin typeface="Arial" panose="020B0604020202020204" pitchFamily="34" charset="0"/>
                <a:cs typeface="Arial" panose="020B0604020202020204" pitchFamily="34" charset="0"/>
              </a:rPr>
              <a:t> </a:t>
            </a:r>
            <a:r>
              <a:rPr lang="it-IT" sz="4400">
                <a:latin typeface="Arial" panose="020B0604020202020204" pitchFamily="34" charset="0"/>
                <a:cs typeface="Arial" panose="020B0604020202020204" pitchFamily="34" charset="0"/>
              </a:rPr>
              <a:t>SINCE </a:t>
            </a:r>
            <a:r>
              <a:rPr lang="it-IT" sz="4400">
                <a:solidFill>
                  <a:srgbClr val="005A9A"/>
                </a:solidFill>
                <a:latin typeface="Arial" panose="020B0604020202020204" pitchFamily="34" charset="0"/>
                <a:cs typeface="Arial" panose="020B0604020202020204" pitchFamily="34" charset="0"/>
              </a:rPr>
              <a:t>G</a:t>
            </a:r>
          </a:p>
        </p:txBody>
      </p:sp>
      <p:sp>
        <p:nvSpPr>
          <p:cNvPr id="11" name="Rettangolo 10">
            <a:extLst>
              <a:ext uri="{FF2B5EF4-FFF2-40B4-BE49-F238E27FC236}">
                <a16:creationId xmlns:a16="http://schemas.microsoft.com/office/drawing/2014/main" id="{88144955-4DDB-DC44-408D-3CCF0FDB02A3}"/>
              </a:ext>
            </a:extLst>
          </p:cNvPr>
          <p:cNvSpPr/>
          <p:nvPr/>
        </p:nvSpPr>
        <p:spPr>
          <a:xfrm>
            <a:off x="556345" y="4148271"/>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773C2165-771D-F327-D530-CC2AAB9E2778}"/>
              </a:ext>
            </a:extLst>
          </p:cNvPr>
          <p:cNvSpPr/>
          <p:nvPr/>
        </p:nvSpPr>
        <p:spPr>
          <a:xfrm>
            <a:off x="2035771" y="414827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2B3F205E-0899-EF34-6D7E-C50FE792AB70}"/>
              </a:ext>
            </a:extLst>
          </p:cNvPr>
          <p:cNvSpPr/>
          <p:nvPr/>
        </p:nvSpPr>
        <p:spPr>
          <a:xfrm>
            <a:off x="3515196" y="4148270"/>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C2962251-787E-58D6-129F-A5474ABCB89C}"/>
              </a:ext>
            </a:extLst>
          </p:cNvPr>
          <p:cNvSpPr/>
          <p:nvPr/>
        </p:nvSpPr>
        <p:spPr>
          <a:xfrm>
            <a:off x="4994622" y="4148268"/>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BA9F656F-FC77-AF80-AD04-0D1864E4A8F2}"/>
              </a:ext>
            </a:extLst>
          </p:cNvPr>
          <p:cNvSpPr/>
          <p:nvPr/>
        </p:nvSpPr>
        <p:spPr>
          <a:xfrm>
            <a:off x="6474048" y="414826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DDCCAC6A-1E99-ACDE-1D73-F05CCBF4FC08}"/>
              </a:ext>
            </a:extLst>
          </p:cNvPr>
          <p:cNvSpPr/>
          <p:nvPr/>
        </p:nvSpPr>
        <p:spPr>
          <a:xfrm>
            <a:off x="7953474" y="414826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3DADD17-FA59-5697-DD23-BD5575B8BBF6}"/>
              </a:ext>
            </a:extLst>
          </p:cNvPr>
          <p:cNvSpPr/>
          <p:nvPr/>
        </p:nvSpPr>
        <p:spPr>
          <a:xfrm>
            <a:off x="9432899" y="414826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EE0168D-44FB-62FF-305E-6B5461AD4500}"/>
              </a:ext>
            </a:extLst>
          </p:cNvPr>
          <p:cNvSpPr txBox="1"/>
          <p:nvPr/>
        </p:nvSpPr>
        <p:spPr>
          <a:xfrm>
            <a:off x="5599487" y="4339507"/>
            <a:ext cx="928350"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a:t>
            </a:r>
          </a:p>
        </p:txBody>
      </p:sp>
      <p:sp>
        <p:nvSpPr>
          <p:cNvPr id="19" name="CasellaDiTesto 18">
            <a:extLst>
              <a:ext uri="{FF2B5EF4-FFF2-40B4-BE49-F238E27FC236}">
                <a16:creationId xmlns:a16="http://schemas.microsoft.com/office/drawing/2014/main" id="{162D44F7-6211-1F09-3F82-6C13E4E515CA}"/>
              </a:ext>
            </a:extLst>
          </p:cNvPr>
          <p:cNvSpPr txBox="1"/>
          <p:nvPr/>
        </p:nvSpPr>
        <p:spPr>
          <a:xfrm>
            <a:off x="3766498" y="4329009"/>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i-1</a:t>
            </a:r>
          </a:p>
        </p:txBody>
      </p:sp>
      <p:sp>
        <p:nvSpPr>
          <p:cNvPr id="20" name="CasellaDiTesto 19">
            <a:extLst>
              <a:ext uri="{FF2B5EF4-FFF2-40B4-BE49-F238E27FC236}">
                <a16:creationId xmlns:a16="http://schemas.microsoft.com/office/drawing/2014/main" id="{BF05FD4E-A17D-1E43-63FF-DF675BC6DDE0}"/>
              </a:ext>
            </a:extLst>
          </p:cNvPr>
          <p:cNvSpPr txBox="1"/>
          <p:nvPr/>
        </p:nvSpPr>
        <p:spPr>
          <a:xfrm>
            <a:off x="2202972" y="4340810"/>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i-2</a:t>
            </a:r>
          </a:p>
        </p:txBody>
      </p:sp>
      <p:sp>
        <p:nvSpPr>
          <p:cNvPr id="22" name="CasellaDiTesto 21">
            <a:extLst>
              <a:ext uri="{FF2B5EF4-FFF2-40B4-BE49-F238E27FC236}">
                <a16:creationId xmlns:a16="http://schemas.microsoft.com/office/drawing/2014/main" id="{C5211A9F-5FA9-5A50-EEF6-C9362FD46180}"/>
              </a:ext>
            </a:extLst>
          </p:cNvPr>
          <p:cNvSpPr txBox="1"/>
          <p:nvPr/>
        </p:nvSpPr>
        <p:spPr>
          <a:xfrm>
            <a:off x="629350" y="4388168"/>
            <a:ext cx="1460210" cy="1200329"/>
          </a:xfrm>
          <a:prstGeom prst="rect">
            <a:avLst/>
          </a:prstGeom>
          <a:noFill/>
        </p:spPr>
        <p:txBody>
          <a:bodyPr wrap="square">
            <a:spAutoFit/>
          </a:bodyPr>
          <a:lstStyle/>
          <a:p>
            <a:r>
              <a:rPr lang="it-IT" sz="7200">
                <a:latin typeface="Arial" panose="020B0604020202020204" pitchFamily="34" charset="0"/>
                <a:cs typeface="Arial" panose="020B0604020202020204" pitchFamily="34" charset="0"/>
              </a:rPr>
              <a:t>i-N</a:t>
            </a:r>
          </a:p>
        </p:txBody>
      </p:sp>
      <p:grpSp>
        <p:nvGrpSpPr>
          <p:cNvPr id="2" name="Group 1">
            <a:extLst>
              <a:ext uri="{FF2B5EF4-FFF2-40B4-BE49-F238E27FC236}">
                <a16:creationId xmlns:a16="http://schemas.microsoft.com/office/drawing/2014/main" id="{919DA721-DC00-9F05-D192-B87A8E0BD9D0}"/>
              </a:ext>
            </a:extLst>
          </p:cNvPr>
          <p:cNvGrpSpPr/>
          <p:nvPr/>
        </p:nvGrpSpPr>
        <p:grpSpPr>
          <a:xfrm>
            <a:off x="10149917" y="1568825"/>
            <a:ext cx="1681479" cy="695115"/>
            <a:chOff x="10149917" y="1568825"/>
            <a:chExt cx="1681479" cy="695115"/>
          </a:xfrm>
        </p:grpSpPr>
        <p:sp>
          <p:nvSpPr>
            <p:cNvPr id="21" name="CasellaDiTesto 4">
              <a:extLst>
                <a:ext uri="{FF2B5EF4-FFF2-40B4-BE49-F238E27FC236}">
                  <a16:creationId xmlns:a16="http://schemas.microsoft.com/office/drawing/2014/main" id="{0682BE55-3072-4512-7C37-8C28B1D04B86}"/>
                </a:ext>
              </a:extLst>
            </p:cNvPr>
            <p:cNvSpPr txBox="1"/>
            <p:nvPr/>
          </p:nvSpPr>
          <p:spPr>
            <a:xfrm>
              <a:off x="10351970" y="1568825"/>
              <a:ext cx="1479426" cy="369332"/>
            </a:xfrm>
            <a:prstGeom prst="rect">
              <a:avLst/>
            </a:prstGeom>
            <a:noFill/>
          </p:spPr>
          <p:txBody>
            <a:bodyPr wrap="square" rtlCol="0">
              <a:spAutoFit/>
            </a:bodyPr>
            <a:lstStyle/>
            <a:p>
              <a:r>
                <a:rPr lang="it-IT" b="1">
                  <a:solidFill>
                    <a:srgbClr val="729134"/>
                  </a:solidFill>
                  <a:latin typeface="Arial" panose="020B0604020202020204" pitchFamily="34" charset="0"/>
                  <a:cs typeface="Arial" panose="020B0604020202020204" pitchFamily="34" charset="0"/>
                </a:rPr>
                <a:t>F IS TRUE </a:t>
              </a:r>
            </a:p>
          </p:txBody>
        </p:sp>
        <p:sp>
          <p:nvSpPr>
            <p:cNvPr id="23" name="Connettore 5">
              <a:extLst>
                <a:ext uri="{FF2B5EF4-FFF2-40B4-BE49-F238E27FC236}">
                  <a16:creationId xmlns:a16="http://schemas.microsoft.com/office/drawing/2014/main" id="{313B457D-80DE-E030-37CE-2ED8EF85303A}"/>
                </a:ext>
              </a:extLst>
            </p:cNvPr>
            <p:cNvSpPr/>
            <p:nvPr/>
          </p:nvSpPr>
          <p:spPr>
            <a:xfrm>
              <a:off x="10149917" y="1964678"/>
              <a:ext cx="229699" cy="221162"/>
            </a:xfrm>
            <a:prstGeom prst="flowChartConnector">
              <a:avLst/>
            </a:prstGeom>
            <a:solidFill>
              <a:srgbClr val="005A9A"/>
            </a:solidFill>
            <a:ln>
              <a:solidFill>
                <a:srgbClr val="005A9A"/>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solidFill>
                  <a:srgbClr val="005A9A"/>
                </a:solidFill>
                <a:latin typeface="Arial" panose="020B0604020202020204" pitchFamily="34" charset="0"/>
                <a:cs typeface="Arial" panose="020B0604020202020204" pitchFamily="34" charset="0"/>
              </a:endParaRPr>
            </a:p>
          </p:txBody>
        </p:sp>
        <p:sp>
          <p:nvSpPr>
            <p:cNvPr id="25" name="CasellaDiTesto 6">
              <a:extLst>
                <a:ext uri="{FF2B5EF4-FFF2-40B4-BE49-F238E27FC236}">
                  <a16:creationId xmlns:a16="http://schemas.microsoft.com/office/drawing/2014/main" id="{D1A7F3B9-B136-5C65-1A26-010016581600}"/>
                </a:ext>
              </a:extLst>
            </p:cNvPr>
            <p:cNvSpPr txBox="1"/>
            <p:nvPr/>
          </p:nvSpPr>
          <p:spPr>
            <a:xfrm>
              <a:off x="10339270" y="1894608"/>
              <a:ext cx="1479426" cy="369332"/>
            </a:xfrm>
            <a:prstGeom prst="rect">
              <a:avLst/>
            </a:prstGeom>
            <a:noFill/>
          </p:spPr>
          <p:txBody>
            <a:bodyPr wrap="square" rtlCol="0">
              <a:spAutoFit/>
            </a:bodyPr>
            <a:lstStyle/>
            <a:p>
              <a:r>
                <a:rPr lang="it-IT" b="1">
                  <a:solidFill>
                    <a:srgbClr val="005A9A"/>
                  </a:solidFill>
                  <a:latin typeface="Arial" panose="020B0604020202020204" pitchFamily="34" charset="0"/>
                  <a:cs typeface="Arial" panose="020B0604020202020204" pitchFamily="34" charset="0"/>
                </a:rPr>
                <a:t>G IS TRUE </a:t>
              </a:r>
            </a:p>
          </p:txBody>
        </p:sp>
        <p:sp>
          <p:nvSpPr>
            <p:cNvPr id="26" name="Connettore 7">
              <a:extLst>
                <a:ext uri="{FF2B5EF4-FFF2-40B4-BE49-F238E27FC236}">
                  <a16:creationId xmlns:a16="http://schemas.microsoft.com/office/drawing/2014/main" id="{6F8E879D-825C-39FF-C7FE-D42F206152B6}"/>
                </a:ext>
              </a:extLst>
            </p:cNvPr>
            <p:cNvSpPr/>
            <p:nvPr/>
          </p:nvSpPr>
          <p:spPr>
            <a:xfrm>
              <a:off x="10149917" y="1608047"/>
              <a:ext cx="229699" cy="221162"/>
            </a:xfrm>
            <a:prstGeom prst="flowChartConnector">
              <a:avLst/>
            </a:prstGeom>
            <a:solidFill>
              <a:srgbClr val="72913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grpSp>
      <p:sp>
        <p:nvSpPr>
          <p:cNvPr id="4" name="CasellaDiTesto 5">
            <a:extLst>
              <a:ext uri="{FF2B5EF4-FFF2-40B4-BE49-F238E27FC236}">
                <a16:creationId xmlns:a16="http://schemas.microsoft.com/office/drawing/2014/main" id="{029FD918-6814-54F3-819C-60A3EB31181B}"/>
              </a:ext>
            </a:extLst>
          </p:cNvPr>
          <p:cNvSpPr txBox="1"/>
          <p:nvPr/>
        </p:nvSpPr>
        <p:spPr>
          <a:xfrm>
            <a:off x="126620" y="1469081"/>
            <a:ext cx="9176491" cy="1323439"/>
          </a:xfrm>
          <a:prstGeom prst="rect">
            <a:avLst/>
          </a:prstGeom>
          <a:noFill/>
        </p:spPr>
        <p:txBody>
          <a:bodyPr wrap="square" rtlCol="0">
            <a:spAutoFit/>
          </a:bodyPr>
          <a:lstStyle/>
          <a:p>
            <a:r>
              <a:rPr lang="it-IT" sz="2000" err="1">
                <a:latin typeface="Arial" panose="020B0604020202020204" pitchFamily="34" charset="0"/>
                <a:cs typeface="Arial" panose="020B0604020202020204" pitchFamily="34" charset="0"/>
              </a:rPr>
              <a:t>Sintax</a:t>
            </a:r>
            <a:r>
              <a:rPr lang="it-IT" sz="2000">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a:t>
            </a:r>
            <a:r>
              <a:rPr lang="it-IT" sz="2000" b="1">
                <a:latin typeface="Arial" panose="020B0604020202020204" pitchFamily="34" charset="0"/>
                <a:cs typeface="Arial" panose="020B0604020202020204" pitchFamily="34" charset="0"/>
              </a:rPr>
              <a:t>::= </a:t>
            </a:r>
            <a:r>
              <a:rPr lang="it-IT" sz="2000" b="1" u="sng">
                <a:latin typeface="Arial" panose="020B0604020202020204" pitchFamily="34" charset="0"/>
                <a:cs typeface="Arial" panose="020B0604020202020204" pitchFamily="34" charset="0"/>
              </a:rPr>
              <a:t>un0p</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r>
              <a:rPr lang="it-IT" sz="2000" b="1">
                <a:latin typeface="Arial" panose="020B0604020202020204" pitchFamily="34" charset="0"/>
                <a:cs typeface="Arial" panose="020B0604020202020204" pitchFamily="34" charset="0"/>
              </a:rPr>
              <a:t> </a:t>
            </a:r>
            <a:r>
              <a:rPr lang="it-IT" sz="2000" b="1" u="sng">
                <a:latin typeface="Arial" panose="020B0604020202020204" pitchFamily="34" charset="0"/>
                <a:cs typeface="Arial" panose="020B0604020202020204" pitchFamily="34" charset="0"/>
              </a:rPr>
              <a:t>bin0p</a:t>
            </a:r>
            <a:r>
              <a:rPr lang="it-IT" sz="2000" b="1">
                <a:latin typeface="Arial" panose="020B0604020202020204" pitchFamily="34" charset="0"/>
                <a:cs typeface="Arial" panose="020B0604020202020204" pitchFamily="34" charset="0"/>
              </a:rPr>
              <a:t> </a:t>
            </a:r>
            <a:r>
              <a:rPr lang="it-IT" sz="2000" b="1" err="1">
                <a:latin typeface="Arial" panose="020B0604020202020204" pitchFamily="34" charset="0"/>
                <a:cs typeface="Arial" panose="020B0604020202020204" pitchFamily="34" charset="0"/>
              </a:rPr>
              <a:t>expr</a:t>
            </a:r>
            <a:endParaRPr lang="it-IT" sz="2000" b="1">
              <a:latin typeface="Arial" panose="020B0604020202020204" pitchFamily="34" charset="0"/>
              <a:cs typeface="Arial" panose="020B0604020202020204" pitchFamily="34" charset="0"/>
            </a:endParaRPr>
          </a:p>
          <a:p>
            <a:r>
              <a:rPr lang="it-IT" sz="2000" b="1">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it-IT" sz="2000" b="1">
                <a:latin typeface="Arial" panose="020B0604020202020204" pitchFamily="34" charset="0"/>
                <a:cs typeface="Arial" panose="020B0604020202020204" pitchFamily="34" charset="0"/>
              </a:rPr>
              <a:t>Un0p:</a:t>
            </a:r>
            <a:r>
              <a:rPr lang="it-IT" sz="2000" b="1">
                <a:latin typeface="Arial" panose="020B0604020202020204" pitchFamily="34" charset="0"/>
                <a:cs typeface="Arial" panose="020B0604020202020204" pitchFamily="34" charset="0"/>
                <a:sym typeface="Wingdings" panose="05000000000000000000" pitchFamily="2" charset="2"/>
              </a:rPr>
              <a:t>:= </a:t>
            </a:r>
            <a:r>
              <a:rPr lang="it-IT" sz="2000" b="1" err="1">
                <a:latin typeface="Arial" panose="020B0604020202020204" pitchFamily="34" charset="0"/>
                <a:cs typeface="Arial" panose="020B0604020202020204" pitchFamily="34" charset="0"/>
                <a:sym typeface="Wingdings" panose="05000000000000000000" pitchFamily="2" charset="2"/>
              </a:rPr>
              <a:t>historically</a:t>
            </a:r>
            <a:r>
              <a:rPr lang="it-IT" sz="2000" b="1">
                <a:latin typeface="Arial" panose="020B0604020202020204" pitchFamily="34" charset="0"/>
                <a:cs typeface="Arial" panose="020B0604020202020204" pitchFamily="34" charset="0"/>
                <a:sym typeface="Wingdings" panose="05000000000000000000" pitchFamily="2" charset="2"/>
              </a:rPr>
              <a:t>| once| </a:t>
            </a:r>
            <a:r>
              <a:rPr lang="it-IT" sz="2000" b="1" err="1">
                <a:latin typeface="Arial" panose="020B0604020202020204" pitchFamily="34" charset="0"/>
                <a:cs typeface="Arial" panose="020B0604020202020204" pitchFamily="34" charset="0"/>
                <a:sym typeface="Wingdings" panose="05000000000000000000" pitchFamily="2" charset="2"/>
              </a:rPr>
              <a:t>before</a:t>
            </a:r>
            <a:endParaRPr lang="it-IT" sz="2000" b="1">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v"/>
            </a:pPr>
            <a:r>
              <a:rPr lang="it-IT" sz="2000" b="1">
                <a:solidFill>
                  <a:srgbClr val="FFC000"/>
                </a:solidFill>
                <a:latin typeface="Arial" panose="020B0604020202020204" pitchFamily="34" charset="0"/>
                <a:cs typeface="Arial" panose="020B0604020202020204" pitchFamily="34" charset="0"/>
                <a:sym typeface="Wingdings" panose="05000000000000000000" pitchFamily="2" charset="2"/>
              </a:rPr>
              <a:t>Bin0p::= </a:t>
            </a:r>
            <a:r>
              <a:rPr lang="it-IT" sz="2000" b="1" err="1">
                <a:solidFill>
                  <a:srgbClr val="FFC000"/>
                </a:solidFill>
                <a:latin typeface="Arial" panose="020B0604020202020204" pitchFamily="34" charset="0"/>
                <a:cs typeface="Arial" panose="020B0604020202020204" pitchFamily="34" charset="0"/>
                <a:sym typeface="Wingdings" panose="05000000000000000000" pitchFamily="2" charset="2"/>
              </a:rPr>
              <a:t>since</a:t>
            </a:r>
            <a:r>
              <a:rPr lang="it-IT" sz="2000" b="1">
                <a:solidFill>
                  <a:srgbClr val="FFC000"/>
                </a:solidFill>
                <a:latin typeface="Arial" panose="020B0604020202020204" pitchFamily="34" charset="0"/>
                <a:cs typeface="Arial" panose="020B0604020202020204" pitchFamily="34" charset="0"/>
                <a:sym typeface="Wingdings" panose="05000000000000000000" pitchFamily="2" charset="2"/>
              </a:rPr>
              <a:t>| </a:t>
            </a:r>
            <a:r>
              <a:rPr lang="it-IT" sz="2000" b="1" err="1">
                <a:solidFill>
                  <a:srgbClr val="FFC000"/>
                </a:solidFill>
                <a:latin typeface="Arial" panose="020B0604020202020204" pitchFamily="34" charset="0"/>
                <a:cs typeface="Arial" panose="020B0604020202020204" pitchFamily="34" charset="0"/>
                <a:sym typeface="Wingdings" panose="05000000000000000000" pitchFamily="2" charset="2"/>
              </a:rPr>
              <a:t>triggered</a:t>
            </a:r>
            <a:endParaRPr lang="it-IT" sz="2000">
              <a:solidFill>
                <a:srgbClr val="FFC000"/>
              </a:solidFill>
              <a:latin typeface="Arial" panose="020B0604020202020204" pitchFamily="34" charset="0"/>
              <a:cs typeface="Arial" panose="020B0604020202020204" pitchFamily="34" charset="0"/>
            </a:endParaRPr>
          </a:p>
        </p:txBody>
      </p:sp>
      <p:sp>
        <p:nvSpPr>
          <p:cNvPr id="6" name="Scroll: Horizontal 5">
            <a:extLst>
              <a:ext uri="{FF2B5EF4-FFF2-40B4-BE49-F238E27FC236}">
                <a16:creationId xmlns:a16="http://schemas.microsoft.com/office/drawing/2014/main" id="{B20D1602-ABBD-F7EC-A289-B2FD350FF055}"/>
              </a:ext>
            </a:extLst>
          </p:cNvPr>
          <p:cNvSpPr/>
          <p:nvPr/>
        </p:nvSpPr>
        <p:spPr>
          <a:xfrm>
            <a:off x="5599487" y="2548052"/>
            <a:ext cx="6088929" cy="778669"/>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u="sng" dirty="0">
                <a:solidFill>
                  <a:schemeClr val="tx1"/>
                </a:solidFill>
                <a:latin typeface="Arial" panose="020B0604020202020204" pitchFamily="34" charset="0"/>
                <a:cs typeface="Arial" panose="020B0604020202020204" pitchFamily="34" charset="0"/>
              </a:rPr>
              <a:t>F ONCE G</a:t>
            </a:r>
            <a:r>
              <a:rPr lang="en-US" sz="1600" b="1"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a:t>
            </a:r>
            <a:r>
              <a:rPr lang="en-US" sz="1600" dirty="0">
                <a:solidFill>
                  <a:srgbClr val="00B050"/>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in </a:t>
            </a:r>
            <a:r>
              <a:rPr lang="en-US" sz="1600" dirty="0" err="1">
                <a:solidFill>
                  <a:srgbClr val="0033CC"/>
                </a:solidFill>
                <a:latin typeface="Arial" panose="020B0604020202020204" pitchFamily="34" charset="0"/>
                <a:cs typeface="Arial" panose="020B0604020202020204" pitchFamily="34" charset="0"/>
              </a:rPr>
              <a:t>i</a:t>
            </a:r>
            <a:r>
              <a:rPr lang="en-US" sz="1600" dirty="0">
                <a:solidFill>
                  <a:schemeClr val="tx1"/>
                </a:solidFill>
                <a:latin typeface="Arial" panose="020B0604020202020204" pitchFamily="34" charset="0"/>
                <a:cs typeface="Arial" panose="020B0604020202020204" pitchFamily="34" charset="0"/>
              </a:rPr>
              <a:t> </a:t>
            </a:r>
            <a:r>
              <a:rPr lang="en-US" sz="1600" b="1" dirty="0" err="1">
                <a:solidFill>
                  <a:schemeClr val="tx1"/>
                </a:solidFill>
                <a:latin typeface="Arial" panose="020B0604020202020204" pitchFamily="34" charset="0"/>
                <a:cs typeface="Arial" panose="020B0604020202020204" pitchFamily="34" charset="0"/>
              </a:rPr>
              <a:t>iff</a:t>
            </a:r>
            <a:r>
              <a:rPr lang="en-US" sz="1600" dirty="0">
                <a:solidFill>
                  <a:schemeClr val="tx1"/>
                </a:solidFill>
                <a:latin typeface="Arial" panose="020B0604020202020204" pitchFamily="34" charset="0"/>
                <a:cs typeface="Arial" panose="020B0604020202020204" pitchFamily="34" charset="0"/>
              </a:rPr>
              <a:t> G = </a:t>
            </a:r>
            <a:r>
              <a:rPr lang="en-US" sz="1600" dirty="0">
                <a:solidFill>
                  <a:srgbClr val="00B050"/>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in </a:t>
            </a:r>
            <a:r>
              <a:rPr lang="en-US" sz="1600" dirty="0">
                <a:solidFill>
                  <a:srgbClr val="0033CC"/>
                </a:solidFill>
                <a:latin typeface="Arial" panose="020B0604020202020204" pitchFamily="34" charset="0"/>
                <a:cs typeface="Arial" panose="020B0604020202020204" pitchFamily="34" charset="0"/>
              </a:rPr>
              <a:t>j&lt;=</a:t>
            </a:r>
            <a:r>
              <a:rPr lang="en-US" sz="1600" dirty="0" err="1">
                <a:solidFill>
                  <a:srgbClr val="0033CC"/>
                </a:solidFill>
                <a:latin typeface="Arial" panose="020B0604020202020204" pitchFamily="34" charset="0"/>
                <a:cs typeface="Arial" panose="020B0604020202020204" pitchFamily="34" charset="0"/>
              </a:rPr>
              <a:t>i</a:t>
            </a:r>
            <a:r>
              <a:rPr lang="en-US" sz="1600" dirty="0">
                <a:solidFill>
                  <a:srgbClr val="0033CC"/>
                </a:solidFill>
                <a:latin typeface="Arial" panose="020B0604020202020204" pitchFamily="34" charset="0"/>
                <a:cs typeface="Arial" panose="020B0604020202020204" pitchFamily="34" charset="0"/>
              </a:rPr>
              <a:t> </a:t>
            </a:r>
            <a:r>
              <a:rPr lang="en-US" sz="1600" b="1" dirty="0">
                <a:solidFill>
                  <a:schemeClr val="tx1"/>
                </a:solidFill>
                <a:latin typeface="Arial" panose="020B0604020202020204" pitchFamily="34" charset="0"/>
                <a:cs typeface="Arial" panose="020B0604020202020204" pitchFamily="34" charset="0"/>
              </a:rPr>
              <a:t>&amp;&amp;</a:t>
            </a:r>
            <a:r>
              <a:rPr lang="en-US" sz="1600" dirty="0">
                <a:solidFill>
                  <a:schemeClr val="tx1"/>
                </a:solidFill>
                <a:latin typeface="Arial" panose="020B0604020202020204" pitchFamily="34" charset="0"/>
                <a:cs typeface="Arial" panose="020B0604020202020204" pitchFamily="34" charset="0"/>
              </a:rPr>
              <a:t> F = </a:t>
            </a:r>
            <a:r>
              <a:rPr lang="en-US" sz="1600" dirty="0">
                <a:solidFill>
                  <a:srgbClr val="00B050"/>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in </a:t>
            </a:r>
            <a:r>
              <a:rPr lang="en-US" sz="1600" dirty="0">
                <a:solidFill>
                  <a:srgbClr val="0033CC"/>
                </a:solidFill>
                <a:latin typeface="Arial" panose="020B0604020202020204" pitchFamily="34" charset="0"/>
                <a:cs typeface="Arial" panose="020B0604020202020204" pitchFamily="34" charset="0"/>
              </a:rPr>
              <a:t>k</a:t>
            </a:r>
            <a:r>
              <a:rPr lang="en-US" sz="1600" dirty="0">
                <a:solidFill>
                  <a:schemeClr val="tx1"/>
                </a:solidFill>
                <a:latin typeface="Arial" panose="020B0604020202020204" pitchFamily="34" charset="0"/>
                <a:cs typeface="Arial" panose="020B0604020202020204" pitchFamily="34" charset="0"/>
              </a:rPr>
              <a:t>: </a:t>
            </a:r>
            <a:r>
              <a:rPr lang="en-US" sz="1600" dirty="0">
                <a:solidFill>
                  <a:srgbClr val="0033CC"/>
                </a:solidFill>
                <a:latin typeface="Arial" panose="020B0604020202020204" pitchFamily="34" charset="0"/>
                <a:cs typeface="Arial" panose="020B0604020202020204" pitchFamily="34" charset="0"/>
              </a:rPr>
              <a:t>j&lt;k&lt;=</a:t>
            </a:r>
            <a:r>
              <a:rPr lang="en-US" sz="1600" dirty="0" err="1">
                <a:solidFill>
                  <a:srgbClr val="0033CC"/>
                </a:solidFill>
                <a:latin typeface="Arial" panose="020B0604020202020204" pitchFamily="34" charset="0"/>
                <a:cs typeface="Arial" panose="020B0604020202020204" pitchFamily="34" charset="0"/>
              </a:rPr>
              <a:t>i</a:t>
            </a:r>
            <a:endParaRPr lang="en-US" sz="1600" dirty="0">
              <a:solidFill>
                <a:srgbClr val="0033CC"/>
              </a:solidFill>
              <a:latin typeface="Arial" panose="020B0604020202020204" pitchFamily="34" charset="0"/>
              <a:cs typeface="Arial" panose="020B0604020202020204" pitchFamily="34" charset="0"/>
            </a:endParaRPr>
          </a:p>
          <a:p>
            <a:pPr algn="ctr"/>
            <a:r>
              <a:rPr lang="en-US" sz="1600" b="1" dirty="0">
                <a:solidFill>
                  <a:schemeClr val="tx1"/>
                </a:solidFill>
                <a:latin typeface="Arial" panose="020B0604020202020204" pitchFamily="34" charset="0"/>
                <a:cs typeface="Arial" panose="020B0604020202020204" pitchFamily="34" charset="0"/>
              </a:rPr>
              <a:t>for some </a:t>
            </a:r>
            <a:r>
              <a:rPr lang="en-US" sz="1600" dirty="0">
                <a:solidFill>
                  <a:schemeClr val="tx1"/>
                </a:solidFill>
                <a:latin typeface="Arial" panose="020B0604020202020204" pitchFamily="34" charset="0"/>
                <a:cs typeface="Arial" panose="020B0604020202020204" pitchFamily="34" charset="0"/>
              </a:rPr>
              <a:t>state </a:t>
            </a:r>
            <a:r>
              <a:rPr lang="en-US" sz="1600" dirty="0">
                <a:solidFill>
                  <a:srgbClr val="0033CC"/>
                </a:solidFill>
                <a:latin typeface="Arial" panose="020B0604020202020204" pitchFamily="34" charset="0"/>
                <a:cs typeface="Arial" panose="020B0604020202020204" pitchFamily="34" charset="0"/>
              </a:rPr>
              <a:t>j</a:t>
            </a:r>
            <a:r>
              <a:rPr lang="en-US" sz="1600" dirty="0">
                <a:solidFill>
                  <a:schemeClr val="tx1"/>
                </a:solidFill>
                <a:latin typeface="Arial" panose="020B0604020202020204" pitchFamily="34" charset="0"/>
                <a:cs typeface="Arial" panose="020B0604020202020204" pitchFamily="34" charset="0"/>
              </a:rPr>
              <a:t>, </a:t>
            </a:r>
            <a:r>
              <a:rPr lang="en-US" sz="1600" b="1" dirty="0">
                <a:solidFill>
                  <a:schemeClr val="tx1"/>
                </a:solidFill>
                <a:latin typeface="Arial" panose="020B0604020202020204" pitchFamily="34" charset="0"/>
                <a:cs typeface="Arial" panose="020B0604020202020204" pitchFamily="34" charset="0"/>
              </a:rPr>
              <a:t>for each </a:t>
            </a:r>
            <a:r>
              <a:rPr lang="en-US" sz="1600" dirty="0">
                <a:solidFill>
                  <a:schemeClr val="tx1"/>
                </a:solidFill>
                <a:latin typeface="Arial" panose="020B0604020202020204" pitchFamily="34" charset="0"/>
                <a:cs typeface="Arial" panose="020B0604020202020204" pitchFamily="34" charset="0"/>
              </a:rPr>
              <a:t>state </a:t>
            </a:r>
            <a:r>
              <a:rPr lang="en-US" sz="1600" dirty="0">
                <a:solidFill>
                  <a:srgbClr val="0033CC"/>
                </a:solidFill>
                <a:latin typeface="Arial" panose="020B0604020202020204" pitchFamily="34" charset="0"/>
                <a:cs typeface="Arial" panose="020B0604020202020204" pitchFamily="34" charset="0"/>
              </a:rPr>
              <a:t>k</a:t>
            </a:r>
            <a:endParaRPr lang="en-US" sz="1600" b="1" dirty="0">
              <a:solidFill>
                <a:srgbClr val="0033CC"/>
              </a:solidFill>
              <a:latin typeface="Arial" panose="020B0604020202020204" pitchFamily="34" charset="0"/>
              <a:cs typeface="Arial" panose="020B0604020202020204" pitchFamily="34" charset="0"/>
            </a:endParaRPr>
          </a:p>
        </p:txBody>
      </p:sp>
      <p:sp>
        <p:nvSpPr>
          <p:cNvPr id="9" name="Titolo 1">
            <a:extLst>
              <a:ext uri="{FF2B5EF4-FFF2-40B4-BE49-F238E27FC236}">
                <a16:creationId xmlns:a16="http://schemas.microsoft.com/office/drawing/2014/main" id="{60778449-7A9B-D979-441B-11C9591BDC76}"/>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24" name="TextBox 23">
            <a:extLst>
              <a:ext uri="{FF2B5EF4-FFF2-40B4-BE49-F238E27FC236}">
                <a16:creationId xmlns:a16="http://schemas.microsoft.com/office/drawing/2014/main" id="{6EFF7BB9-CB56-33F2-620E-DF2ADE0AF2F2}"/>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Since</a:t>
            </a:r>
            <a:endParaRPr lang="en-US" sz="2800">
              <a:solidFill>
                <a:schemeClr val="bg1"/>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8DA39FA-79B8-7EAC-8991-895429652AC7}"/>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26</a:t>
            </a:r>
          </a:p>
        </p:txBody>
      </p:sp>
    </p:spTree>
    <p:extLst>
      <p:ext uri="{BB962C8B-B14F-4D97-AF65-F5344CB8AC3E}">
        <p14:creationId xmlns:p14="http://schemas.microsoft.com/office/powerpoint/2010/main" val="2657510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0">
                                            <p:txEl>
                                              <p:pRg st="0" end="0"/>
                                            </p:txEl>
                                          </p:spTgt>
                                        </p:tgtEl>
                                        <p:attrNameLst>
                                          <p:attrName>style.color</p:attrName>
                                        </p:attrNameLst>
                                      </p:cBhvr>
                                      <p:to>
                                        <a:schemeClr val="accent1"/>
                                      </p:to>
                                    </p:animClr>
                                    <p:animClr clrSpc="rgb" dir="cw">
                                      <p:cBhvr>
                                        <p:cTn id="7" dur="500" fill="hold"/>
                                        <p:tgtEl>
                                          <p:spTgt spid="20">
                                            <p:txEl>
                                              <p:pRg st="0" end="0"/>
                                            </p:txEl>
                                          </p:spTgt>
                                        </p:tgtEl>
                                        <p:attrNameLst>
                                          <p:attrName>fillcolor</p:attrName>
                                        </p:attrNameLst>
                                      </p:cBhvr>
                                      <p:to>
                                        <a:schemeClr val="accent1"/>
                                      </p:to>
                                    </p:animClr>
                                    <p:set>
                                      <p:cBhvr>
                                        <p:cTn id="8" dur="500" fill="hold"/>
                                        <p:tgtEl>
                                          <p:spTgt spid="20">
                                            <p:txEl>
                                              <p:pRg st="0" end="0"/>
                                            </p:txEl>
                                          </p:spTgt>
                                        </p:tgtEl>
                                        <p:attrNameLst>
                                          <p:attrName>fill.type</p:attrName>
                                        </p:attrNameLst>
                                      </p:cBhvr>
                                      <p:to>
                                        <p:strVal val="solid"/>
                                      </p:to>
                                    </p:set>
                                    <p:set>
                                      <p:cBhvr>
                                        <p:cTn id="9" dur="500" fill="hold"/>
                                        <p:tgtEl>
                                          <p:spTgt spid="20">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9">
                                            <p:txEl>
                                              <p:pRg st="0" end="0"/>
                                            </p:txEl>
                                          </p:spTgt>
                                        </p:tgtEl>
                                        <p:attrNameLst>
                                          <p:attrName>style.color</p:attrName>
                                        </p:attrNameLst>
                                      </p:cBhvr>
                                      <p:to>
                                        <a:srgbClr val="80A16D"/>
                                      </p:to>
                                    </p:animClr>
                                    <p:animClr clrSpc="rgb" dir="cw">
                                      <p:cBhvr>
                                        <p:cTn id="14" dur="500" fill="hold"/>
                                        <p:tgtEl>
                                          <p:spTgt spid="19">
                                            <p:txEl>
                                              <p:pRg st="0" end="0"/>
                                            </p:txEl>
                                          </p:spTgt>
                                        </p:tgtEl>
                                        <p:attrNameLst>
                                          <p:attrName>fillcolor</p:attrName>
                                        </p:attrNameLst>
                                      </p:cBhvr>
                                      <p:to>
                                        <a:srgbClr val="80A16D"/>
                                      </p:to>
                                    </p:animClr>
                                    <p:set>
                                      <p:cBhvr>
                                        <p:cTn id="15" dur="500" fill="hold"/>
                                        <p:tgtEl>
                                          <p:spTgt spid="19">
                                            <p:txEl>
                                              <p:pRg st="0" end="0"/>
                                            </p:txEl>
                                          </p:spTgt>
                                        </p:tgtEl>
                                        <p:attrNameLst>
                                          <p:attrName>fill.type</p:attrName>
                                        </p:attrNameLst>
                                      </p:cBhvr>
                                      <p:to>
                                        <p:strVal val="solid"/>
                                      </p:to>
                                    </p:set>
                                    <p:set>
                                      <p:cBhvr>
                                        <p:cTn id="16" dur="500" fill="hold"/>
                                        <p:tgtEl>
                                          <p:spTgt spid="19">
                                            <p:txEl>
                                              <p:pRg st="0" end="0"/>
                                            </p:txEl>
                                          </p:spTgt>
                                        </p:tgtEl>
                                        <p:attrNameLst>
                                          <p:attrName>fill.on</p:attrName>
                                        </p:attrNameLst>
                                      </p:cBhvr>
                                      <p:to>
                                        <p:strVal val="true"/>
                                      </p:to>
                                    </p:set>
                                  </p:childTnLst>
                                </p:cTn>
                              </p:par>
                              <p:par>
                                <p:cTn id="17" presetID="19" presetClass="emph" presetSubtype="0" fill="hold" nodeType="withEffect">
                                  <p:stCondLst>
                                    <p:cond delay="0"/>
                                  </p:stCondLst>
                                  <p:childTnLst>
                                    <p:animClr clrSpc="rgb" dir="cw">
                                      <p:cBhvr override="childStyle">
                                        <p:cTn id="18" dur="500" fill="hold"/>
                                        <p:tgtEl>
                                          <p:spTgt spid="18">
                                            <p:txEl>
                                              <p:pRg st="0" end="0"/>
                                            </p:txEl>
                                          </p:spTgt>
                                        </p:tgtEl>
                                        <p:attrNameLst>
                                          <p:attrName>style.color</p:attrName>
                                        </p:attrNameLst>
                                      </p:cBhvr>
                                      <p:to>
                                        <a:srgbClr val="80A16D"/>
                                      </p:to>
                                    </p:animClr>
                                    <p:animClr clrSpc="rgb" dir="cw">
                                      <p:cBhvr>
                                        <p:cTn id="19" dur="500" fill="hold"/>
                                        <p:tgtEl>
                                          <p:spTgt spid="18">
                                            <p:txEl>
                                              <p:pRg st="0" end="0"/>
                                            </p:txEl>
                                          </p:spTgt>
                                        </p:tgtEl>
                                        <p:attrNameLst>
                                          <p:attrName>fillcolor</p:attrName>
                                        </p:attrNameLst>
                                      </p:cBhvr>
                                      <p:to>
                                        <a:srgbClr val="80A16D"/>
                                      </p:to>
                                    </p:animClr>
                                    <p:set>
                                      <p:cBhvr>
                                        <p:cTn id="20" dur="500" fill="hold"/>
                                        <p:tgtEl>
                                          <p:spTgt spid="18">
                                            <p:txEl>
                                              <p:pRg st="0" end="0"/>
                                            </p:txEl>
                                          </p:spTgt>
                                        </p:tgtEl>
                                        <p:attrNameLst>
                                          <p:attrName>fill.type</p:attrName>
                                        </p:attrNameLst>
                                      </p:cBhvr>
                                      <p:to>
                                        <p:strVal val="solid"/>
                                      </p:to>
                                    </p:set>
                                    <p:set>
                                      <p:cBhvr>
                                        <p:cTn id="21" dur="500" fill="hold"/>
                                        <p:tgtEl>
                                          <p:spTgt spid="18">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28B83256-4BB1-B57D-F38B-C3A72FFDBA50}"/>
              </a:ext>
            </a:extLst>
          </p:cNvPr>
          <p:cNvSpPr txBox="1"/>
          <p:nvPr/>
        </p:nvSpPr>
        <p:spPr>
          <a:xfrm>
            <a:off x="5913120" y="2151726"/>
            <a:ext cx="5916930" cy="2554545"/>
          </a:xfrm>
          <a:prstGeom prst="rect">
            <a:avLst/>
          </a:prstGeom>
          <a:noFill/>
        </p:spPr>
        <p:txBody>
          <a:bodyPr wrap="square">
            <a:spAutoFit/>
          </a:bodyPr>
          <a:lstStyle/>
          <a:p>
            <a:r>
              <a:rPr lang="it-IT" sz="3200" b="1" dirty="0" err="1">
                <a:solidFill>
                  <a:srgbClr val="0033CC"/>
                </a:solidFill>
                <a:effectLst/>
                <a:latin typeface="Consolas" panose="020B0609020204030204" pitchFamily="49" charset="0"/>
                <a:cs typeface="Consolas" panose="020B0609020204030204" pitchFamily="49" charset="0"/>
              </a:rPr>
              <a:t>assert</a:t>
            </a:r>
            <a:r>
              <a:rPr lang="it-IT" sz="3200" b="1" dirty="0">
                <a:effectLst/>
                <a:latin typeface="Consolas" panose="020B0609020204030204" pitchFamily="49" charset="0"/>
                <a:cs typeface="Consolas" panose="020B0609020204030204" pitchFamily="49" charset="0"/>
              </a:rPr>
              <a:t> DeadSinceDeath2 {</a:t>
            </a:r>
          </a:p>
          <a:p>
            <a:r>
              <a:rPr lang="it-IT" sz="3200" b="1" dirty="0" err="1">
                <a:solidFill>
                  <a:srgbClr val="0033CC"/>
                </a:solidFill>
                <a:effectLst/>
                <a:latin typeface="Consolas" panose="020B0609020204030204" pitchFamily="49" charset="0"/>
                <a:cs typeface="Consolas" panose="020B0609020204030204" pitchFamily="49" charset="0"/>
              </a:rPr>
              <a:t>always</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all</a:t>
            </a:r>
            <a:r>
              <a:rPr lang="it-IT" sz="3200" b="1" dirty="0">
                <a:effectLst/>
                <a:latin typeface="Consolas" panose="020B0609020204030204" pitchFamily="49" charset="0"/>
                <a:cs typeface="Consolas" panose="020B0609020204030204" pitchFamily="49" charset="0"/>
              </a:rPr>
              <a:t> p: </a:t>
            </a:r>
            <a:r>
              <a:rPr lang="it-IT" sz="3200" b="1" dirty="0" err="1">
                <a:effectLst/>
                <a:latin typeface="Consolas" panose="020B0609020204030204" pitchFamily="49" charset="0"/>
                <a:cs typeface="Consolas" panose="020B0609020204030204" pitchFamily="49" charset="0"/>
              </a:rPr>
              <a:t>Person</a:t>
            </a:r>
            <a:r>
              <a:rPr lang="it-IT" sz="3200" b="1" dirty="0">
                <a:effectLst/>
                <a:latin typeface="Consolas" panose="020B0609020204030204" pitchFamily="49" charset="0"/>
                <a:cs typeface="Consolas" panose="020B0609020204030204" pitchFamily="49" charset="0"/>
              </a:rPr>
              <a:t> |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Dead </a:t>
            </a:r>
            <a:r>
              <a:rPr lang="it-IT" sz="3200" b="1" dirty="0" err="1">
                <a:solidFill>
                  <a:srgbClr val="0033CC"/>
                </a:solidFill>
                <a:effectLst/>
                <a:latin typeface="Consolas" panose="020B0609020204030204" pitchFamily="49" charset="0"/>
                <a:cs typeface="Consolas" panose="020B0609020204030204" pitchFamily="49" charset="0"/>
              </a:rPr>
              <a:t>implies</a:t>
            </a:r>
            <a:r>
              <a:rPr lang="it-IT" sz="3200" b="1" dirty="0">
                <a:solidFill>
                  <a:srgbClr val="0033CC"/>
                </a:solidFill>
                <a:effectLst/>
                <a:latin typeface="Consolas" panose="020B0609020204030204" pitchFamily="49" charset="0"/>
                <a:cs typeface="Consolas" panose="020B0609020204030204" pitchFamily="49" charset="0"/>
              </a:rPr>
              <a:t> </a:t>
            </a:r>
            <a:r>
              <a:rPr lang="it-IT" sz="3200" b="1" dirty="0">
                <a:effectLst/>
                <a:latin typeface="Consolas" panose="020B0609020204030204" pitchFamily="49" charset="0"/>
                <a:cs typeface="Consolas" panose="020B0609020204030204" pitchFamily="49" charset="0"/>
              </a:rPr>
              <a:t>(</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=Dead </a:t>
            </a:r>
            <a:r>
              <a:rPr lang="it-IT" sz="3200" b="1" dirty="0" err="1">
                <a:solidFill>
                  <a:srgbClr val="0033CC"/>
                </a:solidFill>
                <a:effectLst/>
                <a:latin typeface="Consolas" panose="020B0609020204030204" pitchFamily="49" charset="0"/>
                <a:cs typeface="Consolas" panose="020B0609020204030204" pitchFamily="49" charset="0"/>
              </a:rPr>
              <a:t>since</a:t>
            </a:r>
            <a:r>
              <a:rPr lang="it-IT" sz="3200" b="1" dirty="0">
                <a:solidFill>
                  <a:srgbClr val="0033CC"/>
                </a:solidFill>
                <a:effectLst/>
                <a:latin typeface="Consolas" panose="020B0609020204030204" pitchFamily="49" charset="0"/>
                <a:cs typeface="Consolas" panose="020B0609020204030204" pitchFamily="49" charset="0"/>
              </a:rPr>
              <a:t> </a:t>
            </a:r>
            <a:r>
              <a:rPr lang="it-IT" sz="3200" b="1" dirty="0">
                <a:effectLst/>
                <a:latin typeface="Consolas" panose="020B0609020204030204" pitchFamily="49" charset="0"/>
                <a:cs typeface="Consolas" panose="020B0609020204030204" pitchFamily="49" charset="0"/>
              </a:rPr>
              <a:t>Die[p]))}</a:t>
            </a:r>
          </a:p>
        </p:txBody>
      </p:sp>
      <p:sp>
        <p:nvSpPr>
          <p:cNvPr id="4" name="CasellaDiTesto 3">
            <a:extLst>
              <a:ext uri="{FF2B5EF4-FFF2-40B4-BE49-F238E27FC236}">
                <a16:creationId xmlns:a16="http://schemas.microsoft.com/office/drawing/2014/main" id="{425947A0-8B66-84FD-5B9D-0229DF4FEF24}"/>
              </a:ext>
            </a:extLst>
          </p:cNvPr>
          <p:cNvSpPr txBox="1"/>
          <p:nvPr/>
        </p:nvSpPr>
        <p:spPr>
          <a:xfrm>
            <a:off x="1520458" y="2921168"/>
            <a:ext cx="2551810" cy="1015663"/>
          </a:xfrm>
          <a:prstGeom prst="rect">
            <a:avLst/>
          </a:prstGeom>
          <a:noFill/>
        </p:spPr>
        <p:txBody>
          <a:bodyPr wrap="square" rtlCol="0">
            <a:spAutoFit/>
          </a:bodyPr>
          <a:lstStyle/>
          <a:p>
            <a:r>
              <a:rPr lang="it-IT" sz="6000" b="1">
                <a:solidFill>
                  <a:schemeClr val="tx2">
                    <a:lumMod val="75000"/>
                  </a:schemeClr>
                </a:solidFill>
                <a:latin typeface="Arial" panose="020B0604020202020204" pitchFamily="34" charset="0"/>
                <a:cs typeface="Arial" panose="020B0604020202020204" pitchFamily="34" charset="0"/>
              </a:rPr>
              <a:t>SINCE</a:t>
            </a:r>
          </a:p>
        </p:txBody>
      </p:sp>
      <p:sp>
        <p:nvSpPr>
          <p:cNvPr id="6" name="Titolo 1">
            <a:extLst>
              <a:ext uri="{FF2B5EF4-FFF2-40B4-BE49-F238E27FC236}">
                <a16:creationId xmlns:a16="http://schemas.microsoft.com/office/drawing/2014/main" id="{8E6C7E9B-9B6F-AF8C-9943-98CE5607EE4B}"/>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8" name="TextBox 7">
            <a:extLst>
              <a:ext uri="{FF2B5EF4-FFF2-40B4-BE49-F238E27FC236}">
                <a16:creationId xmlns:a16="http://schemas.microsoft.com/office/drawing/2014/main" id="{0B896FE8-8423-AC7D-E559-248A8C277747}"/>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Since</a:t>
            </a:r>
            <a:endParaRPr lang="en-US" sz="280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9FABD2B-33F8-F360-89A6-1AEC2B212B71}"/>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27</a:t>
            </a:r>
          </a:p>
        </p:txBody>
      </p:sp>
      <p:cxnSp>
        <p:nvCxnSpPr>
          <p:cNvPr id="2" name="Connettore 1 3">
            <a:extLst>
              <a:ext uri="{FF2B5EF4-FFF2-40B4-BE49-F238E27FC236}">
                <a16:creationId xmlns:a16="http://schemas.microsoft.com/office/drawing/2014/main" id="{2F013376-FEA1-7A69-01EB-F199201E2839}"/>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DB1300E-9D47-AF36-8BD8-2D771049A756}"/>
              </a:ext>
            </a:extLst>
          </p:cNvPr>
          <p:cNvSpPr/>
          <p:nvPr/>
        </p:nvSpPr>
        <p:spPr>
          <a:xfrm>
            <a:off x="9740421" y="3750197"/>
            <a:ext cx="1278678" cy="377236"/>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2682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sellaDiTesto 9">
            <a:extLst>
              <a:ext uri="{FF2B5EF4-FFF2-40B4-BE49-F238E27FC236}">
                <a16:creationId xmlns:a16="http://schemas.microsoft.com/office/drawing/2014/main" id="{EB04C6DF-065D-ADC7-B012-43F759DE5773}"/>
              </a:ext>
            </a:extLst>
          </p:cNvPr>
          <p:cNvSpPr txBox="1"/>
          <p:nvPr/>
        </p:nvSpPr>
        <p:spPr>
          <a:xfrm>
            <a:off x="6474045" y="3390721"/>
            <a:ext cx="1479427" cy="769441"/>
          </a:xfrm>
          <a:prstGeom prst="rect">
            <a:avLst/>
          </a:prstGeom>
          <a:noFill/>
        </p:spPr>
        <p:txBody>
          <a:bodyPr wrap="square" rtlCol="0">
            <a:spAutoFit/>
          </a:bodyPr>
          <a:lstStyle/>
          <a:p>
            <a:r>
              <a:rPr lang="it-IT" sz="4400">
                <a:solidFill>
                  <a:srgbClr val="729134"/>
                </a:solidFill>
                <a:latin typeface="Arial" panose="020B0604020202020204" pitchFamily="34" charset="0"/>
                <a:cs typeface="Arial" panose="020B0604020202020204" pitchFamily="34" charset="0"/>
              </a:rPr>
              <a:t>F</a:t>
            </a:r>
            <a:r>
              <a:rPr lang="it-IT" sz="4400">
                <a:solidFill>
                  <a:srgbClr val="0070C0"/>
                </a:solidFill>
                <a:latin typeface="Arial" panose="020B0604020202020204" pitchFamily="34" charset="0"/>
                <a:cs typeface="Arial" panose="020B0604020202020204" pitchFamily="34" charset="0"/>
              </a:rPr>
              <a:t> </a:t>
            </a:r>
            <a:r>
              <a:rPr lang="it-IT" sz="4400">
                <a:latin typeface="Arial" panose="020B0604020202020204" pitchFamily="34" charset="0"/>
                <a:cs typeface="Arial" panose="020B0604020202020204" pitchFamily="34" charset="0"/>
              </a:rPr>
              <a:t>; </a:t>
            </a:r>
            <a:r>
              <a:rPr lang="it-IT" sz="4400">
                <a:solidFill>
                  <a:srgbClr val="005A9A"/>
                </a:solidFill>
                <a:latin typeface="Arial" panose="020B0604020202020204" pitchFamily="34" charset="0"/>
                <a:cs typeface="Arial" panose="020B0604020202020204" pitchFamily="34" charset="0"/>
              </a:rPr>
              <a:t>G</a:t>
            </a:r>
          </a:p>
        </p:txBody>
      </p:sp>
      <p:sp>
        <p:nvSpPr>
          <p:cNvPr id="11" name="Rettangolo 10">
            <a:extLst>
              <a:ext uri="{FF2B5EF4-FFF2-40B4-BE49-F238E27FC236}">
                <a16:creationId xmlns:a16="http://schemas.microsoft.com/office/drawing/2014/main" id="{88144955-4DDB-DC44-408D-3CCF0FDB02A3}"/>
              </a:ext>
            </a:extLst>
          </p:cNvPr>
          <p:cNvSpPr/>
          <p:nvPr/>
        </p:nvSpPr>
        <p:spPr>
          <a:xfrm>
            <a:off x="556343" y="4151358"/>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773C2165-771D-F327-D530-CC2AAB9E2778}"/>
              </a:ext>
            </a:extLst>
          </p:cNvPr>
          <p:cNvSpPr/>
          <p:nvPr/>
        </p:nvSpPr>
        <p:spPr>
          <a:xfrm>
            <a:off x="2035769" y="415135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2B3F205E-0899-EF34-6D7E-C50FE792AB70}"/>
              </a:ext>
            </a:extLst>
          </p:cNvPr>
          <p:cNvSpPr/>
          <p:nvPr/>
        </p:nvSpPr>
        <p:spPr>
          <a:xfrm>
            <a:off x="3515194" y="415135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C2962251-787E-58D6-129F-A5474ABCB89C}"/>
              </a:ext>
            </a:extLst>
          </p:cNvPr>
          <p:cNvSpPr/>
          <p:nvPr/>
        </p:nvSpPr>
        <p:spPr>
          <a:xfrm>
            <a:off x="4994620" y="4151355"/>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BA9F656F-FC77-AF80-AD04-0D1864E4A8F2}"/>
              </a:ext>
            </a:extLst>
          </p:cNvPr>
          <p:cNvSpPr/>
          <p:nvPr/>
        </p:nvSpPr>
        <p:spPr>
          <a:xfrm>
            <a:off x="6474046" y="415135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DDCCAC6A-1E99-ACDE-1D73-F05CCBF4FC08}"/>
              </a:ext>
            </a:extLst>
          </p:cNvPr>
          <p:cNvSpPr/>
          <p:nvPr/>
        </p:nvSpPr>
        <p:spPr>
          <a:xfrm>
            <a:off x="7953472" y="415135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3DADD17-FA59-5697-DD23-BD5575B8BBF6}"/>
              </a:ext>
            </a:extLst>
          </p:cNvPr>
          <p:cNvSpPr/>
          <p:nvPr/>
        </p:nvSpPr>
        <p:spPr>
          <a:xfrm>
            <a:off x="9432897" y="415135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EE0168D-44FB-62FF-305E-6B5461AD4500}"/>
              </a:ext>
            </a:extLst>
          </p:cNvPr>
          <p:cNvSpPr txBox="1"/>
          <p:nvPr/>
        </p:nvSpPr>
        <p:spPr>
          <a:xfrm>
            <a:off x="5491905" y="4342594"/>
            <a:ext cx="928350"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a:t>
            </a:r>
          </a:p>
        </p:txBody>
      </p:sp>
      <p:sp>
        <p:nvSpPr>
          <p:cNvPr id="19" name="CasellaDiTesto 18">
            <a:extLst>
              <a:ext uri="{FF2B5EF4-FFF2-40B4-BE49-F238E27FC236}">
                <a16:creationId xmlns:a16="http://schemas.microsoft.com/office/drawing/2014/main" id="{162D44F7-6211-1F09-3F82-6C13E4E515CA}"/>
              </a:ext>
            </a:extLst>
          </p:cNvPr>
          <p:cNvSpPr txBox="1"/>
          <p:nvPr/>
        </p:nvSpPr>
        <p:spPr>
          <a:xfrm>
            <a:off x="6604361" y="4330871"/>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i+1</a:t>
            </a:r>
          </a:p>
        </p:txBody>
      </p:sp>
      <p:sp>
        <p:nvSpPr>
          <p:cNvPr id="20" name="CasellaDiTesto 19">
            <a:extLst>
              <a:ext uri="{FF2B5EF4-FFF2-40B4-BE49-F238E27FC236}">
                <a16:creationId xmlns:a16="http://schemas.microsoft.com/office/drawing/2014/main" id="{BF05FD4E-A17D-1E43-63FF-DF675BC6DDE0}"/>
              </a:ext>
            </a:extLst>
          </p:cNvPr>
          <p:cNvSpPr txBox="1"/>
          <p:nvPr/>
        </p:nvSpPr>
        <p:spPr>
          <a:xfrm>
            <a:off x="8029997" y="4332097"/>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i+2</a:t>
            </a:r>
          </a:p>
        </p:txBody>
      </p:sp>
      <p:sp>
        <p:nvSpPr>
          <p:cNvPr id="22" name="CasellaDiTesto 21">
            <a:extLst>
              <a:ext uri="{FF2B5EF4-FFF2-40B4-BE49-F238E27FC236}">
                <a16:creationId xmlns:a16="http://schemas.microsoft.com/office/drawing/2014/main" id="{C5211A9F-5FA9-5A50-EEF6-C9362FD46180}"/>
              </a:ext>
            </a:extLst>
          </p:cNvPr>
          <p:cNvSpPr txBox="1"/>
          <p:nvPr/>
        </p:nvSpPr>
        <p:spPr>
          <a:xfrm>
            <a:off x="9411380" y="4335296"/>
            <a:ext cx="1593692" cy="1200329"/>
          </a:xfrm>
          <a:prstGeom prst="rect">
            <a:avLst/>
          </a:prstGeom>
          <a:noFill/>
        </p:spPr>
        <p:txBody>
          <a:bodyPr wrap="square">
            <a:spAutoFit/>
          </a:bodyPr>
          <a:lstStyle/>
          <a:p>
            <a:r>
              <a:rPr lang="it-IT" sz="7200" err="1">
                <a:latin typeface="Arial" panose="020B0604020202020204" pitchFamily="34" charset="0"/>
                <a:cs typeface="Arial" panose="020B0604020202020204" pitchFamily="34" charset="0"/>
              </a:rPr>
              <a:t>i+N</a:t>
            </a:r>
            <a:endParaRPr lang="it-IT" sz="720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C316C7DC-DB88-016D-C617-2FF1DAC657F4}"/>
              </a:ext>
            </a:extLst>
          </p:cNvPr>
          <p:cNvGrpSpPr/>
          <p:nvPr/>
        </p:nvGrpSpPr>
        <p:grpSpPr>
          <a:xfrm>
            <a:off x="10149917" y="1568825"/>
            <a:ext cx="1681479" cy="695115"/>
            <a:chOff x="10149917" y="1568825"/>
            <a:chExt cx="1681479" cy="695115"/>
          </a:xfrm>
        </p:grpSpPr>
        <p:sp>
          <p:nvSpPr>
            <p:cNvPr id="21" name="CasellaDiTesto 4">
              <a:extLst>
                <a:ext uri="{FF2B5EF4-FFF2-40B4-BE49-F238E27FC236}">
                  <a16:creationId xmlns:a16="http://schemas.microsoft.com/office/drawing/2014/main" id="{95F315DF-ACF2-09FE-02E0-51FD7753CA45}"/>
                </a:ext>
              </a:extLst>
            </p:cNvPr>
            <p:cNvSpPr txBox="1"/>
            <p:nvPr/>
          </p:nvSpPr>
          <p:spPr>
            <a:xfrm>
              <a:off x="10351970" y="1568825"/>
              <a:ext cx="1479426" cy="369332"/>
            </a:xfrm>
            <a:prstGeom prst="rect">
              <a:avLst/>
            </a:prstGeom>
            <a:noFill/>
          </p:spPr>
          <p:txBody>
            <a:bodyPr wrap="square" rtlCol="0">
              <a:spAutoFit/>
            </a:bodyPr>
            <a:lstStyle/>
            <a:p>
              <a:r>
                <a:rPr lang="it-IT" b="1">
                  <a:solidFill>
                    <a:srgbClr val="729134"/>
                  </a:solidFill>
                  <a:latin typeface="Arial" panose="020B0604020202020204" pitchFamily="34" charset="0"/>
                  <a:cs typeface="Arial" panose="020B0604020202020204" pitchFamily="34" charset="0"/>
                </a:rPr>
                <a:t>F IS TRUE </a:t>
              </a:r>
            </a:p>
          </p:txBody>
        </p:sp>
        <p:sp>
          <p:nvSpPr>
            <p:cNvPr id="23" name="Connettore 5">
              <a:extLst>
                <a:ext uri="{FF2B5EF4-FFF2-40B4-BE49-F238E27FC236}">
                  <a16:creationId xmlns:a16="http://schemas.microsoft.com/office/drawing/2014/main" id="{6B70FAA4-79DC-B4A8-1C62-60B7EAE5055F}"/>
                </a:ext>
              </a:extLst>
            </p:cNvPr>
            <p:cNvSpPr/>
            <p:nvPr/>
          </p:nvSpPr>
          <p:spPr>
            <a:xfrm>
              <a:off x="10149917" y="1964678"/>
              <a:ext cx="229699" cy="221162"/>
            </a:xfrm>
            <a:prstGeom prst="flowChartConnector">
              <a:avLst/>
            </a:prstGeom>
            <a:solidFill>
              <a:srgbClr val="005A9A"/>
            </a:solidFill>
            <a:ln>
              <a:solidFill>
                <a:srgbClr val="005A9A"/>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solidFill>
                  <a:srgbClr val="005A9A"/>
                </a:solidFill>
                <a:latin typeface="Arial" panose="020B0604020202020204" pitchFamily="34" charset="0"/>
                <a:cs typeface="Arial" panose="020B0604020202020204" pitchFamily="34" charset="0"/>
              </a:endParaRPr>
            </a:p>
          </p:txBody>
        </p:sp>
        <p:sp>
          <p:nvSpPr>
            <p:cNvPr id="25" name="CasellaDiTesto 6">
              <a:extLst>
                <a:ext uri="{FF2B5EF4-FFF2-40B4-BE49-F238E27FC236}">
                  <a16:creationId xmlns:a16="http://schemas.microsoft.com/office/drawing/2014/main" id="{60CD4087-A069-AA9C-2207-204A45E53A18}"/>
                </a:ext>
              </a:extLst>
            </p:cNvPr>
            <p:cNvSpPr txBox="1"/>
            <p:nvPr/>
          </p:nvSpPr>
          <p:spPr>
            <a:xfrm>
              <a:off x="10339270" y="1894608"/>
              <a:ext cx="1479426" cy="369332"/>
            </a:xfrm>
            <a:prstGeom prst="rect">
              <a:avLst/>
            </a:prstGeom>
            <a:noFill/>
          </p:spPr>
          <p:txBody>
            <a:bodyPr wrap="square" rtlCol="0">
              <a:spAutoFit/>
            </a:bodyPr>
            <a:lstStyle/>
            <a:p>
              <a:r>
                <a:rPr lang="it-IT" b="1">
                  <a:solidFill>
                    <a:srgbClr val="005A9A"/>
                  </a:solidFill>
                  <a:latin typeface="Arial" panose="020B0604020202020204" pitchFamily="34" charset="0"/>
                  <a:cs typeface="Arial" panose="020B0604020202020204" pitchFamily="34" charset="0"/>
                </a:rPr>
                <a:t>G IS TRUE </a:t>
              </a:r>
            </a:p>
          </p:txBody>
        </p:sp>
        <p:sp>
          <p:nvSpPr>
            <p:cNvPr id="26" name="Connettore 7">
              <a:extLst>
                <a:ext uri="{FF2B5EF4-FFF2-40B4-BE49-F238E27FC236}">
                  <a16:creationId xmlns:a16="http://schemas.microsoft.com/office/drawing/2014/main" id="{AFC4D1F4-13A3-2C9D-B636-281A5455F890}"/>
                </a:ext>
              </a:extLst>
            </p:cNvPr>
            <p:cNvSpPr/>
            <p:nvPr/>
          </p:nvSpPr>
          <p:spPr>
            <a:xfrm>
              <a:off x="10149917" y="1608047"/>
              <a:ext cx="229699" cy="221162"/>
            </a:xfrm>
            <a:prstGeom prst="flowChartConnector">
              <a:avLst/>
            </a:prstGeom>
            <a:solidFill>
              <a:srgbClr val="72913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grpSp>
      <p:sp>
        <p:nvSpPr>
          <p:cNvPr id="5" name="CasellaDiTesto 5">
            <a:extLst>
              <a:ext uri="{FF2B5EF4-FFF2-40B4-BE49-F238E27FC236}">
                <a16:creationId xmlns:a16="http://schemas.microsoft.com/office/drawing/2014/main" id="{9C8508BD-5731-2E51-83A1-9C1DC4EADE5B}"/>
              </a:ext>
            </a:extLst>
          </p:cNvPr>
          <p:cNvSpPr txBox="1"/>
          <p:nvPr/>
        </p:nvSpPr>
        <p:spPr>
          <a:xfrm>
            <a:off x="126620" y="1469081"/>
            <a:ext cx="9176491" cy="1323439"/>
          </a:xfrm>
          <a:prstGeom prst="rect">
            <a:avLst/>
          </a:prstGeom>
          <a:noFill/>
        </p:spPr>
        <p:txBody>
          <a:bodyPr wrap="square" rtlCol="0">
            <a:spAutoFit/>
          </a:bodyPr>
          <a:lstStyle/>
          <a:p>
            <a:r>
              <a:rPr lang="it-IT" sz="2000" dirty="0" err="1">
                <a:latin typeface="Arial" panose="020B0604020202020204" pitchFamily="34" charset="0"/>
                <a:cs typeface="Arial" panose="020B0604020202020204" pitchFamily="34" charset="0"/>
              </a:rPr>
              <a:t>Sintax</a:t>
            </a:r>
            <a:r>
              <a:rPr lang="it-IT" sz="2000"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a:t>
            </a:r>
            <a:r>
              <a:rPr lang="it-IT" sz="2000" b="1" dirty="0">
                <a:latin typeface="Arial" panose="020B0604020202020204" pitchFamily="34" charset="0"/>
                <a:cs typeface="Arial" panose="020B0604020202020204" pitchFamily="34" charset="0"/>
              </a:rPr>
              <a:t>::= </a:t>
            </a:r>
            <a:r>
              <a:rPr lang="it-IT" sz="2000" b="1" u="sng" dirty="0">
                <a:latin typeface="Arial" panose="020B0604020202020204" pitchFamily="34" charset="0"/>
                <a:cs typeface="Arial" panose="020B0604020202020204" pitchFamily="34" charset="0"/>
              </a:rPr>
              <a:t>un0p</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r>
              <a:rPr lang="it-IT" sz="2000" b="1" dirty="0">
                <a:latin typeface="Arial" panose="020B0604020202020204" pitchFamily="34" charset="0"/>
                <a:cs typeface="Arial" panose="020B0604020202020204" pitchFamily="34" charset="0"/>
              </a:rPr>
              <a:t> </a:t>
            </a:r>
            <a:r>
              <a:rPr lang="it-IT" sz="2000" b="1" u="sng" dirty="0">
                <a:latin typeface="Arial" panose="020B0604020202020204" pitchFamily="34" charset="0"/>
                <a:cs typeface="Arial" panose="020B0604020202020204" pitchFamily="34" charset="0"/>
              </a:rPr>
              <a:t>bin0p</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endParaRPr lang="it-IT" sz="2000" b="1" dirty="0">
              <a:latin typeface="Arial" panose="020B0604020202020204" pitchFamily="34" charset="0"/>
              <a:cs typeface="Arial" panose="020B0604020202020204" pitchFamily="34" charset="0"/>
            </a:endParaRPr>
          </a:p>
          <a:p>
            <a:r>
              <a:rPr lang="it-IT" sz="2000" b="1"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it-IT" sz="2000" b="1" dirty="0">
                <a:latin typeface="Arial" panose="020B0604020202020204" pitchFamily="34" charset="0"/>
                <a:cs typeface="Arial" panose="020B0604020202020204" pitchFamily="34" charset="0"/>
              </a:rPr>
              <a:t>Un0p:</a:t>
            </a:r>
            <a:r>
              <a:rPr lang="it-IT" sz="2000" b="1" dirty="0">
                <a:latin typeface="Arial" panose="020B0604020202020204" pitchFamily="34" charset="0"/>
                <a:cs typeface="Arial" panose="020B0604020202020204" pitchFamily="34" charset="0"/>
                <a:sym typeface="Wingdings" panose="05000000000000000000" pitchFamily="2" charset="2"/>
              </a:rPr>
              <a:t>:= </a:t>
            </a:r>
            <a:r>
              <a:rPr lang="it-IT" sz="2000" b="1" dirty="0" err="1">
                <a:latin typeface="Arial" panose="020B0604020202020204" pitchFamily="34" charset="0"/>
                <a:cs typeface="Arial" panose="020B0604020202020204" pitchFamily="34" charset="0"/>
                <a:sym typeface="Wingdings" panose="05000000000000000000" pitchFamily="2" charset="2"/>
              </a:rPr>
              <a:t>always</a:t>
            </a:r>
            <a:r>
              <a:rPr lang="it-IT" sz="2000" b="1" dirty="0">
                <a:latin typeface="Arial" panose="020B0604020202020204" pitchFamily="34" charset="0"/>
                <a:cs typeface="Arial" panose="020B0604020202020204" pitchFamily="34" charset="0"/>
                <a:sym typeface="Wingdings" panose="05000000000000000000" pitchFamily="2" charset="2"/>
              </a:rPr>
              <a:t>| after| </a:t>
            </a:r>
            <a:r>
              <a:rPr lang="it-IT" sz="2000" b="1" dirty="0" err="1">
                <a:latin typeface="Arial" panose="020B0604020202020204" pitchFamily="34" charset="0"/>
                <a:cs typeface="Arial" panose="020B0604020202020204" pitchFamily="34" charset="0"/>
                <a:sym typeface="Wingdings" panose="05000000000000000000" pitchFamily="2" charset="2"/>
              </a:rPr>
              <a:t>eventually</a:t>
            </a:r>
            <a:endParaRPr lang="it-IT" sz="2000" b="1"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v"/>
            </a:pPr>
            <a:r>
              <a:rPr lang="it-IT" sz="2000" b="1" dirty="0">
                <a:solidFill>
                  <a:srgbClr val="FFC000"/>
                </a:solidFill>
                <a:latin typeface="Arial" panose="020B0604020202020204" pitchFamily="34" charset="0"/>
                <a:cs typeface="Arial" panose="020B0604020202020204" pitchFamily="34" charset="0"/>
                <a:sym typeface="Wingdings" panose="05000000000000000000" pitchFamily="2" charset="2"/>
              </a:rPr>
              <a:t>Bin0p::= </a:t>
            </a:r>
            <a:r>
              <a:rPr lang="it-IT" sz="2000" b="1" dirty="0" err="1">
                <a:solidFill>
                  <a:srgbClr val="FFC000"/>
                </a:solidFill>
                <a:latin typeface="Arial" panose="020B0604020202020204" pitchFamily="34" charset="0"/>
                <a:cs typeface="Arial" panose="020B0604020202020204" pitchFamily="34" charset="0"/>
                <a:sym typeface="Wingdings" panose="05000000000000000000" pitchFamily="2" charset="2"/>
              </a:rPr>
              <a:t>until</a:t>
            </a:r>
            <a:r>
              <a:rPr lang="it-IT" sz="2000" b="1" dirty="0">
                <a:solidFill>
                  <a:srgbClr val="FFC000"/>
                </a:solidFill>
                <a:latin typeface="Arial" panose="020B0604020202020204" pitchFamily="34" charset="0"/>
                <a:cs typeface="Arial" panose="020B0604020202020204" pitchFamily="34" charset="0"/>
                <a:sym typeface="Wingdings" panose="05000000000000000000" pitchFamily="2" charset="2"/>
              </a:rPr>
              <a:t>| releases| ;</a:t>
            </a:r>
            <a:endParaRPr lang="it-IT" sz="2000" dirty="0">
              <a:solidFill>
                <a:srgbClr val="FFC000"/>
              </a:solidFill>
              <a:latin typeface="Arial" panose="020B0604020202020204" pitchFamily="34" charset="0"/>
              <a:cs typeface="Arial" panose="020B0604020202020204" pitchFamily="34" charset="0"/>
            </a:endParaRPr>
          </a:p>
        </p:txBody>
      </p:sp>
      <p:sp>
        <p:nvSpPr>
          <p:cNvPr id="24" name="Titolo 1">
            <a:extLst>
              <a:ext uri="{FF2B5EF4-FFF2-40B4-BE49-F238E27FC236}">
                <a16:creationId xmlns:a16="http://schemas.microsoft.com/office/drawing/2014/main" id="{B5055C25-FE2A-59BB-4001-CE1AE4404871}"/>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27" name="TextBox 26">
            <a:extLst>
              <a:ext uri="{FF2B5EF4-FFF2-40B4-BE49-F238E27FC236}">
                <a16:creationId xmlns:a16="http://schemas.microsoft.com/office/drawing/2014/main" id="{5B0C09E5-3F60-BF25-3B8F-D3767BE5CAD7}"/>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a:t>
            </a:r>
            <a:endParaRPr lang="en-US" sz="2800">
              <a:solidFill>
                <a:schemeClr val="bg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63E4DE70-DDED-A2C2-B806-68492DBC906B}"/>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28</a:t>
            </a:r>
          </a:p>
        </p:txBody>
      </p:sp>
      <p:sp>
        <p:nvSpPr>
          <p:cNvPr id="3" name="TextBox 2">
            <a:extLst>
              <a:ext uri="{FF2B5EF4-FFF2-40B4-BE49-F238E27FC236}">
                <a16:creationId xmlns:a16="http://schemas.microsoft.com/office/drawing/2014/main" id="{837B7CE0-CB04-A8EE-6342-D7BB8A4E26AD}"/>
              </a:ext>
            </a:extLst>
          </p:cNvPr>
          <p:cNvSpPr txBox="1"/>
          <p:nvPr/>
        </p:nvSpPr>
        <p:spPr>
          <a:xfrm>
            <a:off x="2158243" y="3513831"/>
            <a:ext cx="2713902" cy="523220"/>
          </a:xfrm>
          <a:prstGeom prst="rect">
            <a:avLst/>
          </a:prstGeom>
          <a:noFill/>
          <a:ln w="38100">
            <a:solidFill>
              <a:srgbClr val="C00000"/>
            </a:solidFill>
          </a:ln>
          <a:effectLst/>
        </p:spPr>
        <p:txBody>
          <a:bodyPr wrap="square" rtlCol="0">
            <a:spAutoFit/>
          </a:bodyPr>
          <a:lstStyle/>
          <a:p>
            <a:r>
              <a:rPr lang="en-US" sz="2800" dirty="0">
                <a:latin typeface="Arial" panose="020B0604020202020204" pitchFamily="34" charset="0"/>
                <a:cs typeface="Arial" panose="020B0604020202020204" pitchFamily="34" charset="0"/>
              </a:rPr>
              <a:t>; = AND AFTER</a:t>
            </a:r>
          </a:p>
        </p:txBody>
      </p:sp>
      <p:sp>
        <p:nvSpPr>
          <p:cNvPr id="6" name="Scroll: Horizontal 5">
            <a:extLst>
              <a:ext uri="{FF2B5EF4-FFF2-40B4-BE49-F238E27FC236}">
                <a16:creationId xmlns:a16="http://schemas.microsoft.com/office/drawing/2014/main" id="{B3B9B219-2752-1418-F5D6-92D9CB3A73FB}"/>
              </a:ext>
            </a:extLst>
          </p:cNvPr>
          <p:cNvSpPr/>
          <p:nvPr/>
        </p:nvSpPr>
        <p:spPr>
          <a:xfrm>
            <a:off x="293382" y="2776383"/>
            <a:ext cx="5894422" cy="778669"/>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u="sng" dirty="0">
                <a:solidFill>
                  <a:schemeClr val="tx1"/>
                </a:solidFill>
                <a:latin typeface="Arial" panose="020B0604020202020204" pitchFamily="34" charset="0"/>
                <a:cs typeface="Arial" panose="020B0604020202020204" pitchFamily="34" charset="0"/>
              </a:rPr>
              <a:t>F ; G</a:t>
            </a:r>
            <a:r>
              <a:rPr lang="en-US" sz="1600" b="1"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a:t>
            </a:r>
            <a:r>
              <a:rPr lang="en-US" sz="1600" dirty="0">
                <a:solidFill>
                  <a:srgbClr val="00B050"/>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in</a:t>
            </a:r>
            <a:r>
              <a:rPr lang="en-US" sz="1600" dirty="0">
                <a:solidFill>
                  <a:srgbClr val="0033CC"/>
                </a:solidFill>
                <a:latin typeface="Arial" panose="020B0604020202020204" pitchFamily="34" charset="0"/>
                <a:cs typeface="Arial" panose="020B0604020202020204" pitchFamily="34" charset="0"/>
              </a:rPr>
              <a:t> </a:t>
            </a:r>
            <a:r>
              <a:rPr lang="en-US" sz="1600" dirty="0" err="1">
                <a:solidFill>
                  <a:srgbClr val="0033CC"/>
                </a:solidFill>
                <a:latin typeface="Arial" panose="020B0604020202020204" pitchFamily="34" charset="0"/>
                <a:cs typeface="Arial" panose="020B0604020202020204" pitchFamily="34" charset="0"/>
              </a:rPr>
              <a:t>i</a:t>
            </a:r>
            <a:r>
              <a:rPr lang="en-US" sz="1600" dirty="0">
                <a:solidFill>
                  <a:srgbClr val="0033CC"/>
                </a:solidFill>
                <a:latin typeface="Arial" panose="020B0604020202020204" pitchFamily="34" charset="0"/>
                <a:cs typeface="Arial" panose="020B0604020202020204" pitchFamily="34" charset="0"/>
              </a:rPr>
              <a:t> </a:t>
            </a:r>
            <a:r>
              <a:rPr lang="en-US" sz="1600" b="1" dirty="0" err="1">
                <a:solidFill>
                  <a:schemeClr val="tx1"/>
                </a:solidFill>
                <a:latin typeface="Arial" panose="020B0604020202020204" pitchFamily="34" charset="0"/>
                <a:cs typeface="Arial" panose="020B0604020202020204" pitchFamily="34" charset="0"/>
              </a:rPr>
              <a:t>iff</a:t>
            </a:r>
            <a:r>
              <a:rPr lang="en-US" sz="1600" dirty="0">
                <a:solidFill>
                  <a:schemeClr val="tx1"/>
                </a:solidFill>
                <a:latin typeface="Arial" panose="020B0604020202020204" pitchFamily="34" charset="0"/>
                <a:cs typeface="Arial" panose="020B0604020202020204" pitchFamily="34" charset="0"/>
              </a:rPr>
              <a:t> F </a:t>
            </a:r>
            <a:r>
              <a:rPr lang="en-US" sz="1600" dirty="0">
                <a:solidFill>
                  <a:srgbClr val="00B050"/>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in </a:t>
            </a:r>
            <a:r>
              <a:rPr lang="en-US" sz="1600" dirty="0" err="1">
                <a:solidFill>
                  <a:srgbClr val="0033CC"/>
                </a:solidFill>
                <a:latin typeface="Arial" panose="020B0604020202020204" pitchFamily="34" charset="0"/>
                <a:cs typeface="Arial" panose="020B0604020202020204" pitchFamily="34" charset="0"/>
              </a:rPr>
              <a:t>i</a:t>
            </a:r>
            <a:r>
              <a:rPr lang="en-US" sz="1600" dirty="0">
                <a:solidFill>
                  <a:srgbClr val="0033CC"/>
                </a:solidFill>
                <a:latin typeface="Arial" panose="020B0604020202020204" pitchFamily="34" charset="0"/>
                <a:cs typeface="Arial" panose="020B0604020202020204" pitchFamily="34" charset="0"/>
              </a:rPr>
              <a:t> </a:t>
            </a:r>
            <a:r>
              <a:rPr lang="en-US" sz="1600" b="1" dirty="0">
                <a:solidFill>
                  <a:schemeClr val="tx1"/>
                </a:solidFill>
                <a:latin typeface="Arial" panose="020B0604020202020204" pitchFamily="34" charset="0"/>
                <a:cs typeface="Arial" panose="020B0604020202020204" pitchFamily="34" charset="0"/>
              </a:rPr>
              <a:t>&amp;&amp;</a:t>
            </a:r>
            <a:r>
              <a:rPr lang="en-US" sz="1600" dirty="0">
                <a:solidFill>
                  <a:schemeClr val="tx1"/>
                </a:solidFill>
                <a:latin typeface="Arial" panose="020B0604020202020204" pitchFamily="34" charset="0"/>
                <a:cs typeface="Arial" panose="020B0604020202020204" pitchFamily="34" charset="0"/>
              </a:rPr>
              <a:t> G = </a:t>
            </a:r>
            <a:r>
              <a:rPr lang="en-US" sz="1600" dirty="0">
                <a:solidFill>
                  <a:srgbClr val="00B050"/>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in </a:t>
            </a:r>
            <a:r>
              <a:rPr lang="en-US" sz="1600" dirty="0">
                <a:solidFill>
                  <a:srgbClr val="0033CC"/>
                </a:solidFill>
                <a:latin typeface="Arial" panose="020B0604020202020204" pitchFamily="34" charset="0"/>
                <a:cs typeface="Arial" panose="020B0604020202020204" pitchFamily="34" charset="0"/>
              </a:rPr>
              <a:t>i+1</a:t>
            </a:r>
          </a:p>
        </p:txBody>
      </p:sp>
    </p:spTree>
    <p:extLst>
      <p:ext uri="{BB962C8B-B14F-4D97-AF65-F5344CB8AC3E}">
        <p14:creationId xmlns:p14="http://schemas.microsoft.com/office/powerpoint/2010/main" val="3370540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729134"/>
                                      </p:to>
                                    </p:animClr>
                                    <p:animClr clrSpc="rgb" dir="cw">
                                      <p:cBhvr>
                                        <p:cTn id="7" dur="500" fill="hold"/>
                                        <p:tgtEl>
                                          <p:spTgt spid="18">
                                            <p:txEl>
                                              <p:pRg st="0" end="0"/>
                                            </p:txEl>
                                          </p:spTgt>
                                        </p:tgtEl>
                                        <p:attrNameLst>
                                          <p:attrName>fillcolor</p:attrName>
                                        </p:attrNameLst>
                                      </p:cBhvr>
                                      <p:to>
                                        <a:srgbClr val="729134"/>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9">
                                            <p:txEl>
                                              <p:pRg st="0" end="0"/>
                                            </p:txEl>
                                          </p:spTgt>
                                        </p:tgtEl>
                                        <p:attrNameLst>
                                          <p:attrName>style.color</p:attrName>
                                        </p:attrNameLst>
                                      </p:cBhvr>
                                      <p:to>
                                        <a:schemeClr val="accent1"/>
                                      </p:to>
                                    </p:animClr>
                                    <p:animClr clrSpc="rgb" dir="cw">
                                      <p:cBhvr>
                                        <p:cTn id="14" dur="500" fill="hold"/>
                                        <p:tgtEl>
                                          <p:spTgt spid="19">
                                            <p:txEl>
                                              <p:pRg st="0" end="0"/>
                                            </p:txEl>
                                          </p:spTgt>
                                        </p:tgtEl>
                                        <p:attrNameLst>
                                          <p:attrName>fillcolor</p:attrName>
                                        </p:attrNameLst>
                                      </p:cBhvr>
                                      <p:to>
                                        <a:schemeClr val="accent1"/>
                                      </p:to>
                                    </p:animClr>
                                    <p:set>
                                      <p:cBhvr>
                                        <p:cTn id="15" dur="500" fill="hold"/>
                                        <p:tgtEl>
                                          <p:spTgt spid="19">
                                            <p:txEl>
                                              <p:pRg st="0" end="0"/>
                                            </p:txEl>
                                          </p:spTgt>
                                        </p:tgtEl>
                                        <p:attrNameLst>
                                          <p:attrName>fill.type</p:attrName>
                                        </p:attrNameLst>
                                      </p:cBhvr>
                                      <p:to>
                                        <p:strVal val="solid"/>
                                      </p:to>
                                    </p:set>
                                    <p:set>
                                      <p:cBhvr>
                                        <p:cTn id="16" dur="500" fill="hold"/>
                                        <p:tgtEl>
                                          <p:spTgt spid="19">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7F717E4F-5E65-7556-51D1-AA10BCCC4FC5}"/>
              </a:ext>
            </a:extLst>
          </p:cNvPr>
          <p:cNvSpPr txBox="1"/>
          <p:nvPr/>
        </p:nvSpPr>
        <p:spPr>
          <a:xfrm>
            <a:off x="5746190" y="1813448"/>
            <a:ext cx="7779592" cy="1815882"/>
          </a:xfrm>
          <a:prstGeom prst="rect">
            <a:avLst/>
          </a:prstGeom>
          <a:noFill/>
        </p:spPr>
        <p:txBody>
          <a:bodyPr wrap="square">
            <a:spAutoFit/>
          </a:bodyPr>
          <a:lstStyle/>
          <a:p>
            <a:r>
              <a:rPr lang="it-IT" sz="2800" b="1" dirty="0" err="1">
                <a:solidFill>
                  <a:srgbClr val="0033CC"/>
                </a:solidFill>
                <a:latin typeface="Consolas" panose="020B0609020204030204" pitchFamily="49" charset="0"/>
              </a:rPr>
              <a:t>sig</a:t>
            </a:r>
            <a:r>
              <a:rPr lang="it-IT" sz="2800" b="1" dirty="0">
                <a:solidFill>
                  <a:srgbClr val="0033CC"/>
                </a:solidFill>
                <a:latin typeface="Consolas" panose="020B0609020204030204" pitchFamily="49" charset="0"/>
              </a:rPr>
              <a:t> </a:t>
            </a:r>
            <a:r>
              <a:rPr lang="it-IT" sz="2800" b="1" dirty="0" err="1">
                <a:latin typeface="Consolas" panose="020B0609020204030204" pitchFamily="49" charset="0"/>
              </a:rPr>
              <a:t>Person</a:t>
            </a:r>
            <a:r>
              <a:rPr lang="it-IT" sz="2800" b="1" dirty="0">
                <a:latin typeface="Consolas" panose="020B0609020204030204" pitchFamily="49" charset="0"/>
              </a:rPr>
              <a:t> {</a:t>
            </a:r>
          </a:p>
          <a:p>
            <a:r>
              <a:rPr lang="it-IT" sz="2800" b="1" dirty="0">
                <a:solidFill>
                  <a:srgbClr val="0033CC"/>
                </a:solidFill>
                <a:latin typeface="Consolas" panose="020B0609020204030204" pitchFamily="49" charset="0"/>
              </a:rPr>
              <a:t>var</a:t>
            </a:r>
            <a:r>
              <a:rPr lang="it-IT" sz="2800" b="1" dirty="0">
                <a:solidFill>
                  <a:srgbClr val="0000FF"/>
                </a:solidFill>
                <a:latin typeface="Consolas" panose="020B0609020204030204" pitchFamily="49" charset="0"/>
              </a:rPr>
              <a:t> </a:t>
            </a:r>
            <a:r>
              <a:rPr lang="it-IT" sz="2800" b="1" dirty="0" err="1">
                <a:latin typeface="Consolas" panose="020B0609020204030204" pitchFamily="49" charset="0"/>
              </a:rPr>
              <a:t>liveness</a:t>
            </a:r>
            <a:r>
              <a:rPr lang="it-IT" sz="2800" b="1" dirty="0">
                <a:latin typeface="Consolas" panose="020B0609020204030204" pitchFamily="49" charset="0"/>
              </a:rPr>
              <a:t>: </a:t>
            </a:r>
            <a:r>
              <a:rPr lang="it-IT" sz="2800" b="1" dirty="0" err="1">
                <a:latin typeface="Consolas" panose="020B0609020204030204" pitchFamily="49" charset="0"/>
              </a:rPr>
              <a:t>Liveness</a:t>
            </a:r>
            <a:endParaRPr lang="it-IT" sz="2800" b="1" dirty="0">
              <a:latin typeface="Consolas" panose="020B0609020204030204" pitchFamily="49" charset="0"/>
            </a:endParaRPr>
          </a:p>
          <a:p>
            <a:r>
              <a:rPr lang="it-IT" sz="2800" b="1" dirty="0">
                <a:latin typeface="Consolas" panose="020B0609020204030204" pitchFamily="49" charset="0"/>
              </a:rPr>
              <a:t>} </a:t>
            </a:r>
          </a:p>
          <a:p>
            <a:endParaRPr lang="it-IT" sz="2800" b="1" dirty="0">
              <a:latin typeface="Consolas" panose="020B0609020204030204" pitchFamily="49" charset="0"/>
            </a:endParaRPr>
          </a:p>
        </p:txBody>
      </p:sp>
      <p:sp>
        <p:nvSpPr>
          <p:cNvPr id="7" name="CasellaDiTesto 6">
            <a:extLst>
              <a:ext uri="{FF2B5EF4-FFF2-40B4-BE49-F238E27FC236}">
                <a16:creationId xmlns:a16="http://schemas.microsoft.com/office/drawing/2014/main" id="{B6B2BF91-107C-EBB7-3830-F32DDD18EBBC}"/>
              </a:ext>
            </a:extLst>
          </p:cNvPr>
          <p:cNvSpPr txBox="1"/>
          <p:nvPr/>
        </p:nvSpPr>
        <p:spPr>
          <a:xfrm>
            <a:off x="5746190" y="3698543"/>
            <a:ext cx="6359857" cy="523220"/>
          </a:xfrm>
          <a:prstGeom prst="rect">
            <a:avLst/>
          </a:prstGeom>
          <a:noFill/>
        </p:spPr>
        <p:txBody>
          <a:bodyPr wrap="square">
            <a:spAutoFit/>
          </a:bodyPr>
          <a:lstStyle/>
          <a:p>
            <a:r>
              <a:rPr lang="it-IT" sz="2800" b="1" err="1">
                <a:solidFill>
                  <a:srgbClr val="0033CC"/>
                </a:solidFill>
                <a:latin typeface="Consolas" panose="020B0609020204030204" pitchFamily="49" charset="0"/>
              </a:rPr>
              <a:t>enum</a:t>
            </a:r>
            <a:r>
              <a:rPr lang="it-IT" sz="2800" b="1">
                <a:solidFill>
                  <a:srgbClr val="0000FF"/>
                </a:solidFill>
                <a:latin typeface="Consolas" panose="020B0609020204030204" pitchFamily="49" charset="0"/>
              </a:rPr>
              <a:t> </a:t>
            </a:r>
            <a:r>
              <a:rPr lang="it-IT" sz="2800" b="1" err="1">
                <a:latin typeface="Consolas" panose="020B0609020204030204" pitchFamily="49" charset="0"/>
              </a:rPr>
              <a:t>Liveness</a:t>
            </a:r>
            <a:r>
              <a:rPr lang="it-IT" sz="2800" b="1">
                <a:latin typeface="Consolas" panose="020B0609020204030204" pitchFamily="49" charset="0"/>
              </a:rPr>
              <a:t> {</a:t>
            </a:r>
            <a:r>
              <a:rPr lang="it-IT" sz="2800" b="1" err="1">
                <a:latin typeface="Consolas" panose="020B0609020204030204" pitchFamily="49" charset="0"/>
              </a:rPr>
              <a:t>Alive</a:t>
            </a:r>
            <a:r>
              <a:rPr lang="it-IT" sz="2800" b="1">
                <a:latin typeface="Consolas" panose="020B0609020204030204" pitchFamily="49" charset="0"/>
              </a:rPr>
              <a:t>, Dead</a:t>
            </a:r>
            <a:r>
              <a:rPr lang="it-IT" sz="2800" b="1"/>
              <a:t>}</a:t>
            </a:r>
          </a:p>
        </p:txBody>
      </p:sp>
      <p:cxnSp>
        <p:nvCxnSpPr>
          <p:cNvPr id="4" name="Connettore 1 3">
            <a:extLst>
              <a:ext uri="{FF2B5EF4-FFF2-40B4-BE49-F238E27FC236}">
                <a16:creationId xmlns:a16="http://schemas.microsoft.com/office/drawing/2014/main" id="{2D39AA93-EDCE-6B75-69D9-FDB2FD9C75D5}"/>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8" name="CasellaDiTesto 7">
            <a:extLst>
              <a:ext uri="{FF2B5EF4-FFF2-40B4-BE49-F238E27FC236}">
                <a16:creationId xmlns:a16="http://schemas.microsoft.com/office/drawing/2014/main" id="{5EA606FE-AD2F-0F4A-0EE3-9F57CC94EA6F}"/>
              </a:ext>
            </a:extLst>
          </p:cNvPr>
          <p:cNvSpPr txBox="1"/>
          <p:nvPr/>
        </p:nvSpPr>
        <p:spPr>
          <a:xfrm>
            <a:off x="691128" y="3013501"/>
            <a:ext cx="4781143" cy="830997"/>
          </a:xfrm>
          <a:prstGeom prst="rect">
            <a:avLst/>
          </a:prstGeom>
          <a:noFill/>
        </p:spPr>
        <p:txBody>
          <a:bodyPr wrap="square" rtlCol="0">
            <a:spAutoFit/>
          </a:bodyPr>
          <a:lstStyle/>
          <a:p>
            <a:r>
              <a:rPr lang="it-IT" sz="4800" b="1">
                <a:solidFill>
                  <a:schemeClr val="tx2">
                    <a:lumMod val="75000"/>
                  </a:schemeClr>
                </a:solidFill>
                <a:latin typeface="Arial" panose="020B0604020202020204" pitchFamily="34" charset="0"/>
                <a:cs typeface="Arial" panose="020B0604020202020204" pitchFamily="34" charset="0"/>
              </a:rPr>
              <a:t>SIGNATURES</a:t>
            </a:r>
          </a:p>
        </p:txBody>
      </p:sp>
      <p:sp>
        <p:nvSpPr>
          <p:cNvPr id="9" name="Titolo 1">
            <a:extLst>
              <a:ext uri="{FF2B5EF4-FFF2-40B4-BE49-F238E27FC236}">
                <a16:creationId xmlns:a16="http://schemas.microsoft.com/office/drawing/2014/main" id="{C9AB9F75-3FF7-CB73-1CC6-6D327E0AB0BD}"/>
              </a:ext>
            </a:extLst>
          </p:cNvPr>
          <p:cNvSpPr>
            <a:spLocks noGrp="1"/>
          </p:cNvSpPr>
          <p:nvPr>
            <p:ph type="title"/>
          </p:nvPr>
        </p:nvSpPr>
        <p:spPr>
          <a:xfrm>
            <a:off x="250280" y="106508"/>
            <a:ext cx="7435310" cy="1159501"/>
          </a:xfrm>
        </p:spPr>
        <p:txBody>
          <a:bodyPr>
            <a:normAutofit/>
          </a:bodyPr>
          <a:lstStyle/>
          <a:p>
            <a:r>
              <a:rPr lang="it-IT" sz="2800"/>
              <a:t>INTRODUCTION</a:t>
            </a:r>
          </a:p>
        </p:txBody>
      </p:sp>
      <p:sp>
        <p:nvSpPr>
          <p:cNvPr id="10" name="TextBox 9">
            <a:extLst>
              <a:ext uri="{FF2B5EF4-FFF2-40B4-BE49-F238E27FC236}">
                <a16:creationId xmlns:a16="http://schemas.microsoft.com/office/drawing/2014/main" id="{444D61AC-6427-EFE2-D3B6-47BC4E3919CF}"/>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Signatures</a:t>
            </a:r>
            <a:endParaRPr lang="en-US" sz="280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C6884E4-5037-4EF1-A5C0-3C7AFACF8DB4}"/>
              </a:ext>
            </a:extLst>
          </p:cNvPr>
          <p:cNvSpPr txBox="1"/>
          <p:nvPr/>
        </p:nvSpPr>
        <p:spPr>
          <a:xfrm>
            <a:off x="11490450" y="264563"/>
            <a:ext cx="451269" cy="523220"/>
          </a:xfrm>
          <a:prstGeom prst="rect">
            <a:avLst/>
          </a:prstGeom>
          <a:noFill/>
        </p:spPr>
        <p:txBody>
          <a:bodyPr wrap="square" rtlCol="0">
            <a:spAutoFit/>
          </a:bodyPr>
          <a:lstStyle/>
          <a:p>
            <a:r>
              <a:rPr lang="en-US" sz="2800">
                <a:solidFill>
                  <a:schemeClr val="bg1"/>
                </a:solidFill>
                <a:latin typeface="Arial" panose="020B0604020202020204" pitchFamily="34" charset="0"/>
                <a:cs typeface="Arial" panose="020B0604020202020204" pitchFamily="34" charset="0"/>
              </a:rPr>
              <a:t>2</a:t>
            </a:r>
          </a:p>
        </p:txBody>
      </p:sp>
    </p:spTree>
    <p:custDataLst>
      <p:tags r:id="rId1"/>
    </p:custDataLst>
    <p:extLst>
      <p:ext uri="{BB962C8B-B14F-4D97-AF65-F5344CB8AC3E}">
        <p14:creationId xmlns:p14="http://schemas.microsoft.com/office/powerpoint/2010/main" val="1211122005"/>
      </p:ext>
    </p:extLst>
  </p:cSld>
  <p:clrMapOvr>
    <a:masterClrMapping/>
  </p:clrMapOvr>
  <mc:AlternateContent xmlns:mc="http://schemas.openxmlformats.org/markup-compatibility/2006" xmlns:p14="http://schemas.microsoft.com/office/powerpoint/2010/main">
    <mc:Choice Requires="p14">
      <p:transition spd="slow" p14:dur="2000" advTm="49881"/>
    </mc:Choice>
    <mc:Fallback xmlns="">
      <p:transition spd="slow" advTm="498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3D7F6E1-1AC6-7AEA-3658-7332A6FF4E19}"/>
              </a:ext>
            </a:extLst>
          </p:cNvPr>
          <p:cNvSpPr txBox="1"/>
          <p:nvPr/>
        </p:nvSpPr>
        <p:spPr>
          <a:xfrm>
            <a:off x="6096000" y="2175049"/>
            <a:ext cx="4919659" cy="3046988"/>
          </a:xfrm>
          <a:prstGeom prst="rect">
            <a:avLst/>
          </a:prstGeom>
          <a:noFill/>
        </p:spPr>
        <p:txBody>
          <a:bodyPr wrap="square">
            <a:spAutoFit/>
          </a:bodyPr>
          <a:lstStyle/>
          <a:p>
            <a:r>
              <a:rPr lang="it-IT" sz="3200" b="1" dirty="0" err="1">
                <a:solidFill>
                  <a:srgbClr val="0033CC"/>
                </a:solidFill>
                <a:effectLst/>
                <a:latin typeface="Consolas" panose="020B0609020204030204" pitchFamily="49" charset="0"/>
                <a:cs typeface="Consolas" panose="020B0609020204030204" pitchFamily="49" charset="0"/>
              </a:rPr>
              <a:t>run</a:t>
            </a:r>
            <a:r>
              <a:rPr lang="it-IT" sz="3200" b="1" dirty="0">
                <a:effectLst/>
                <a:latin typeface="Consolas" panose="020B0609020204030204" pitchFamily="49" charset="0"/>
                <a:cs typeface="Consolas" panose="020B0609020204030204" pitchFamily="49" charset="0"/>
              </a:rPr>
              <a:t>{#Person = 4 and </a:t>
            </a:r>
            <a:r>
              <a:rPr lang="it-IT" sz="3200" b="1" dirty="0">
                <a:solidFill>
                  <a:srgbClr val="0033CC"/>
                </a:solidFill>
                <a:effectLst/>
                <a:latin typeface="Consolas" panose="020B0609020204030204" pitchFamily="49" charset="0"/>
                <a:cs typeface="Consolas" panose="020B0609020204030204" pitchFamily="49" charset="0"/>
              </a:rPr>
              <a:t>some</a:t>
            </a:r>
            <a:r>
              <a:rPr lang="it-IT" sz="3200" b="1" dirty="0">
                <a:effectLst/>
                <a:latin typeface="Consolas" panose="020B0609020204030204" pitchFamily="49" charset="0"/>
                <a:cs typeface="Consolas" panose="020B0609020204030204" pitchFamily="49" charset="0"/>
              </a:rPr>
              <a:t> p: </a:t>
            </a:r>
            <a:r>
              <a:rPr lang="it-IT" sz="3200" b="1" dirty="0" err="1">
                <a:effectLst/>
                <a:latin typeface="Consolas" panose="020B0609020204030204" pitchFamily="49" charset="0"/>
                <a:cs typeface="Consolas" panose="020B0609020204030204" pitchFamily="49" charset="0"/>
              </a:rPr>
              <a:t>Person</a:t>
            </a:r>
            <a:r>
              <a:rPr lang="it-IT" sz="3200" b="1" dirty="0">
                <a:effectLst/>
                <a:latin typeface="Consolas" panose="020B0609020204030204" pitchFamily="49" charset="0"/>
                <a:cs typeface="Consolas" panose="020B0609020204030204" pitchFamily="49" charset="0"/>
              </a:rPr>
              <a:t> |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a:t>
            </a:r>
            <a:r>
              <a:rPr lang="it-IT" sz="3200" b="1" dirty="0" err="1">
                <a:effectLst/>
                <a:latin typeface="Consolas" panose="020B0609020204030204" pitchFamily="49" charset="0"/>
                <a:cs typeface="Consolas" panose="020B0609020204030204" pitchFamily="49" charset="0"/>
              </a:rPr>
              <a:t>Alive</a:t>
            </a:r>
            <a:r>
              <a:rPr lang="it-IT" sz="3200" b="1" dirty="0">
                <a:effectLst/>
                <a:latin typeface="Consolas" panose="020B0609020204030204" pitchFamily="49" charset="0"/>
                <a:cs typeface="Consolas" panose="020B0609020204030204" pitchFamily="49" charset="0"/>
              </a:rPr>
              <a:t> </a:t>
            </a:r>
            <a:r>
              <a:rPr lang="it-IT" sz="3200" b="1" dirty="0">
                <a:solidFill>
                  <a:srgbClr val="0033CC"/>
                </a:solidFill>
                <a:effectLst/>
                <a:latin typeface="Consolas" panose="020B0609020204030204" pitchFamily="49" charset="0"/>
                <a:cs typeface="Consolas" panose="020B0609020204030204" pitchFamily="49" charset="0"/>
              </a:rPr>
              <a:t>;</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a:t>
            </a:r>
            <a:r>
              <a:rPr lang="it-IT" sz="3200" b="1" dirty="0" err="1">
                <a:effectLst/>
                <a:latin typeface="Consolas" panose="020B0609020204030204" pitchFamily="49" charset="0"/>
                <a:cs typeface="Consolas" panose="020B0609020204030204" pitchFamily="49" charset="0"/>
              </a:rPr>
              <a:t>Alive</a:t>
            </a:r>
            <a:r>
              <a:rPr lang="it-IT" sz="3200" b="1" dirty="0">
                <a:effectLst/>
                <a:latin typeface="Consolas" panose="020B0609020204030204" pitchFamily="49" charset="0"/>
                <a:cs typeface="Consolas" panose="020B0609020204030204" pitchFamily="49" charset="0"/>
              </a:rPr>
              <a:t> </a:t>
            </a:r>
            <a:r>
              <a:rPr lang="it-IT" sz="3200" b="1" dirty="0">
                <a:solidFill>
                  <a:srgbClr val="0033CC"/>
                </a:solidFill>
                <a:effectLst/>
                <a:latin typeface="Consolas" panose="020B0609020204030204" pitchFamily="49" charset="0"/>
                <a:cs typeface="Consolas" panose="020B0609020204030204" pitchFamily="49" charset="0"/>
              </a:rPr>
              <a:t>;</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Dead)} </a:t>
            </a:r>
            <a:r>
              <a:rPr lang="it-IT" sz="3200" b="1" dirty="0">
                <a:solidFill>
                  <a:srgbClr val="0033CC"/>
                </a:solidFill>
                <a:effectLst/>
                <a:latin typeface="Consolas" panose="020B0609020204030204" pitchFamily="49" charset="0"/>
                <a:cs typeface="Consolas" panose="020B0609020204030204" pitchFamily="49" charset="0"/>
              </a:rPr>
              <a:t>for</a:t>
            </a:r>
            <a:r>
              <a:rPr lang="it-IT" sz="3200" b="1" dirty="0">
                <a:effectLst/>
                <a:latin typeface="Consolas" panose="020B0609020204030204" pitchFamily="49" charset="0"/>
                <a:cs typeface="Consolas" panose="020B0609020204030204" pitchFamily="49" charset="0"/>
              </a:rPr>
              <a:t> 5</a:t>
            </a:r>
          </a:p>
        </p:txBody>
      </p:sp>
      <p:sp>
        <p:nvSpPr>
          <p:cNvPr id="4" name="CasellaDiTesto 3">
            <a:extLst>
              <a:ext uri="{FF2B5EF4-FFF2-40B4-BE49-F238E27FC236}">
                <a16:creationId xmlns:a16="http://schemas.microsoft.com/office/drawing/2014/main" id="{83B6F69D-164C-E93C-FFFD-E962A94026A7}"/>
              </a:ext>
            </a:extLst>
          </p:cNvPr>
          <p:cNvSpPr txBox="1"/>
          <p:nvPr/>
        </p:nvSpPr>
        <p:spPr>
          <a:xfrm>
            <a:off x="2839310" y="2921168"/>
            <a:ext cx="484779" cy="1015663"/>
          </a:xfrm>
          <a:prstGeom prst="rect">
            <a:avLst/>
          </a:prstGeom>
          <a:noFill/>
        </p:spPr>
        <p:txBody>
          <a:bodyPr wrap="square" rtlCol="0">
            <a:spAutoFit/>
          </a:bodyPr>
          <a:lstStyle/>
          <a:p>
            <a:r>
              <a:rPr lang="it-IT" sz="6000" b="1">
                <a:solidFill>
                  <a:schemeClr val="tx2">
                    <a:lumMod val="75000"/>
                  </a:schemeClr>
                </a:solidFill>
                <a:latin typeface="Arial" panose="020B0604020202020204" pitchFamily="34" charset="0"/>
                <a:cs typeface="Arial" panose="020B0604020202020204" pitchFamily="34" charset="0"/>
              </a:rPr>
              <a:t>;</a:t>
            </a:r>
          </a:p>
        </p:txBody>
      </p:sp>
      <p:sp>
        <p:nvSpPr>
          <p:cNvPr id="6" name="Titolo 1">
            <a:extLst>
              <a:ext uri="{FF2B5EF4-FFF2-40B4-BE49-F238E27FC236}">
                <a16:creationId xmlns:a16="http://schemas.microsoft.com/office/drawing/2014/main" id="{95D91143-A082-935D-94B5-743ADC556BB4}"/>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7" name="TextBox 6">
            <a:extLst>
              <a:ext uri="{FF2B5EF4-FFF2-40B4-BE49-F238E27FC236}">
                <a16:creationId xmlns:a16="http://schemas.microsoft.com/office/drawing/2014/main" id="{1D3B7933-CCD1-6218-7285-B90335C6318D}"/>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a:t>
            </a:r>
            <a:endParaRPr lang="en-US" sz="280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FE6663F-DCF4-1F86-9087-D5859FE20680}"/>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29</a:t>
            </a:r>
          </a:p>
        </p:txBody>
      </p:sp>
      <p:cxnSp>
        <p:nvCxnSpPr>
          <p:cNvPr id="2" name="Connettore 1 3">
            <a:extLst>
              <a:ext uri="{FF2B5EF4-FFF2-40B4-BE49-F238E27FC236}">
                <a16:creationId xmlns:a16="http://schemas.microsoft.com/office/drawing/2014/main" id="{EAEFC821-0DF2-97D0-27F1-FD4D362CB426}"/>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CCED84F-5361-FBDA-F0BC-3132AB9873BC}"/>
              </a:ext>
            </a:extLst>
          </p:cNvPr>
          <p:cNvSpPr/>
          <p:nvPr/>
        </p:nvSpPr>
        <p:spPr>
          <a:xfrm>
            <a:off x="10527499" y="3298785"/>
            <a:ext cx="488160" cy="399758"/>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AF60AAA-5090-921B-A03B-05511C120CAF}"/>
              </a:ext>
            </a:extLst>
          </p:cNvPr>
          <p:cNvSpPr/>
          <p:nvPr/>
        </p:nvSpPr>
        <p:spPr>
          <a:xfrm>
            <a:off x="10283419" y="3736952"/>
            <a:ext cx="488160" cy="399758"/>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889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95D91143-A082-935D-94B5-743ADC556BB4}"/>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7" name="TextBox 6">
            <a:extLst>
              <a:ext uri="{FF2B5EF4-FFF2-40B4-BE49-F238E27FC236}">
                <a16:creationId xmlns:a16="http://schemas.microsoft.com/office/drawing/2014/main" id="{1D3B7933-CCD1-6218-7285-B90335C6318D}"/>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a:t>
            </a:r>
            <a:endParaRPr lang="en-US" sz="280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FE6663F-DCF4-1F86-9087-D5859FE20680}"/>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30</a:t>
            </a:r>
          </a:p>
        </p:txBody>
      </p:sp>
      <p:pic>
        <p:nvPicPr>
          <p:cNvPr id="3" name="Immagine 10" descr="Immagine che contiene testo&#10;&#10;Descrizione generata automaticamente">
            <a:extLst>
              <a:ext uri="{FF2B5EF4-FFF2-40B4-BE49-F238E27FC236}">
                <a16:creationId xmlns:a16="http://schemas.microsoft.com/office/drawing/2014/main" id="{1718BF90-ACCA-B4A4-C1B6-C7C51A29D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66009"/>
            <a:ext cx="12139430" cy="4150943"/>
          </a:xfrm>
          <a:prstGeom prst="rect">
            <a:avLst/>
          </a:prstGeom>
        </p:spPr>
      </p:pic>
      <p:sp>
        <p:nvSpPr>
          <p:cNvPr id="9" name="Rectangle 8">
            <a:extLst>
              <a:ext uri="{FF2B5EF4-FFF2-40B4-BE49-F238E27FC236}">
                <a16:creationId xmlns:a16="http://schemas.microsoft.com/office/drawing/2014/main" id="{F88F4B8B-C1E4-6176-42B3-246599862DAF}"/>
              </a:ext>
            </a:extLst>
          </p:cNvPr>
          <p:cNvSpPr/>
          <p:nvPr/>
        </p:nvSpPr>
        <p:spPr>
          <a:xfrm>
            <a:off x="5671121" y="1254726"/>
            <a:ext cx="1273689" cy="440186"/>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95D91143-A082-935D-94B5-743ADC556BB4}"/>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7" name="TextBox 6">
            <a:extLst>
              <a:ext uri="{FF2B5EF4-FFF2-40B4-BE49-F238E27FC236}">
                <a16:creationId xmlns:a16="http://schemas.microsoft.com/office/drawing/2014/main" id="{1D3B7933-CCD1-6218-7285-B90335C6318D}"/>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a:t>
            </a:r>
            <a:endParaRPr lang="en-US" sz="280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FE6663F-DCF4-1F86-9087-D5859FE20680}"/>
              </a:ext>
            </a:extLst>
          </p:cNvPr>
          <p:cNvSpPr txBox="1"/>
          <p:nvPr/>
        </p:nvSpPr>
        <p:spPr>
          <a:xfrm>
            <a:off x="11273742" y="264563"/>
            <a:ext cx="667977"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31</a:t>
            </a:r>
          </a:p>
        </p:txBody>
      </p:sp>
      <p:pic>
        <p:nvPicPr>
          <p:cNvPr id="9" name="Immagine 8" descr="Immagine che contiene testo&#10;&#10;Descrizione generata automaticamente">
            <a:extLst>
              <a:ext uri="{FF2B5EF4-FFF2-40B4-BE49-F238E27FC236}">
                <a16:creationId xmlns:a16="http://schemas.microsoft.com/office/drawing/2014/main" id="{5E3612E2-844A-97F4-F829-0E3DA6E933F8}"/>
              </a:ext>
            </a:extLst>
          </p:cNvPr>
          <p:cNvPicPr>
            <a:picLocks noChangeAspect="1"/>
          </p:cNvPicPr>
          <p:nvPr/>
        </p:nvPicPr>
        <p:blipFill rotWithShape="1">
          <a:blip r:embed="rId3">
            <a:extLst>
              <a:ext uri="{28A0092B-C50C-407E-A947-70E740481C1C}">
                <a14:useLocalDpi xmlns:a14="http://schemas.microsoft.com/office/drawing/2010/main" val="0"/>
              </a:ext>
            </a:extLst>
          </a:blip>
          <a:srcRect t="683"/>
          <a:stretch/>
        </p:blipFill>
        <p:spPr>
          <a:xfrm>
            <a:off x="0" y="1286873"/>
            <a:ext cx="12222203" cy="4215980"/>
          </a:xfrm>
          <a:prstGeom prst="rect">
            <a:avLst/>
          </a:prstGeom>
        </p:spPr>
      </p:pic>
    </p:spTree>
    <p:extLst>
      <p:ext uri="{BB962C8B-B14F-4D97-AF65-F5344CB8AC3E}">
        <p14:creationId xmlns:p14="http://schemas.microsoft.com/office/powerpoint/2010/main" val="417407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ttore 1 3">
            <a:extLst>
              <a:ext uri="{FF2B5EF4-FFF2-40B4-BE49-F238E27FC236}">
                <a16:creationId xmlns:a16="http://schemas.microsoft.com/office/drawing/2014/main" id="{2D39AA93-EDCE-6B75-69D9-FDB2FD9C75D5}"/>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8" name="CasellaDiTesto 7">
            <a:extLst>
              <a:ext uri="{FF2B5EF4-FFF2-40B4-BE49-F238E27FC236}">
                <a16:creationId xmlns:a16="http://schemas.microsoft.com/office/drawing/2014/main" id="{5EA606FE-AD2F-0F4A-0EE3-9F57CC94EA6F}"/>
              </a:ext>
            </a:extLst>
          </p:cNvPr>
          <p:cNvSpPr txBox="1"/>
          <p:nvPr/>
        </p:nvSpPr>
        <p:spPr>
          <a:xfrm>
            <a:off x="691128" y="3013501"/>
            <a:ext cx="4781143" cy="830997"/>
          </a:xfrm>
          <a:prstGeom prst="rect">
            <a:avLst/>
          </a:prstGeom>
          <a:noFill/>
        </p:spPr>
        <p:txBody>
          <a:bodyPr wrap="square" rtlCol="0">
            <a:spAutoFit/>
          </a:bodyPr>
          <a:lstStyle/>
          <a:p>
            <a:r>
              <a:rPr lang="it-IT" sz="4800" b="1">
                <a:solidFill>
                  <a:schemeClr val="tx2">
                    <a:lumMod val="75000"/>
                  </a:schemeClr>
                </a:solidFill>
                <a:latin typeface="Arial" panose="020B0604020202020204" pitchFamily="34" charset="0"/>
                <a:cs typeface="Arial" panose="020B0604020202020204" pitchFamily="34" charset="0"/>
              </a:rPr>
              <a:t>PREDICATES</a:t>
            </a:r>
          </a:p>
        </p:txBody>
      </p:sp>
      <p:sp>
        <p:nvSpPr>
          <p:cNvPr id="9" name="Titolo 1">
            <a:extLst>
              <a:ext uri="{FF2B5EF4-FFF2-40B4-BE49-F238E27FC236}">
                <a16:creationId xmlns:a16="http://schemas.microsoft.com/office/drawing/2014/main" id="{C9AB9F75-3FF7-CB73-1CC6-6D327E0AB0BD}"/>
              </a:ext>
            </a:extLst>
          </p:cNvPr>
          <p:cNvSpPr>
            <a:spLocks noGrp="1"/>
          </p:cNvSpPr>
          <p:nvPr>
            <p:ph type="title"/>
          </p:nvPr>
        </p:nvSpPr>
        <p:spPr>
          <a:xfrm>
            <a:off x="250280" y="106508"/>
            <a:ext cx="7435310" cy="1159501"/>
          </a:xfrm>
        </p:spPr>
        <p:txBody>
          <a:bodyPr>
            <a:normAutofit/>
          </a:bodyPr>
          <a:lstStyle/>
          <a:p>
            <a:r>
              <a:rPr lang="it-IT" sz="2800"/>
              <a:t>INTRODUCTION</a:t>
            </a:r>
          </a:p>
        </p:txBody>
      </p:sp>
      <p:sp>
        <p:nvSpPr>
          <p:cNvPr id="10" name="TextBox 9">
            <a:extLst>
              <a:ext uri="{FF2B5EF4-FFF2-40B4-BE49-F238E27FC236}">
                <a16:creationId xmlns:a16="http://schemas.microsoft.com/office/drawing/2014/main" id="{444D61AC-6427-EFE2-D3B6-47BC4E3919CF}"/>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Signatures</a:t>
            </a:r>
            <a:endParaRPr lang="en-US" sz="280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C6884E4-5037-4EF1-A5C0-3C7AFACF8DB4}"/>
              </a:ext>
            </a:extLst>
          </p:cNvPr>
          <p:cNvSpPr txBox="1"/>
          <p:nvPr/>
        </p:nvSpPr>
        <p:spPr>
          <a:xfrm>
            <a:off x="11490450" y="264563"/>
            <a:ext cx="451269"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3</a:t>
            </a:r>
          </a:p>
        </p:txBody>
      </p:sp>
      <p:sp>
        <p:nvSpPr>
          <p:cNvPr id="3" name="CasellaDiTesto 2">
            <a:extLst>
              <a:ext uri="{FF2B5EF4-FFF2-40B4-BE49-F238E27FC236}">
                <a16:creationId xmlns:a16="http://schemas.microsoft.com/office/drawing/2014/main" id="{63F7D17B-6B3D-9E8C-5F63-1F84A74C6571}"/>
              </a:ext>
            </a:extLst>
          </p:cNvPr>
          <p:cNvSpPr txBox="1"/>
          <p:nvPr/>
        </p:nvSpPr>
        <p:spPr>
          <a:xfrm>
            <a:off x="6091006" y="2367170"/>
            <a:ext cx="5850713" cy="2123658"/>
          </a:xfrm>
          <a:prstGeom prst="rect">
            <a:avLst/>
          </a:prstGeom>
          <a:noFill/>
        </p:spPr>
        <p:txBody>
          <a:bodyPr wrap="square">
            <a:spAutoFit/>
          </a:bodyPr>
          <a:lstStyle/>
          <a:p>
            <a:r>
              <a:rPr lang="it-IT" sz="3200" b="1" err="1">
                <a:solidFill>
                  <a:srgbClr val="0033CC"/>
                </a:solidFill>
                <a:effectLst/>
                <a:latin typeface="Consolas" panose="020B0609020204030204" pitchFamily="49" charset="0"/>
                <a:cs typeface="Consolas" panose="020B0609020204030204" pitchFamily="49" charset="0"/>
              </a:rPr>
              <a:t>pred</a:t>
            </a:r>
            <a:r>
              <a:rPr lang="it-IT" sz="3200" b="1">
                <a:effectLst/>
                <a:latin typeface="Consolas" panose="020B0609020204030204" pitchFamily="49" charset="0"/>
                <a:cs typeface="Consolas" panose="020B0609020204030204" pitchFamily="49" charset="0"/>
              </a:rPr>
              <a:t> Die [</a:t>
            </a:r>
            <a:r>
              <a:rPr lang="it-IT" sz="3200" b="1" err="1">
                <a:effectLst/>
                <a:latin typeface="Consolas" panose="020B0609020204030204" pitchFamily="49" charset="0"/>
                <a:cs typeface="Consolas" panose="020B0609020204030204" pitchFamily="49" charset="0"/>
              </a:rPr>
              <a:t>p</a:t>
            </a:r>
            <a:r>
              <a:rPr lang="it-IT" sz="3200" b="1">
                <a:effectLst/>
                <a:latin typeface="Consolas" panose="020B0609020204030204" pitchFamily="49" charset="0"/>
                <a:cs typeface="Consolas" panose="020B0609020204030204" pitchFamily="49" charset="0"/>
              </a:rPr>
              <a:t>: </a:t>
            </a:r>
            <a:r>
              <a:rPr lang="it-IT" sz="3200" b="1" err="1">
                <a:effectLst/>
                <a:latin typeface="Consolas" panose="020B0609020204030204" pitchFamily="49" charset="0"/>
                <a:cs typeface="Consolas" panose="020B0609020204030204" pitchFamily="49" charset="0"/>
              </a:rPr>
              <a:t>Person</a:t>
            </a:r>
            <a:r>
              <a:rPr lang="it-IT" sz="3200" b="1">
                <a:effectLst/>
                <a:latin typeface="Consolas" panose="020B0609020204030204" pitchFamily="49" charset="0"/>
                <a:cs typeface="Consolas" panose="020B0609020204030204" pitchFamily="49" charset="0"/>
              </a:rPr>
              <a:t>] {</a:t>
            </a:r>
          </a:p>
          <a:p>
            <a:r>
              <a:rPr lang="it-IT" sz="3200" b="1" err="1">
                <a:effectLst/>
                <a:latin typeface="Consolas" panose="020B0609020204030204" pitchFamily="49" charset="0"/>
                <a:cs typeface="Consolas" panose="020B0609020204030204" pitchFamily="49" charset="0"/>
              </a:rPr>
              <a:t>p.liveness</a:t>
            </a:r>
            <a:r>
              <a:rPr lang="it-IT" sz="3200" b="1">
                <a:effectLst/>
                <a:latin typeface="Consolas" panose="020B0609020204030204" pitchFamily="49" charset="0"/>
                <a:cs typeface="Consolas" panose="020B0609020204030204" pitchFamily="49" charset="0"/>
              </a:rPr>
              <a:t> = </a:t>
            </a:r>
            <a:r>
              <a:rPr lang="it-IT" sz="3200" b="1" err="1">
                <a:effectLst/>
                <a:latin typeface="Consolas" panose="020B0609020204030204" pitchFamily="49" charset="0"/>
                <a:cs typeface="Consolas" panose="020B0609020204030204" pitchFamily="49" charset="0"/>
              </a:rPr>
              <a:t>Alive</a:t>
            </a:r>
            <a:endParaRPr lang="it-IT" sz="3200" b="1">
              <a:effectLst/>
              <a:latin typeface="Consolas" panose="020B0609020204030204" pitchFamily="49" charset="0"/>
              <a:cs typeface="Consolas" panose="020B0609020204030204" pitchFamily="49" charset="0"/>
            </a:endParaRPr>
          </a:p>
          <a:p>
            <a:r>
              <a:rPr lang="it-IT" sz="3200" b="1" err="1">
                <a:effectLst/>
                <a:latin typeface="Consolas" panose="020B0609020204030204" pitchFamily="49" charset="0"/>
                <a:cs typeface="Consolas" panose="020B0609020204030204" pitchFamily="49" charset="0"/>
              </a:rPr>
              <a:t>p.liveness</a:t>
            </a:r>
            <a:r>
              <a:rPr lang="it-IT" sz="3200" b="1">
                <a:effectLst/>
                <a:latin typeface="Consolas" panose="020B0609020204030204" pitchFamily="49" charset="0"/>
                <a:cs typeface="Consolas" panose="020B0609020204030204" pitchFamily="49" charset="0"/>
              </a:rPr>
              <a:t>' = Dead }</a:t>
            </a:r>
          </a:p>
          <a:p>
            <a:br>
              <a:rPr lang="it-IT">
                <a:effectLst/>
                <a:latin typeface="Helvetica Neue" panose="02000503000000020004" pitchFamily="2" charset="0"/>
              </a:rPr>
            </a:br>
            <a:endParaRPr lang="it-IT">
              <a:effectLst/>
              <a:latin typeface="Helvetica Neue" panose="02000503000000020004" pitchFamily="2" charset="0"/>
            </a:endParaRPr>
          </a:p>
        </p:txBody>
      </p:sp>
    </p:spTree>
    <p:custDataLst>
      <p:tags r:id="rId1"/>
    </p:custDataLst>
    <p:extLst>
      <p:ext uri="{BB962C8B-B14F-4D97-AF65-F5344CB8AC3E}">
        <p14:creationId xmlns:p14="http://schemas.microsoft.com/office/powerpoint/2010/main" val="2929669137"/>
      </p:ext>
    </p:extLst>
  </p:cSld>
  <p:clrMapOvr>
    <a:masterClrMapping/>
  </p:clrMapOvr>
  <mc:AlternateContent xmlns:mc="http://schemas.openxmlformats.org/markup-compatibility/2006" xmlns:p14="http://schemas.microsoft.com/office/powerpoint/2010/main">
    <mc:Choice Requires="p14">
      <p:transition spd="slow" p14:dur="2000" advTm="49881"/>
    </mc:Choice>
    <mc:Fallback xmlns="">
      <p:transition spd="slow" advTm="498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F85F81BA-5375-9AA1-07CD-6F0AE8D01050}"/>
              </a:ext>
            </a:extLst>
          </p:cNvPr>
          <p:cNvSpPr txBox="1"/>
          <p:nvPr/>
        </p:nvSpPr>
        <p:spPr>
          <a:xfrm>
            <a:off x="1201842" y="1582340"/>
            <a:ext cx="9551039" cy="954107"/>
          </a:xfrm>
          <a:prstGeom prst="rect">
            <a:avLst/>
          </a:prstGeom>
          <a:solidFill>
            <a:schemeClr val="accent3">
              <a:lumMod val="20000"/>
              <a:lumOff val="80000"/>
            </a:schemeClr>
          </a:solidFill>
          <a:ln w="38100">
            <a:solidFill>
              <a:srgbClr val="00B050"/>
            </a:solidFill>
          </a:ln>
        </p:spPr>
        <p:txBody>
          <a:bodyPr wrap="square">
            <a:spAutoFit/>
          </a:bodyPr>
          <a:lstStyle/>
          <a:p>
            <a:r>
              <a:rPr lang="it-IT" sz="2800">
                <a:latin typeface="Arial" panose="020B0604020202020204" pitchFamily="34" charset="0"/>
                <a:cs typeface="Arial" panose="020B0604020202020204" pitchFamily="34" charset="0"/>
              </a:rPr>
              <a:t>To express </a:t>
            </a:r>
            <a:r>
              <a:rPr lang="it-IT" sz="2800" err="1">
                <a:latin typeface="Arial" panose="020B0604020202020204" pitchFamily="34" charset="0"/>
                <a:cs typeface="Arial" panose="020B0604020202020204" pitchFamily="34" charset="0"/>
              </a:rPr>
              <a:t>constraints</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that</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hold</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at</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different</a:t>
            </a:r>
            <a:r>
              <a:rPr lang="it-IT" sz="2800">
                <a:latin typeface="Arial" panose="020B0604020202020204" pitchFamily="34" charset="0"/>
                <a:cs typeface="Arial" panose="020B0604020202020204" pitchFamily="34" charset="0"/>
              </a:rPr>
              <a:t> instants of time </a:t>
            </a:r>
          </a:p>
          <a:p>
            <a:r>
              <a:rPr lang="it-IT" sz="2800">
                <a:latin typeface="Arial" panose="020B0604020202020204" pitchFamily="34" charset="0"/>
                <a:cs typeface="Arial" panose="020B0604020202020204" pitchFamily="34" charset="0"/>
              </a:rPr>
              <a:t>or for a </a:t>
            </a:r>
            <a:r>
              <a:rPr lang="it-IT" sz="2800" err="1">
                <a:latin typeface="Arial" panose="020B0604020202020204" pitchFamily="34" charset="0"/>
                <a:cs typeface="Arial" panose="020B0604020202020204" pitchFamily="34" charset="0"/>
              </a:rPr>
              <a:t>certain</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amount</a:t>
            </a:r>
            <a:r>
              <a:rPr lang="it-IT" sz="2800">
                <a:latin typeface="Arial" panose="020B0604020202020204" pitchFamily="34" charset="0"/>
                <a:cs typeface="Arial" panose="020B0604020202020204" pitchFamily="34" charset="0"/>
              </a:rPr>
              <a:t> of time</a:t>
            </a:r>
          </a:p>
        </p:txBody>
      </p:sp>
      <p:sp>
        <p:nvSpPr>
          <p:cNvPr id="9" name="CasellaDiTesto 8">
            <a:extLst>
              <a:ext uri="{FF2B5EF4-FFF2-40B4-BE49-F238E27FC236}">
                <a16:creationId xmlns:a16="http://schemas.microsoft.com/office/drawing/2014/main" id="{D0ABF4CA-5A5B-9E13-F93C-74CA3019D9BD}"/>
              </a:ext>
            </a:extLst>
          </p:cNvPr>
          <p:cNvSpPr txBox="1"/>
          <p:nvPr/>
        </p:nvSpPr>
        <p:spPr>
          <a:xfrm>
            <a:off x="384695" y="2873207"/>
            <a:ext cx="11060724" cy="1384995"/>
          </a:xfrm>
          <a:prstGeom prst="rect">
            <a:avLst/>
          </a:prstGeom>
          <a:noFill/>
        </p:spPr>
        <p:txBody>
          <a:bodyPr wrap="square">
            <a:spAutoFit/>
          </a:bodyPr>
          <a:lstStyle/>
          <a:p>
            <a:pPr marL="457200" indent="-457200">
              <a:buFont typeface="Wingdings" panose="05000000000000000000" pitchFamily="2" charset="2"/>
              <a:buChar char="Ø"/>
            </a:pPr>
            <a:r>
              <a:rPr lang="it-IT" sz="2800" dirty="0">
                <a:latin typeface="Arial" panose="020B0604020202020204" pitchFamily="34" charset="0"/>
                <a:cs typeface="Arial" panose="020B0604020202020204" pitchFamily="34" charset="0"/>
              </a:rPr>
              <a:t>How can </a:t>
            </a:r>
            <a:r>
              <a:rPr lang="it-IT" sz="2800" dirty="0" err="1">
                <a:latin typeface="Arial" panose="020B0604020202020204" pitchFamily="34" charset="0"/>
                <a:cs typeface="Arial" panose="020B0604020202020204" pitchFamily="34" charset="0"/>
              </a:rPr>
              <a:t>we</a:t>
            </a:r>
            <a:r>
              <a:rPr lang="it-IT" sz="2800" dirty="0">
                <a:latin typeface="Arial" panose="020B0604020202020204" pitchFamily="34" charset="0"/>
                <a:cs typeface="Arial" panose="020B0604020202020204" pitchFamily="34" charset="0"/>
              </a:rPr>
              <a:t> express </a:t>
            </a:r>
            <a:r>
              <a:rPr lang="it-IT" sz="2800" dirty="0" err="1">
                <a:latin typeface="Arial" panose="020B0604020202020204" pitchFamily="34" charset="0"/>
                <a:cs typeface="Arial" panose="020B0604020202020204" pitchFamily="34" charset="0"/>
              </a:rPr>
              <a:t>that</a:t>
            </a:r>
            <a:r>
              <a:rPr lang="it-IT" sz="2800" dirty="0">
                <a:latin typeface="Arial" panose="020B0604020202020204" pitchFamily="34" charset="0"/>
                <a:cs typeface="Arial" panose="020B0604020202020204" pitchFamily="34" charset="0"/>
              </a:rPr>
              <a:t> a </a:t>
            </a:r>
            <a:r>
              <a:rPr lang="it-IT" sz="2800" dirty="0" err="1">
                <a:latin typeface="Arial" panose="020B0604020202020204" pitchFamily="34" charset="0"/>
                <a:cs typeface="Arial" panose="020B0604020202020204" pitchFamily="34" charset="0"/>
              </a:rPr>
              <a:t>person</a:t>
            </a:r>
            <a:r>
              <a:rPr lang="it-IT" sz="2800" dirty="0">
                <a:latin typeface="Arial" panose="020B0604020202020204" pitchFamily="34" charset="0"/>
                <a:cs typeface="Arial" panose="020B0604020202020204" pitchFamily="34" charset="0"/>
              </a:rPr>
              <a:t> </a:t>
            </a:r>
            <a:r>
              <a:rPr lang="it-IT" sz="2800" dirty="0" err="1">
                <a:latin typeface="Arial" panose="020B0604020202020204" pitchFamily="34" charset="0"/>
                <a:cs typeface="Arial" panose="020B0604020202020204" pitchFamily="34" charset="0"/>
              </a:rPr>
              <a:t>is</a:t>
            </a:r>
            <a:r>
              <a:rPr lang="it-IT" sz="2800" dirty="0">
                <a:latin typeface="Arial" panose="020B0604020202020204" pitchFamily="34" charset="0"/>
                <a:cs typeface="Arial" panose="020B0604020202020204" pitchFamily="34" charset="0"/>
              </a:rPr>
              <a:t> </a:t>
            </a:r>
            <a:r>
              <a:rPr lang="it-IT" sz="2800" dirty="0" err="1">
                <a:latin typeface="Arial" panose="020B0604020202020204" pitchFamily="34" charset="0"/>
                <a:cs typeface="Arial" panose="020B0604020202020204" pitchFamily="34" charset="0"/>
              </a:rPr>
              <a:t>not</a:t>
            </a:r>
            <a:r>
              <a:rPr lang="it-IT" sz="2800" dirty="0">
                <a:latin typeface="Arial" panose="020B0604020202020204" pitchFamily="34" charset="0"/>
                <a:cs typeface="Arial" panose="020B0604020202020204" pitchFamily="34" charset="0"/>
              </a:rPr>
              <a:t> </a:t>
            </a:r>
            <a:r>
              <a:rPr lang="it-IT" sz="2800" dirty="0" err="1">
                <a:latin typeface="Arial" panose="020B0604020202020204" pitchFamily="34" charset="0"/>
                <a:cs typeface="Arial" panose="020B0604020202020204" pitchFamily="34" charset="0"/>
              </a:rPr>
              <a:t>immortal</a:t>
            </a:r>
            <a:r>
              <a:rPr lang="it-IT" sz="2800" dirty="0">
                <a:latin typeface="Arial" panose="020B0604020202020204" pitchFamily="34" charset="0"/>
                <a:cs typeface="Arial" panose="020B0604020202020204" pitchFamily="34" charset="0"/>
              </a:rPr>
              <a:t>? </a:t>
            </a:r>
          </a:p>
          <a:p>
            <a:pPr marL="457200" indent="-457200">
              <a:buFont typeface="Wingdings" panose="05000000000000000000" pitchFamily="2" charset="2"/>
              <a:buChar char="Ø"/>
            </a:pPr>
            <a:endParaRPr lang="it-IT"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it-IT" sz="2800" dirty="0">
                <a:latin typeface="Arial" panose="020B0604020202020204" pitchFamily="34" charset="0"/>
                <a:cs typeface="Arial" panose="020B0604020202020204" pitchFamily="34" charset="0"/>
              </a:rPr>
              <a:t>How can </a:t>
            </a:r>
            <a:r>
              <a:rPr lang="it-IT" sz="2800" dirty="0" err="1">
                <a:latin typeface="Arial" panose="020B0604020202020204" pitchFamily="34" charset="0"/>
                <a:cs typeface="Arial" panose="020B0604020202020204" pitchFamily="34" charset="0"/>
              </a:rPr>
              <a:t>we</a:t>
            </a:r>
            <a:r>
              <a:rPr lang="it-IT" sz="2800" dirty="0">
                <a:latin typeface="Arial" panose="020B0604020202020204" pitchFamily="34" charset="0"/>
                <a:cs typeface="Arial" panose="020B0604020202020204" pitchFamily="34" charset="0"/>
              </a:rPr>
              <a:t> express </a:t>
            </a:r>
            <a:r>
              <a:rPr lang="it-IT" sz="2800" dirty="0" err="1">
                <a:latin typeface="Arial" panose="020B0604020202020204" pitchFamily="34" charset="0"/>
                <a:cs typeface="Arial" panose="020B0604020202020204" pitchFamily="34" charset="0"/>
              </a:rPr>
              <a:t>that</a:t>
            </a:r>
            <a:r>
              <a:rPr lang="it-IT" sz="2800" dirty="0">
                <a:latin typeface="Arial" panose="020B0604020202020204" pitchFamily="34" charset="0"/>
                <a:cs typeface="Arial" panose="020B0604020202020204" pitchFamily="34" charset="0"/>
              </a:rPr>
              <a:t> a </a:t>
            </a:r>
            <a:r>
              <a:rPr lang="it-IT" sz="2800" dirty="0" err="1">
                <a:latin typeface="Arial" panose="020B0604020202020204" pitchFamily="34" charset="0"/>
                <a:cs typeface="Arial" panose="020B0604020202020204" pitchFamily="34" charset="0"/>
              </a:rPr>
              <a:t>person</a:t>
            </a:r>
            <a:r>
              <a:rPr lang="it-IT" sz="2800" dirty="0">
                <a:latin typeface="Arial" panose="020B0604020202020204" pitchFamily="34" charset="0"/>
                <a:cs typeface="Arial" panose="020B0604020202020204" pitchFamily="34" charset="0"/>
              </a:rPr>
              <a:t> </a:t>
            </a:r>
            <a:r>
              <a:rPr lang="it-IT" sz="2800" dirty="0" err="1">
                <a:latin typeface="Arial" panose="020B0604020202020204" pitchFamily="34" charset="0"/>
                <a:cs typeface="Arial" panose="020B0604020202020204" pitchFamily="34" charset="0"/>
              </a:rPr>
              <a:t>cannot</a:t>
            </a:r>
            <a:r>
              <a:rPr lang="it-IT" sz="2800" dirty="0">
                <a:latin typeface="Arial" panose="020B0604020202020204" pitchFamily="34" charset="0"/>
                <a:cs typeface="Arial" panose="020B0604020202020204" pitchFamily="34" charset="0"/>
              </a:rPr>
              <a:t> come back to life?</a:t>
            </a:r>
          </a:p>
        </p:txBody>
      </p:sp>
      <p:pic>
        <p:nvPicPr>
          <p:cNvPr id="15" name="Elemento grafico 14" descr="Tiro a segno contorno">
            <a:extLst>
              <a:ext uri="{FF2B5EF4-FFF2-40B4-BE49-F238E27FC236}">
                <a16:creationId xmlns:a16="http://schemas.microsoft.com/office/drawing/2014/main" id="{E2B70902-5DE0-A781-5CA1-AF4FBCC1C3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638" y="1602193"/>
            <a:ext cx="914400" cy="914400"/>
          </a:xfrm>
          <a:prstGeom prst="rect">
            <a:avLst/>
          </a:prstGeom>
        </p:spPr>
      </p:pic>
      <p:pic>
        <p:nvPicPr>
          <p:cNvPr id="17" name="Elemento grafico 16" descr="Clessidra finita contorno">
            <a:extLst>
              <a:ext uri="{FF2B5EF4-FFF2-40B4-BE49-F238E27FC236}">
                <a16:creationId xmlns:a16="http://schemas.microsoft.com/office/drawing/2014/main" id="{0C7C7BCA-0BF5-EA84-2EF3-7C777B7D72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90552" y="1536146"/>
            <a:ext cx="1046494" cy="1046494"/>
          </a:xfrm>
          <a:prstGeom prst="rect">
            <a:avLst/>
          </a:prstGeom>
        </p:spPr>
      </p:pic>
      <p:sp>
        <p:nvSpPr>
          <p:cNvPr id="5" name="Titolo 1">
            <a:extLst>
              <a:ext uri="{FF2B5EF4-FFF2-40B4-BE49-F238E27FC236}">
                <a16:creationId xmlns:a16="http://schemas.microsoft.com/office/drawing/2014/main" id="{EA167A2E-2371-2D8F-FA86-564F3B1F89F7}"/>
              </a:ext>
            </a:extLst>
          </p:cNvPr>
          <p:cNvSpPr>
            <a:spLocks noGrp="1"/>
          </p:cNvSpPr>
          <p:nvPr>
            <p:ph type="title"/>
          </p:nvPr>
        </p:nvSpPr>
        <p:spPr>
          <a:xfrm>
            <a:off x="250280" y="106508"/>
            <a:ext cx="7435310" cy="1159501"/>
          </a:xfrm>
        </p:spPr>
        <p:txBody>
          <a:bodyPr>
            <a:normAutofit/>
          </a:bodyPr>
          <a:lstStyle/>
          <a:p>
            <a:r>
              <a:rPr lang="it-IT" sz="2800" dirty="0"/>
              <a:t>TEMPORAL CONNECTIVES</a:t>
            </a:r>
          </a:p>
        </p:txBody>
      </p:sp>
      <p:sp>
        <p:nvSpPr>
          <p:cNvPr id="6" name="TextBox 5">
            <a:extLst>
              <a:ext uri="{FF2B5EF4-FFF2-40B4-BE49-F238E27FC236}">
                <a16:creationId xmlns:a16="http://schemas.microsoft.com/office/drawing/2014/main" id="{AD39DB32-9DA1-6BD3-67BE-13AAE02EEBD7}"/>
              </a:ext>
            </a:extLst>
          </p:cNvPr>
          <p:cNvSpPr txBox="1"/>
          <p:nvPr/>
        </p:nvSpPr>
        <p:spPr>
          <a:xfrm>
            <a:off x="250281" y="535411"/>
            <a:ext cx="5662839" cy="523220"/>
          </a:xfrm>
          <a:prstGeom prst="rect">
            <a:avLst/>
          </a:prstGeom>
          <a:noFill/>
        </p:spPr>
        <p:txBody>
          <a:bodyPr wrap="square" rtlCol="0">
            <a:spAutoFit/>
          </a:bodyPr>
          <a:lstStyle/>
          <a:p>
            <a:r>
              <a:rPr lang="it-IT" sz="2800" dirty="0">
                <a:solidFill>
                  <a:schemeClr val="bg1"/>
                </a:solidFill>
                <a:latin typeface="Arial" panose="020B0604020202020204" pitchFamily="34" charset="0"/>
                <a:cs typeface="Arial" panose="020B0604020202020204" pitchFamily="34" charset="0"/>
              </a:rPr>
              <a:t>Goal</a:t>
            </a:r>
            <a:endParaRPr lang="en-US" sz="28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4BF6FE1-8716-17B0-AB0C-A8155BF29303}"/>
              </a:ext>
            </a:extLst>
          </p:cNvPr>
          <p:cNvSpPr txBox="1"/>
          <p:nvPr/>
        </p:nvSpPr>
        <p:spPr>
          <a:xfrm>
            <a:off x="11490450" y="264563"/>
            <a:ext cx="451269"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3376023479"/>
      </p:ext>
    </p:extLst>
  </p:cSld>
  <p:clrMapOvr>
    <a:masterClrMapping/>
  </p:clrMapOvr>
  <mc:AlternateContent xmlns:mc="http://schemas.openxmlformats.org/markup-compatibility/2006" xmlns:p14="http://schemas.microsoft.com/office/powerpoint/2010/main">
    <mc:Choice Requires="p14">
      <p:transition spd="slow" p14:dur="2000" advTm="33090"/>
    </mc:Choice>
    <mc:Fallback xmlns="">
      <p:transition spd="slow" advTm="3309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F85F81BA-5375-9AA1-07CD-6F0AE8D01050}"/>
              </a:ext>
            </a:extLst>
          </p:cNvPr>
          <p:cNvSpPr txBox="1"/>
          <p:nvPr/>
        </p:nvSpPr>
        <p:spPr>
          <a:xfrm>
            <a:off x="1201842" y="1582340"/>
            <a:ext cx="9551039" cy="954107"/>
          </a:xfrm>
          <a:prstGeom prst="rect">
            <a:avLst/>
          </a:prstGeom>
          <a:solidFill>
            <a:schemeClr val="accent3">
              <a:lumMod val="20000"/>
              <a:lumOff val="80000"/>
            </a:schemeClr>
          </a:solidFill>
          <a:ln w="38100">
            <a:solidFill>
              <a:srgbClr val="00B050"/>
            </a:solidFill>
          </a:ln>
        </p:spPr>
        <p:txBody>
          <a:bodyPr wrap="square">
            <a:spAutoFit/>
          </a:bodyPr>
          <a:lstStyle/>
          <a:p>
            <a:r>
              <a:rPr lang="it-IT" sz="2800">
                <a:latin typeface="Arial" panose="020B0604020202020204" pitchFamily="34" charset="0"/>
                <a:cs typeface="Arial" panose="020B0604020202020204" pitchFamily="34" charset="0"/>
              </a:rPr>
              <a:t>To express </a:t>
            </a:r>
            <a:r>
              <a:rPr lang="it-IT" sz="2800" err="1">
                <a:latin typeface="Arial" panose="020B0604020202020204" pitchFamily="34" charset="0"/>
                <a:cs typeface="Arial" panose="020B0604020202020204" pitchFamily="34" charset="0"/>
              </a:rPr>
              <a:t>constraints</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that</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hold</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at</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different</a:t>
            </a:r>
            <a:r>
              <a:rPr lang="it-IT" sz="2800">
                <a:latin typeface="Arial" panose="020B0604020202020204" pitchFamily="34" charset="0"/>
                <a:cs typeface="Arial" panose="020B0604020202020204" pitchFamily="34" charset="0"/>
              </a:rPr>
              <a:t> instants of time </a:t>
            </a:r>
          </a:p>
          <a:p>
            <a:r>
              <a:rPr lang="it-IT" sz="2800">
                <a:latin typeface="Arial" panose="020B0604020202020204" pitchFamily="34" charset="0"/>
                <a:cs typeface="Arial" panose="020B0604020202020204" pitchFamily="34" charset="0"/>
              </a:rPr>
              <a:t>or for a </a:t>
            </a:r>
            <a:r>
              <a:rPr lang="it-IT" sz="2800" err="1">
                <a:latin typeface="Arial" panose="020B0604020202020204" pitchFamily="34" charset="0"/>
                <a:cs typeface="Arial" panose="020B0604020202020204" pitchFamily="34" charset="0"/>
              </a:rPr>
              <a:t>certain</a:t>
            </a:r>
            <a:r>
              <a:rPr lang="it-IT" sz="2800">
                <a:latin typeface="Arial" panose="020B0604020202020204" pitchFamily="34" charset="0"/>
                <a:cs typeface="Arial" panose="020B0604020202020204" pitchFamily="34" charset="0"/>
              </a:rPr>
              <a:t> </a:t>
            </a:r>
            <a:r>
              <a:rPr lang="it-IT" sz="2800" err="1">
                <a:latin typeface="Arial" panose="020B0604020202020204" pitchFamily="34" charset="0"/>
                <a:cs typeface="Arial" panose="020B0604020202020204" pitchFamily="34" charset="0"/>
              </a:rPr>
              <a:t>amount</a:t>
            </a:r>
            <a:r>
              <a:rPr lang="it-IT" sz="2800">
                <a:latin typeface="Arial" panose="020B0604020202020204" pitchFamily="34" charset="0"/>
                <a:cs typeface="Arial" panose="020B0604020202020204" pitchFamily="34" charset="0"/>
              </a:rPr>
              <a:t> of time</a:t>
            </a:r>
          </a:p>
        </p:txBody>
      </p:sp>
      <p:pic>
        <p:nvPicPr>
          <p:cNvPr id="15" name="Elemento grafico 14" descr="Tiro a segno contorno">
            <a:extLst>
              <a:ext uri="{FF2B5EF4-FFF2-40B4-BE49-F238E27FC236}">
                <a16:creationId xmlns:a16="http://schemas.microsoft.com/office/drawing/2014/main" id="{E2B70902-5DE0-A781-5CA1-AF4FBCC1C3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8638" y="1602193"/>
            <a:ext cx="914400" cy="914400"/>
          </a:xfrm>
          <a:prstGeom prst="rect">
            <a:avLst/>
          </a:prstGeom>
        </p:spPr>
      </p:pic>
      <p:pic>
        <p:nvPicPr>
          <p:cNvPr id="17" name="Elemento grafico 16" descr="Clessidra finita contorno">
            <a:extLst>
              <a:ext uri="{FF2B5EF4-FFF2-40B4-BE49-F238E27FC236}">
                <a16:creationId xmlns:a16="http://schemas.microsoft.com/office/drawing/2014/main" id="{0C7C7BCA-0BF5-EA84-2EF3-7C777B7D72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90552" y="1536146"/>
            <a:ext cx="1046494" cy="1046494"/>
          </a:xfrm>
          <a:prstGeom prst="rect">
            <a:avLst/>
          </a:prstGeom>
        </p:spPr>
      </p:pic>
      <p:sp>
        <p:nvSpPr>
          <p:cNvPr id="2" name="CasellaDiTesto 11">
            <a:extLst>
              <a:ext uri="{FF2B5EF4-FFF2-40B4-BE49-F238E27FC236}">
                <a16:creationId xmlns:a16="http://schemas.microsoft.com/office/drawing/2014/main" id="{B5B0159D-4738-459D-E4A8-26B60E32D9F0}"/>
              </a:ext>
            </a:extLst>
          </p:cNvPr>
          <p:cNvSpPr txBox="1"/>
          <p:nvPr/>
        </p:nvSpPr>
        <p:spPr>
          <a:xfrm>
            <a:off x="3368102" y="4983272"/>
            <a:ext cx="5455796" cy="584775"/>
          </a:xfrm>
          <a:prstGeom prst="rect">
            <a:avLst/>
          </a:prstGeom>
          <a:solidFill>
            <a:schemeClr val="accent5">
              <a:lumMod val="20000"/>
              <a:lumOff val="80000"/>
            </a:schemeClr>
          </a:solidFill>
          <a:ln w="38100">
            <a:solidFill>
              <a:srgbClr val="728FA5"/>
            </a:solidFill>
          </a:ln>
        </p:spPr>
        <p:txBody>
          <a:bodyPr wrap="square" rtlCol="0">
            <a:spAutoFit/>
          </a:bodyPr>
          <a:lstStyle/>
          <a:p>
            <a:pPr algn="ctr"/>
            <a:r>
              <a:rPr lang="it-IT" sz="3200">
                <a:latin typeface="Arial" panose="020B0604020202020204" pitchFamily="34" charset="0"/>
                <a:cs typeface="Arial" panose="020B0604020202020204" pitchFamily="34" charset="0"/>
              </a:rPr>
              <a:t>TEMPORAL CONNECTIVES</a:t>
            </a:r>
          </a:p>
        </p:txBody>
      </p:sp>
      <p:sp>
        <p:nvSpPr>
          <p:cNvPr id="3" name="TextBox 2">
            <a:extLst>
              <a:ext uri="{FF2B5EF4-FFF2-40B4-BE49-F238E27FC236}">
                <a16:creationId xmlns:a16="http://schemas.microsoft.com/office/drawing/2014/main" id="{54CA19CF-5D53-74E0-D770-3F345DE509E5}"/>
              </a:ext>
            </a:extLst>
          </p:cNvPr>
          <p:cNvSpPr txBox="1"/>
          <p:nvPr/>
        </p:nvSpPr>
        <p:spPr>
          <a:xfrm>
            <a:off x="11490450" y="264563"/>
            <a:ext cx="451269"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5</a:t>
            </a:r>
          </a:p>
        </p:txBody>
      </p:sp>
      <p:sp>
        <p:nvSpPr>
          <p:cNvPr id="4" name="CasellaDiTesto 8">
            <a:extLst>
              <a:ext uri="{FF2B5EF4-FFF2-40B4-BE49-F238E27FC236}">
                <a16:creationId xmlns:a16="http://schemas.microsoft.com/office/drawing/2014/main" id="{CF656AF3-6DA1-C318-2FDA-49410967EA10}"/>
              </a:ext>
            </a:extLst>
          </p:cNvPr>
          <p:cNvSpPr txBox="1"/>
          <p:nvPr/>
        </p:nvSpPr>
        <p:spPr>
          <a:xfrm>
            <a:off x="384695" y="2873207"/>
            <a:ext cx="11060724" cy="1384995"/>
          </a:xfrm>
          <a:prstGeom prst="rect">
            <a:avLst/>
          </a:prstGeom>
          <a:noFill/>
        </p:spPr>
        <p:txBody>
          <a:bodyPr wrap="square">
            <a:spAutoFit/>
          </a:bodyPr>
          <a:lstStyle/>
          <a:p>
            <a:pPr marL="457200" indent="-457200">
              <a:buFont typeface="Wingdings" panose="05000000000000000000" pitchFamily="2" charset="2"/>
              <a:buChar char="Ø"/>
            </a:pPr>
            <a:r>
              <a:rPr lang="it-IT" sz="2800" dirty="0">
                <a:latin typeface="Arial" panose="020B0604020202020204" pitchFamily="34" charset="0"/>
                <a:cs typeface="Arial" panose="020B0604020202020204" pitchFamily="34" charset="0"/>
              </a:rPr>
              <a:t>How can </a:t>
            </a:r>
            <a:r>
              <a:rPr lang="it-IT" sz="2800" dirty="0" err="1">
                <a:latin typeface="Arial" panose="020B0604020202020204" pitchFamily="34" charset="0"/>
                <a:cs typeface="Arial" panose="020B0604020202020204" pitchFamily="34" charset="0"/>
              </a:rPr>
              <a:t>we</a:t>
            </a:r>
            <a:r>
              <a:rPr lang="it-IT" sz="2800" dirty="0">
                <a:latin typeface="Arial" panose="020B0604020202020204" pitchFamily="34" charset="0"/>
                <a:cs typeface="Arial" panose="020B0604020202020204" pitchFamily="34" charset="0"/>
              </a:rPr>
              <a:t> express </a:t>
            </a:r>
            <a:r>
              <a:rPr lang="it-IT" sz="2800" dirty="0" err="1">
                <a:latin typeface="Arial" panose="020B0604020202020204" pitchFamily="34" charset="0"/>
                <a:cs typeface="Arial" panose="020B0604020202020204" pitchFamily="34" charset="0"/>
              </a:rPr>
              <a:t>that</a:t>
            </a:r>
            <a:r>
              <a:rPr lang="it-IT" sz="2800" dirty="0">
                <a:latin typeface="Arial" panose="020B0604020202020204" pitchFamily="34" charset="0"/>
                <a:cs typeface="Arial" panose="020B0604020202020204" pitchFamily="34" charset="0"/>
              </a:rPr>
              <a:t> a </a:t>
            </a:r>
            <a:r>
              <a:rPr lang="it-IT" sz="2800" dirty="0" err="1">
                <a:latin typeface="Arial" panose="020B0604020202020204" pitchFamily="34" charset="0"/>
                <a:cs typeface="Arial" panose="020B0604020202020204" pitchFamily="34" charset="0"/>
              </a:rPr>
              <a:t>person</a:t>
            </a:r>
            <a:r>
              <a:rPr lang="it-IT" sz="2800" dirty="0">
                <a:latin typeface="Arial" panose="020B0604020202020204" pitchFamily="34" charset="0"/>
                <a:cs typeface="Arial" panose="020B0604020202020204" pitchFamily="34" charset="0"/>
              </a:rPr>
              <a:t> </a:t>
            </a:r>
            <a:r>
              <a:rPr lang="it-IT" sz="2800" dirty="0" err="1">
                <a:latin typeface="Arial" panose="020B0604020202020204" pitchFamily="34" charset="0"/>
                <a:cs typeface="Arial" panose="020B0604020202020204" pitchFamily="34" charset="0"/>
              </a:rPr>
              <a:t>is</a:t>
            </a:r>
            <a:r>
              <a:rPr lang="it-IT" sz="2800" dirty="0">
                <a:latin typeface="Arial" panose="020B0604020202020204" pitchFamily="34" charset="0"/>
                <a:cs typeface="Arial" panose="020B0604020202020204" pitchFamily="34" charset="0"/>
              </a:rPr>
              <a:t> </a:t>
            </a:r>
            <a:r>
              <a:rPr lang="it-IT" sz="2800" dirty="0" err="1">
                <a:latin typeface="Arial" panose="020B0604020202020204" pitchFamily="34" charset="0"/>
                <a:cs typeface="Arial" panose="020B0604020202020204" pitchFamily="34" charset="0"/>
              </a:rPr>
              <a:t>not</a:t>
            </a:r>
            <a:r>
              <a:rPr lang="it-IT" sz="2800" dirty="0">
                <a:latin typeface="Arial" panose="020B0604020202020204" pitchFamily="34" charset="0"/>
                <a:cs typeface="Arial" panose="020B0604020202020204" pitchFamily="34" charset="0"/>
              </a:rPr>
              <a:t> </a:t>
            </a:r>
            <a:r>
              <a:rPr lang="it-IT" sz="2800" dirty="0" err="1">
                <a:latin typeface="Arial" panose="020B0604020202020204" pitchFamily="34" charset="0"/>
                <a:cs typeface="Arial" panose="020B0604020202020204" pitchFamily="34" charset="0"/>
              </a:rPr>
              <a:t>immortal</a:t>
            </a:r>
            <a:r>
              <a:rPr lang="it-IT" sz="2800" dirty="0">
                <a:latin typeface="Arial" panose="020B0604020202020204" pitchFamily="34" charset="0"/>
                <a:cs typeface="Arial" panose="020B0604020202020204" pitchFamily="34" charset="0"/>
              </a:rPr>
              <a:t>? </a:t>
            </a:r>
          </a:p>
          <a:p>
            <a:pPr marL="457200" indent="-457200">
              <a:buFont typeface="Wingdings" panose="05000000000000000000" pitchFamily="2" charset="2"/>
              <a:buChar char="Ø"/>
            </a:pPr>
            <a:endParaRPr lang="it-IT"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r>
              <a:rPr lang="it-IT" sz="2800" dirty="0">
                <a:latin typeface="Arial" panose="020B0604020202020204" pitchFamily="34" charset="0"/>
                <a:cs typeface="Arial" panose="020B0604020202020204" pitchFamily="34" charset="0"/>
              </a:rPr>
              <a:t>How can </a:t>
            </a:r>
            <a:r>
              <a:rPr lang="it-IT" sz="2800" dirty="0" err="1">
                <a:latin typeface="Arial" panose="020B0604020202020204" pitchFamily="34" charset="0"/>
                <a:cs typeface="Arial" panose="020B0604020202020204" pitchFamily="34" charset="0"/>
              </a:rPr>
              <a:t>we</a:t>
            </a:r>
            <a:r>
              <a:rPr lang="it-IT" sz="2800" dirty="0">
                <a:latin typeface="Arial" panose="020B0604020202020204" pitchFamily="34" charset="0"/>
                <a:cs typeface="Arial" panose="020B0604020202020204" pitchFamily="34" charset="0"/>
              </a:rPr>
              <a:t> express </a:t>
            </a:r>
            <a:r>
              <a:rPr lang="it-IT" sz="2800" dirty="0" err="1">
                <a:latin typeface="Arial" panose="020B0604020202020204" pitchFamily="34" charset="0"/>
                <a:cs typeface="Arial" panose="020B0604020202020204" pitchFamily="34" charset="0"/>
              </a:rPr>
              <a:t>that</a:t>
            </a:r>
            <a:r>
              <a:rPr lang="it-IT" sz="2800" dirty="0">
                <a:latin typeface="Arial" panose="020B0604020202020204" pitchFamily="34" charset="0"/>
                <a:cs typeface="Arial" panose="020B0604020202020204" pitchFamily="34" charset="0"/>
              </a:rPr>
              <a:t> a </a:t>
            </a:r>
            <a:r>
              <a:rPr lang="it-IT" sz="2800" dirty="0" err="1">
                <a:latin typeface="Arial" panose="020B0604020202020204" pitchFamily="34" charset="0"/>
                <a:cs typeface="Arial" panose="020B0604020202020204" pitchFamily="34" charset="0"/>
              </a:rPr>
              <a:t>person</a:t>
            </a:r>
            <a:r>
              <a:rPr lang="it-IT" sz="2800" dirty="0">
                <a:latin typeface="Arial" panose="020B0604020202020204" pitchFamily="34" charset="0"/>
                <a:cs typeface="Arial" panose="020B0604020202020204" pitchFamily="34" charset="0"/>
              </a:rPr>
              <a:t> </a:t>
            </a:r>
            <a:r>
              <a:rPr lang="it-IT" sz="2800" dirty="0" err="1">
                <a:latin typeface="Arial" panose="020B0604020202020204" pitchFamily="34" charset="0"/>
                <a:cs typeface="Arial" panose="020B0604020202020204" pitchFamily="34" charset="0"/>
              </a:rPr>
              <a:t>cannot</a:t>
            </a:r>
            <a:r>
              <a:rPr lang="it-IT" sz="2800" dirty="0">
                <a:latin typeface="Arial" panose="020B0604020202020204" pitchFamily="34" charset="0"/>
                <a:cs typeface="Arial" panose="020B0604020202020204" pitchFamily="34" charset="0"/>
              </a:rPr>
              <a:t> come back to life?</a:t>
            </a:r>
          </a:p>
        </p:txBody>
      </p:sp>
      <p:sp>
        <p:nvSpPr>
          <p:cNvPr id="10" name="Titolo 1">
            <a:extLst>
              <a:ext uri="{FF2B5EF4-FFF2-40B4-BE49-F238E27FC236}">
                <a16:creationId xmlns:a16="http://schemas.microsoft.com/office/drawing/2014/main" id="{7A05FA58-E700-9015-C894-3D24B2946239}"/>
              </a:ext>
            </a:extLst>
          </p:cNvPr>
          <p:cNvSpPr>
            <a:spLocks noGrp="1"/>
          </p:cNvSpPr>
          <p:nvPr>
            <p:ph type="title"/>
          </p:nvPr>
        </p:nvSpPr>
        <p:spPr>
          <a:xfrm>
            <a:off x="250280" y="106508"/>
            <a:ext cx="7435310" cy="1159501"/>
          </a:xfrm>
        </p:spPr>
        <p:txBody>
          <a:bodyPr>
            <a:normAutofit/>
          </a:bodyPr>
          <a:lstStyle/>
          <a:p>
            <a:r>
              <a:rPr lang="it-IT" sz="2800" dirty="0"/>
              <a:t>TEMPORAL CONNECTIVES</a:t>
            </a:r>
          </a:p>
        </p:txBody>
      </p:sp>
      <p:sp>
        <p:nvSpPr>
          <p:cNvPr id="11" name="TextBox 10">
            <a:extLst>
              <a:ext uri="{FF2B5EF4-FFF2-40B4-BE49-F238E27FC236}">
                <a16:creationId xmlns:a16="http://schemas.microsoft.com/office/drawing/2014/main" id="{374CC93D-12E8-FCB0-A879-B7DF005C18B8}"/>
              </a:ext>
            </a:extLst>
          </p:cNvPr>
          <p:cNvSpPr txBox="1"/>
          <p:nvPr/>
        </p:nvSpPr>
        <p:spPr>
          <a:xfrm>
            <a:off x="250281" y="535411"/>
            <a:ext cx="5662839" cy="523220"/>
          </a:xfrm>
          <a:prstGeom prst="rect">
            <a:avLst/>
          </a:prstGeom>
          <a:noFill/>
        </p:spPr>
        <p:txBody>
          <a:bodyPr wrap="square" rtlCol="0">
            <a:spAutoFit/>
          </a:bodyPr>
          <a:lstStyle/>
          <a:p>
            <a:r>
              <a:rPr lang="it-IT" sz="2800" dirty="0">
                <a:solidFill>
                  <a:schemeClr val="bg1"/>
                </a:solidFill>
                <a:latin typeface="Arial" panose="020B0604020202020204" pitchFamily="34" charset="0"/>
                <a:cs typeface="Arial" panose="020B0604020202020204" pitchFamily="34" charset="0"/>
              </a:rPr>
              <a:t>Goal</a:t>
            </a:r>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1869065"/>
      </p:ext>
    </p:extLst>
  </p:cSld>
  <p:clrMapOvr>
    <a:masterClrMapping/>
  </p:clrMapOvr>
  <mc:AlternateContent xmlns:mc="http://schemas.openxmlformats.org/markup-compatibility/2006" xmlns:p14="http://schemas.microsoft.com/office/powerpoint/2010/main">
    <mc:Choice Requires="p14">
      <p:transition spd="slow" p14:dur="2000" advTm="8578"/>
    </mc:Choice>
    <mc:Fallback xmlns="">
      <p:transition spd="slow" advTm="85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D01E915A-C9A2-5BEE-124A-5BA9243BED6A}"/>
              </a:ext>
            </a:extLst>
          </p:cNvPr>
          <p:cNvSpPr txBox="1"/>
          <p:nvPr/>
        </p:nvSpPr>
        <p:spPr>
          <a:xfrm>
            <a:off x="126620" y="1469081"/>
            <a:ext cx="9176491" cy="1323439"/>
          </a:xfrm>
          <a:prstGeom prst="rect">
            <a:avLst/>
          </a:prstGeom>
          <a:noFill/>
        </p:spPr>
        <p:txBody>
          <a:bodyPr wrap="square" rtlCol="0">
            <a:spAutoFit/>
          </a:bodyPr>
          <a:lstStyle/>
          <a:p>
            <a:r>
              <a:rPr lang="it-IT" sz="2000" dirty="0" err="1">
                <a:latin typeface="Arial" panose="020B0604020202020204" pitchFamily="34" charset="0"/>
                <a:cs typeface="Arial" panose="020B0604020202020204" pitchFamily="34" charset="0"/>
              </a:rPr>
              <a:t>Sintax</a:t>
            </a:r>
            <a:r>
              <a:rPr lang="it-IT" sz="2000"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a:t>
            </a:r>
            <a:r>
              <a:rPr lang="it-IT" sz="2000" b="1" dirty="0">
                <a:latin typeface="Arial" panose="020B0604020202020204" pitchFamily="34" charset="0"/>
                <a:cs typeface="Arial" panose="020B0604020202020204" pitchFamily="34" charset="0"/>
              </a:rPr>
              <a:t>::= </a:t>
            </a:r>
            <a:r>
              <a:rPr lang="it-IT" sz="2000" b="1" u="sng" dirty="0">
                <a:latin typeface="Arial" panose="020B0604020202020204" pitchFamily="34" charset="0"/>
                <a:cs typeface="Arial" panose="020B0604020202020204" pitchFamily="34" charset="0"/>
              </a:rPr>
              <a:t>un0p</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r>
              <a:rPr lang="it-IT" sz="2000" b="1" dirty="0">
                <a:latin typeface="Arial" panose="020B0604020202020204" pitchFamily="34" charset="0"/>
                <a:cs typeface="Arial" panose="020B0604020202020204" pitchFamily="34" charset="0"/>
              </a:rPr>
              <a:t> </a:t>
            </a:r>
            <a:r>
              <a:rPr lang="it-IT" sz="2000" b="1" u="sng" dirty="0">
                <a:latin typeface="Arial" panose="020B0604020202020204" pitchFamily="34" charset="0"/>
                <a:cs typeface="Arial" panose="020B0604020202020204" pitchFamily="34" charset="0"/>
              </a:rPr>
              <a:t>bin0p</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endParaRPr lang="it-IT" sz="2000" b="1" dirty="0">
              <a:latin typeface="Arial" panose="020B0604020202020204" pitchFamily="34" charset="0"/>
              <a:cs typeface="Arial" panose="020B0604020202020204" pitchFamily="34" charset="0"/>
            </a:endParaRPr>
          </a:p>
          <a:p>
            <a:r>
              <a:rPr lang="it-IT" sz="2000" b="1"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it-IT" sz="2000" b="1" dirty="0">
                <a:solidFill>
                  <a:srgbClr val="FFCC00"/>
                </a:solidFill>
                <a:latin typeface="Arial" panose="020B0604020202020204" pitchFamily="34" charset="0"/>
                <a:cs typeface="Arial" panose="020B0604020202020204" pitchFamily="34" charset="0"/>
              </a:rPr>
              <a:t>Un0p:</a:t>
            </a:r>
            <a:r>
              <a:rPr lang="it-IT" sz="2000" b="1" dirty="0">
                <a:solidFill>
                  <a:srgbClr val="FFCC00"/>
                </a:solidFill>
                <a:latin typeface="Arial" panose="020B0604020202020204" pitchFamily="34" charset="0"/>
                <a:cs typeface="Arial" panose="020B0604020202020204" pitchFamily="34" charset="0"/>
                <a:sym typeface="Wingdings" panose="05000000000000000000" pitchFamily="2" charset="2"/>
              </a:rPr>
              <a:t>:= </a:t>
            </a:r>
            <a:r>
              <a:rPr lang="it-IT" sz="2000" b="1" dirty="0" err="1">
                <a:solidFill>
                  <a:srgbClr val="FFCC00"/>
                </a:solidFill>
                <a:latin typeface="Arial" panose="020B0604020202020204" pitchFamily="34" charset="0"/>
                <a:cs typeface="Arial" panose="020B0604020202020204" pitchFamily="34" charset="0"/>
                <a:sym typeface="Wingdings" panose="05000000000000000000" pitchFamily="2" charset="2"/>
              </a:rPr>
              <a:t>always</a:t>
            </a:r>
            <a:r>
              <a:rPr lang="it-IT" sz="2000" b="1" dirty="0">
                <a:solidFill>
                  <a:srgbClr val="FFCC00"/>
                </a:solidFill>
                <a:latin typeface="Arial" panose="020B0604020202020204" pitchFamily="34" charset="0"/>
                <a:cs typeface="Arial" panose="020B0604020202020204" pitchFamily="34" charset="0"/>
                <a:sym typeface="Wingdings" panose="05000000000000000000" pitchFamily="2" charset="2"/>
              </a:rPr>
              <a:t>| after| </a:t>
            </a:r>
            <a:r>
              <a:rPr lang="it-IT" sz="2000" b="1" dirty="0" err="1">
                <a:solidFill>
                  <a:srgbClr val="FFCC00"/>
                </a:solidFill>
                <a:latin typeface="Arial" panose="020B0604020202020204" pitchFamily="34" charset="0"/>
                <a:cs typeface="Arial" panose="020B0604020202020204" pitchFamily="34" charset="0"/>
                <a:sym typeface="Wingdings" panose="05000000000000000000" pitchFamily="2" charset="2"/>
              </a:rPr>
              <a:t>eventually</a:t>
            </a:r>
            <a:endParaRPr lang="it-IT" sz="2000" b="1" dirty="0">
              <a:solidFill>
                <a:srgbClr val="FFCC00"/>
              </a:solidFill>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v"/>
            </a:pPr>
            <a:r>
              <a:rPr lang="it-IT" sz="2000" b="1" dirty="0">
                <a:latin typeface="Arial" panose="020B0604020202020204" pitchFamily="34" charset="0"/>
                <a:cs typeface="Arial" panose="020B0604020202020204" pitchFamily="34" charset="0"/>
                <a:sym typeface="Wingdings" panose="05000000000000000000" pitchFamily="2" charset="2"/>
              </a:rPr>
              <a:t>Bin0p::= </a:t>
            </a:r>
            <a:r>
              <a:rPr lang="it-IT" sz="2000" b="1" dirty="0" err="1">
                <a:latin typeface="Arial" panose="020B0604020202020204" pitchFamily="34" charset="0"/>
                <a:cs typeface="Arial" panose="020B0604020202020204" pitchFamily="34" charset="0"/>
                <a:sym typeface="Wingdings" panose="05000000000000000000" pitchFamily="2" charset="2"/>
              </a:rPr>
              <a:t>until</a:t>
            </a:r>
            <a:r>
              <a:rPr lang="it-IT" sz="2000" b="1" dirty="0">
                <a:latin typeface="Arial" panose="020B0604020202020204" pitchFamily="34" charset="0"/>
                <a:cs typeface="Arial" panose="020B0604020202020204" pitchFamily="34" charset="0"/>
                <a:sym typeface="Wingdings" panose="05000000000000000000" pitchFamily="2" charset="2"/>
              </a:rPr>
              <a:t>| releases| ;</a:t>
            </a:r>
            <a:endParaRPr lang="it-IT" sz="2000" dirty="0">
              <a:latin typeface="Arial" panose="020B0604020202020204" pitchFamily="34" charset="0"/>
              <a:cs typeface="Arial" panose="020B0604020202020204" pitchFamily="34" charset="0"/>
            </a:endParaRPr>
          </a:p>
        </p:txBody>
      </p:sp>
      <p:sp>
        <p:nvSpPr>
          <p:cNvPr id="8" name="Connettore 7">
            <a:extLst>
              <a:ext uri="{FF2B5EF4-FFF2-40B4-BE49-F238E27FC236}">
                <a16:creationId xmlns:a16="http://schemas.microsoft.com/office/drawing/2014/main" id="{E64A783E-38D7-B5E3-B7FE-55D74339AF33}"/>
              </a:ext>
            </a:extLst>
          </p:cNvPr>
          <p:cNvSpPr/>
          <p:nvPr/>
        </p:nvSpPr>
        <p:spPr>
          <a:xfrm>
            <a:off x="10435266" y="1501374"/>
            <a:ext cx="232363" cy="222875"/>
          </a:xfrm>
          <a:prstGeom prst="flowChartConnector">
            <a:avLst/>
          </a:prstGeom>
          <a:solidFill>
            <a:srgbClr val="729134"/>
          </a:solidFill>
          <a:ln>
            <a:solidFill>
              <a:srgbClr val="72913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9" name="Rettangolo 8">
            <a:extLst>
              <a:ext uri="{FF2B5EF4-FFF2-40B4-BE49-F238E27FC236}">
                <a16:creationId xmlns:a16="http://schemas.microsoft.com/office/drawing/2014/main" id="{0008D1E5-4139-730C-4B71-99E8E6D12C7B}"/>
              </a:ext>
            </a:extLst>
          </p:cNvPr>
          <p:cNvSpPr/>
          <p:nvPr/>
        </p:nvSpPr>
        <p:spPr>
          <a:xfrm>
            <a:off x="567919" y="4130408"/>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7A8C5B16-AFD4-C892-A33A-142AF91EF286}"/>
              </a:ext>
            </a:extLst>
          </p:cNvPr>
          <p:cNvSpPr/>
          <p:nvPr/>
        </p:nvSpPr>
        <p:spPr>
          <a:xfrm>
            <a:off x="2047345" y="413040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393598C-B887-F30D-1DD8-00721E2F0401}"/>
              </a:ext>
            </a:extLst>
          </p:cNvPr>
          <p:cNvSpPr/>
          <p:nvPr/>
        </p:nvSpPr>
        <p:spPr>
          <a:xfrm>
            <a:off x="3526770" y="4130407"/>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A141F8D8-C91C-A783-5582-902A1075C7BB}"/>
              </a:ext>
            </a:extLst>
          </p:cNvPr>
          <p:cNvSpPr/>
          <p:nvPr/>
        </p:nvSpPr>
        <p:spPr>
          <a:xfrm>
            <a:off x="5006196" y="4130405"/>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CDDB3769-B0BB-5887-1977-FF735157217B}"/>
              </a:ext>
            </a:extLst>
          </p:cNvPr>
          <p:cNvSpPr/>
          <p:nvPr/>
        </p:nvSpPr>
        <p:spPr>
          <a:xfrm>
            <a:off x="6485622" y="413040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D81C262E-7F07-3E5A-0652-B639BE2013D1}"/>
              </a:ext>
            </a:extLst>
          </p:cNvPr>
          <p:cNvSpPr/>
          <p:nvPr/>
        </p:nvSpPr>
        <p:spPr>
          <a:xfrm>
            <a:off x="7965048" y="413040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368BB8D4-93B2-E450-A837-F3A1CE13072C}"/>
              </a:ext>
            </a:extLst>
          </p:cNvPr>
          <p:cNvSpPr/>
          <p:nvPr/>
        </p:nvSpPr>
        <p:spPr>
          <a:xfrm>
            <a:off x="9444473" y="4130404"/>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B50FD1A9-B794-2B83-0B63-A37380D629F0}"/>
              </a:ext>
            </a:extLst>
          </p:cNvPr>
          <p:cNvSpPr txBox="1"/>
          <p:nvPr/>
        </p:nvSpPr>
        <p:spPr>
          <a:xfrm>
            <a:off x="5500826" y="4321644"/>
            <a:ext cx="928350"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a:t>
            </a:r>
          </a:p>
        </p:txBody>
      </p:sp>
      <p:sp>
        <p:nvSpPr>
          <p:cNvPr id="18" name="CasellaDiTesto 17">
            <a:extLst>
              <a:ext uri="{FF2B5EF4-FFF2-40B4-BE49-F238E27FC236}">
                <a16:creationId xmlns:a16="http://schemas.microsoft.com/office/drawing/2014/main" id="{0D4E2D6B-4A76-4FBE-39B0-F4001BC8D461}"/>
              </a:ext>
            </a:extLst>
          </p:cNvPr>
          <p:cNvSpPr txBox="1"/>
          <p:nvPr/>
        </p:nvSpPr>
        <p:spPr>
          <a:xfrm>
            <a:off x="6613282" y="4320679"/>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i+1</a:t>
            </a:r>
          </a:p>
        </p:txBody>
      </p:sp>
      <p:sp>
        <p:nvSpPr>
          <p:cNvPr id="19" name="CasellaDiTesto 18">
            <a:extLst>
              <a:ext uri="{FF2B5EF4-FFF2-40B4-BE49-F238E27FC236}">
                <a16:creationId xmlns:a16="http://schemas.microsoft.com/office/drawing/2014/main" id="{B501E311-387E-70DE-85C3-EBFB4208EEF3}"/>
              </a:ext>
            </a:extLst>
          </p:cNvPr>
          <p:cNvSpPr txBox="1"/>
          <p:nvPr/>
        </p:nvSpPr>
        <p:spPr>
          <a:xfrm>
            <a:off x="8000655" y="4320679"/>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i+2</a:t>
            </a:r>
          </a:p>
        </p:txBody>
      </p:sp>
      <p:sp>
        <p:nvSpPr>
          <p:cNvPr id="20" name="CasellaDiTesto 19">
            <a:extLst>
              <a:ext uri="{FF2B5EF4-FFF2-40B4-BE49-F238E27FC236}">
                <a16:creationId xmlns:a16="http://schemas.microsoft.com/office/drawing/2014/main" id="{A2517D76-0365-4491-0A47-7BFC126768CA}"/>
              </a:ext>
            </a:extLst>
          </p:cNvPr>
          <p:cNvSpPr txBox="1"/>
          <p:nvPr/>
        </p:nvSpPr>
        <p:spPr>
          <a:xfrm>
            <a:off x="9443479" y="4343828"/>
            <a:ext cx="1846394" cy="1200329"/>
          </a:xfrm>
          <a:prstGeom prst="rect">
            <a:avLst/>
          </a:prstGeom>
          <a:noFill/>
        </p:spPr>
        <p:txBody>
          <a:bodyPr wrap="square" rtlCol="0">
            <a:spAutoFit/>
          </a:bodyPr>
          <a:lstStyle/>
          <a:p>
            <a:r>
              <a:rPr lang="it-IT" sz="7200" err="1">
                <a:latin typeface="Arial" panose="020B0604020202020204" pitchFamily="34" charset="0"/>
                <a:cs typeface="Arial" panose="020B0604020202020204" pitchFamily="34" charset="0"/>
              </a:rPr>
              <a:t>i+N</a:t>
            </a:r>
            <a:endParaRPr lang="it-IT" sz="7200">
              <a:latin typeface="Arial" panose="020B0604020202020204" pitchFamily="34" charset="0"/>
              <a:cs typeface="Arial" panose="020B0604020202020204" pitchFamily="34" charset="0"/>
            </a:endParaRPr>
          </a:p>
        </p:txBody>
      </p:sp>
      <p:sp>
        <p:nvSpPr>
          <p:cNvPr id="22" name="CasellaDiTesto 21">
            <a:extLst>
              <a:ext uri="{FF2B5EF4-FFF2-40B4-BE49-F238E27FC236}">
                <a16:creationId xmlns:a16="http://schemas.microsoft.com/office/drawing/2014/main" id="{2FA379AF-A824-D306-93E4-6B9D28138A3A}"/>
              </a:ext>
            </a:extLst>
          </p:cNvPr>
          <p:cNvSpPr txBox="1"/>
          <p:nvPr/>
        </p:nvSpPr>
        <p:spPr>
          <a:xfrm>
            <a:off x="6907836" y="3366866"/>
            <a:ext cx="2995658" cy="769441"/>
          </a:xfrm>
          <a:prstGeom prst="rect">
            <a:avLst/>
          </a:prstGeom>
          <a:noFill/>
        </p:spPr>
        <p:txBody>
          <a:bodyPr wrap="square">
            <a:spAutoFit/>
          </a:bodyPr>
          <a:lstStyle/>
          <a:p>
            <a:r>
              <a:rPr lang="it-IT" sz="4400">
                <a:latin typeface="Arial" panose="020B0604020202020204" pitchFamily="34" charset="0"/>
                <a:cs typeface="Arial" panose="020B0604020202020204" pitchFamily="34" charset="0"/>
              </a:rPr>
              <a:t>ALWAYS </a:t>
            </a:r>
            <a:r>
              <a:rPr lang="it-IT" sz="4400">
                <a:solidFill>
                  <a:srgbClr val="729134"/>
                </a:solidFill>
                <a:latin typeface="Arial" panose="020B0604020202020204" pitchFamily="34" charset="0"/>
                <a:cs typeface="Arial" panose="020B0604020202020204" pitchFamily="34" charset="0"/>
              </a:rPr>
              <a:t>F</a:t>
            </a:r>
            <a:r>
              <a:rPr lang="it-IT" sz="1800"/>
              <a:t> </a:t>
            </a:r>
            <a:endParaRPr lang="it-IT"/>
          </a:p>
        </p:txBody>
      </p:sp>
      <p:sp>
        <p:nvSpPr>
          <p:cNvPr id="2" name="CasellaDiTesto 22">
            <a:extLst>
              <a:ext uri="{FF2B5EF4-FFF2-40B4-BE49-F238E27FC236}">
                <a16:creationId xmlns:a16="http://schemas.microsoft.com/office/drawing/2014/main" id="{8B27FA8A-5BD0-195D-C090-3F298622429F}"/>
              </a:ext>
            </a:extLst>
          </p:cNvPr>
          <p:cNvSpPr txBox="1"/>
          <p:nvPr/>
        </p:nvSpPr>
        <p:spPr>
          <a:xfrm>
            <a:off x="10667628" y="1428145"/>
            <a:ext cx="1397752" cy="369332"/>
          </a:xfrm>
          <a:prstGeom prst="rect">
            <a:avLst/>
          </a:prstGeom>
          <a:noFill/>
        </p:spPr>
        <p:txBody>
          <a:bodyPr wrap="square" rtlCol="0">
            <a:spAutoFit/>
          </a:bodyPr>
          <a:lstStyle/>
          <a:p>
            <a:r>
              <a:rPr lang="it-IT" b="1">
                <a:solidFill>
                  <a:srgbClr val="729134"/>
                </a:solidFill>
                <a:latin typeface="Arial" panose="020B0604020202020204" pitchFamily="34" charset="0"/>
                <a:cs typeface="Arial" panose="020B0604020202020204" pitchFamily="34" charset="0"/>
              </a:rPr>
              <a:t>F IS TRUE </a:t>
            </a:r>
          </a:p>
        </p:txBody>
      </p:sp>
      <p:sp>
        <p:nvSpPr>
          <p:cNvPr id="7" name="Scroll: Horizontal 6">
            <a:extLst>
              <a:ext uri="{FF2B5EF4-FFF2-40B4-BE49-F238E27FC236}">
                <a16:creationId xmlns:a16="http://schemas.microsoft.com/office/drawing/2014/main" id="{6060EA11-DE93-6393-5BDD-930C68B0F36F}"/>
              </a:ext>
            </a:extLst>
          </p:cNvPr>
          <p:cNvSpPr/>
          <p:nvPr/>
        </p:nvSpPr>
        <p:spPr>
          <a:xfrm>
            <a:off x="293382" y="2776383"/>
            <a:ext cx="4791120" cy="778669"/>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u="sng" dirty="0">
                <a:solidFill>
                  <a:schemeClr val="tx1"/>
                </a:solidFill>
                <a:latin typeface="Arial" panose="020B0604020202020204" pitchFamily="34" charset="0"/>
                <a:cs typeface="Arial" panose="020B0604020202020204" pitchFamily="34" charset="0"/>
              </a:rPr>
              <a:t>ALWAYS F</a:t>
            </a:r>
            <a:r>
              <a:rPr lang="en-US" sz="1600" b="1"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a:t>
            </a:r>
            <a:r>
              <a:rPr lang="en-US" sz="1600" dirty="0">
                <a:solidFill>
                  <a:srgbClr val="00B050"/>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in </a:t>
            </a:r>
            <a:r>
              <a:rPr lang="en-US" sz="1600" dirty="0" err="1">
                <a:solidFill>
                  <a:srgbClr val="0033CC"/>
                </a:solidFill>
                <a:latin typeface="Arial" panose="020B0604020202020204" pitchFamily="34" charset="0"/>
                <a:cs typeface="Arial" panose="020B0604020202020204" pitchFamily="34" charset="0"/>
              </a:rPr>
              <a:t>i</a:t>
            </a:r>
            <a:r>
              <a:rPr lang="en-US" sz="1600" dirty="0">
                <a:solidFill>
                  <a:schemeClr val="tx1"/>
                </a:solidFill>
                <a:latin typeface="Arial" panose="020B0604020202020204" pitchFamily="34" charset="0"/>
                <a:cs typeface="Arial" panose="020B0604020202020204" pitchFamily="34" charset="0"/>
              </a:rPr>
              <a:t> </a:t>
            </a:r>
            <a:r>
              <a:rPr lang="en-US" sz="1600" b="1" dirty="0" err="1">
                <a:solidFill>
                  <a:schemeClr val="tx1"/>
                </a:solidFill>
                <a:latin typeface="Arial" panose="020B0604020202020204" pitchFamily="34" charset="0"/>
                <a:cs typeface="Arial" panose="020B0604020202020204" pitchFamily="34" charset="0"/>
              </a:rPr>
              <a:t>iff</a:t>
            </a:r>
            <a:r>
              <a:rPr lang="en-US" sz="1600" dirty="0">
                <a:solidFill>
                  <a:schemeClr val="tx1"/>
                </a:solidFill>
                <a:latin typeface="Arial" panose="020B0604020202020204" pitchFamily="34" charset="0"/>
                <a:cs typeface="Arial" panose="020B0604020202020204" pitchFamily="34" charset="0"/>
              </a:rPr>
              <a:t> F = </a:t>
            </a:r>
            <a:r>
              <a:rPr lang="en-US" sz="1600" dirty="0">
                <a:solidFill>
                  <a:srgbClr val="00B050"/>
                </a:solidFill>
                <a:latin typeface="Arial" panose="020B0604020202020204" pitchFamily="34" charset="0"/>
                <a:cs typeface="Arial" panose="020B0604020202020204" pitchFamily="34" charset="0"/>
              </a:rPr>
              <a:t>true</a:t>
            </a:r>
            <a:r>
              <a:rPr lang="en-US" sz="1600" dirty="0">
                <a:solidFill>
                  <a:schemeClr val="tx1"/>
                </a:solidFill>
                <a:latin typeface="Arial" panose="020B0604020202020204" pitchFamily="34" charset="0"/>
                <a:cs typeface="Arial" panose="020B0604020202020204" pitchFamily="34" charset="0"/>
              </a:rPr>
              <a:t> in </a:t>
            </a:r>
            <a:r>
              <a:rPr lang="en-US" sz="1600" dirty="0">
                <a:solidFill>
                  <a:srgbClr val="0033CC"/>
                </a:solidFill>
                <a:latin typeface="Arial" panose="020B0604020202020204" pitchFamily="34" charset="0"/>
                <a:cs typeface="Arial" panose="020B0604020202020204" pitchFamily="34" charset="0"/>
              </a:rPr>
              <a:t>k&gt;=</a:t>
            </a:r>
            <a:r>
              <a:rPr lang="en-US" sz="1600" dirty="0" err="1">
                <a:solidFill>
                  <a:srgbClr val="0033CC"/>
                </a:solidFill>
                <a:latin typeface="Arial" panose="020B0604020202020204" pitchFamily="34" charset="0"/>
                <a:cs typeface="Arial" panose="020B0604020202020204" pitchFamily="34" charset="0"/>
              </a:rPr>
              <a:t>i</a:t>
            </a:r>
            <a:r>
              <a:rPr lang="en-US" sz="1600" dirty="0">
                <a:solidFill>
                  <a:srgbClr val="0033CC"/>
                </a:solidFill>
                <a:latin typeface="Arial" panose="020B0604020202020204" pitchFamily="34" charset="0"/>
                <a:cs typeface="Arial" panose="020B0604020202020204" pitchFamily="34" charset="0"/>
              </a:rPr>
              <a:t> </a:t>
            </a:r>
          </a:p>
          <a:p>
            <a:pPr algn="ctr"/>
            <a:r>
              <a:rPr lang="en-US" sz="1600" b="1" dirty="0">
                <a:solidFill>
                  <a:schemeClr val="tx1"/>
                </a:solidFill>
                <a:latin typeface="Arial" panose="020B0604020202020204" pitchFamily="34" charset="0"/>
                <a:cs typeface="Arial" panose="020B0604020202020204" pitchFamily="34" charset="0"/>
              </a:rPr>
              <a:t>for each </a:t>
            </a:r>
            <a:r>
              <a:rPr lang="en-US" sz="1600" dirty="0">
                <a:solidFill>
                  <a:schemeClr val="tx1"/>
                </a:solidFill>
                <a:latin typeface="Arial" panose="020B0604020202020204" pitchFamily="34" charset="0"/>
                <a:cs typeface="Arial" panose="020B0604020202020204" pitchFamily="34" charset="0"/>
              </a:rPr>
              <a:t>state </a:t>
            </a:r>
            <a:r>
              <a:rPr lang="en-US" sz="1600" dirty="0">
                <a:solidFill>
                  <a:srgbClr val="0033CC"/>
                </a:solidFill>
                <a:latin typeface="Arial" panose="020B0604020202020204" pitchFamily="34" charset="0"/>
                <a:cs typeface="Arial" panose="020B0604020202020204" pitchFamily="34" charset="0"/>
              </a:rPr>
              <a:t>k</a:t>
            </a:r>
            <a:endParaRPr lang="en-US" sz="1600" b="1" dirty="0">
              <a:solidFill>
                <a:srgbClr val="0033CC"/>
              </a:solidFill>
              <a:latin typeface="Arial" panose="020B0604020202020204" pitchFamily="34" charset="0"/>
              <a:cs typeface="Arial" panose="020B0604020202020204" pitchFamily="34" charset="0"/>
            </a:endParaRPr>
          </a:p>
        </p:txBody>
      </p:sp>
      <p:sp>
        <p:nvSpPr>
          <p:cNvPr id="21" name="Titolo 1">
            <a:extLst>
              <a:ext uri="{FF2B5EF4-FFF2-40B4-BE49-F238E27FC236}">
                <a16:creationId xmlns:a16="http://schemas.microsoft.com/office/drawing/2014/main" id="{AFDD094C-5434-5E4C-4ACE-C1D6A5F74AF5}"/>
              </a:ext>
            </a:extLst>
          </p:cNvPr>
          <p:cNvSpPr>
            <a:spLocks noGrp="1"/>
          </p:cNvSpPr>
          <p:nvPr>
            <p:ph type="title"/>
          </p:nvPr>
        </p:nvSpPr>
        <p:spPr>
          <a:xfrm>
            <a:off x="250280" y="106508"/>
            <a:ext cx="7435310" cy="1159501"/>
          </a:xfrm>
        </p:spPr>
        <p:txBody>
          <a:bodyPr>
            <a:normAutofit/>
          </a:bodyPr>
          <a:lstStyle/>
          <a:p>
            <a:r>
              <a:rPr lang="it-IT" sz="2800"/>
              <a:t>TEMPORAL CONNECTIVES</a:t>
            </a:r>
          </a:p>
        </p:txBody>
      </p:sp>
      <p:sp>
        <p:nvSpPr>
          <p:cNvPr id="23" name="TextBox 22">
            <a:extLst>
              <a:ext uri="{FF2B5EF4-FFF2-40B4-BE49-F238E27FC236}">
                <a16:creationId xmlns:a16="http://schemas.microsoft.com/office/drawing/2014/main" id="{86529A70-6B72-B7B2-C34B-2C0B100AAFF2}"/>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Always</a:t>
            </a:r>
            <a:endParaRPr lang="en-US" sz="2800">
              <a:solidFill>
                <a:schemeClr val="bg1"/>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F6861660-E5D0-7CC1-23F3-B21E19E11423}"/>
              </a:ext>
            </a:extLst>
          </p:cNvPr>
          <p:cNvSpPr txBox="1"/>
          <p:nvPr/>
        </p:nvSpPr>
        <p:spPr>
          <a:xfrm>
            <a:off x="11490450" y="264563"/>
            <a:ext cx="451269"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6</a:t>
            </a:r>
          </a:p>
        </p:txBody>
      </p:sp>
    </p:spTree>
    <p:custDataLst>
      <p:tags r:id="rId1"/>
    </p:custDataLst>
    <p:extLst>
      <p:ext uri="{BB962C8B-B14F-4D97-AF65-F5344CB8AC3E}">
        <p14:creationId xmlns:p14="http://schemas.microsoft.com/office/powerpoint/2010/main" val="3888798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1998">
        <p159:morph option="byObject"/>
      </p:transition>
    </mc:Choice>
    <mc:Fallback xmlns="">
      <p:transition spd="slow" advTm="419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6">
                                            <p:txEl>
                                              <p:pRg st="0" end="0"/>
                                            </p:txEl>
                                          </p:spTgt>
                                        </p:tgtEl>
                                        <p:attrNameLst>
                                          <p:attrName>style.color</p:attrName>
                                        </p:attrNameLst>
                                      </p:cBhvr>
                                      <p:to>
                                        <a:srgbClr val="80A16D"/>
                                      </p:to>
                                    </p:animClr>
                                    <p:animClr clrSpc="rgb" dir="cw">
                                      <p:cBhvr>
                                        <p:cTn id="7" dur="500" fill="hold"/>
                                        <p:tgtEl>
                                          <p:spTgt spid="16">
                                            <p:txEl>
                                              <p:pRg st="0" end="0"/>
                                            </p:txEl>
                                          </p:spTgt>
                                        </p:tgtEl>
                                        <p:attrNameLst>
                                          <p:attrName>fillcolor</p:attrName>
                                        </p:attrNameLst>
                                      </p:cBhvr>
                                      <p:to>
                                        <a:srgbClr val="80A16D"/>
                                      </p:to>
                                    </p:animClr>
                                    <p:set>
                                      <p:cBhvr>
                                        <p:cTn id="8" dur="500" fill="hold"/>
                                        <p:tgtEl>
                                          <p:spTgt spid="16">
                                            <p:txEl>
                                              <p:pRg st="0" end="0"/>
                                            </p:txEl>
                                          </p:spTgt>
                                        </p:tgtEl>
                                        <p:attrNameLst>
                                          <p:attrName>fill.type</p:attrName>
                                        </p:attrNameLst>
                                      </p:cBhvr>
                                      <p:to>
                                        <p:strVal val="solid"/>
                                      </p:to>
                                    </p:set>
                                    <p:set>
                                      <p:cBhvr>
                                        <p:cTn id="9" dur="500" fill="hold"/>
                                        <p:tgtEl>
                                          <p:spTgt spid="16">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18">
                                            <p:txEl>
                                              <p:pRg st="0" end="0"/>
                                            </p:txEl>
                                          </p:spTgt>
                                        </p:tgtEl>
                                        <p:attrNameLst>
                                          <p:attrName>style.color</p:attrName>
                                        </p:attrNameLst>
                                      </p:cBhvr>
                                      <p:to>
                                        <a:srgbClr val="80A16D"/>
                                      </p:to>
                                    </p:animClr>
                                    <p:animClr clrSpc="rgb" dir="cw">
                                      <p:cBhvr>
                                        <p:cTn id="12" dur="500" fill="hold"/>
                                        <p:tgtEl>
                                          <p:spTgt spid="18">
                                            <p:txEl>
                                              <p:pRg st="0" end="0"/>
                                            </p:txEl>
                                          </p:spTgt>
                                        </p:tgtEl>
                                        <p:attrNameLst>
                                          <p:attrName>fillcolor</p:attrName>
                                        </p:attrNameLst>
                                      </p:cBhvr>
                                      <p:to>
                                        <a:srgbClr val="80A16D"/>
                                      </p:to>
                                    </p:animClr>
                                    <p:set>
                                      <p:cBhvr>
                                        <p:cTn id="13" dur="500" fill="hold"/>
                                        <p:tgtEl>
                                          <p:spTgt spid="18">
                                            <p:txEl>
                                              <p:pRg st="0" end="0"/>
                                            </p:txEl>
                                          </p:spTgt>
                                        </p:tgtEl>
                                        <p:attrNameLst>
                                          <p:attrName>fill.type</p:attrName>
                                        </p:attrNameLst>
                                      </p:cBhvr>
                                      <p:to>
                                        <p:strVal val="solid"/>
                                      </p:to>
                                    </p:set>
                                    <p:set>
                                      <p:cBhvr>
                                        <p:cTn id="14" dur="500" fill="hold"/>
                                        <p:tgtEl>
                                          <p:spTgt spid="18">
                                            <p:txEl>
                                              <p:pRg st="0" end="0"/>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19">
                                            <p:txEl>
                                              <p:pRg st="0" end="0"/>
                                            </p:txEl>
                                          </p:spTgt>
                                        </p:tgtEl>
                                        <p:attrNameLst>
                                          <p:attrName>style.color</p:attrName>
                                        </p:attrNameLst>
                                      </p:cBhvr>
                                      <p:to>
                                        <a:srgbClr val="80A16D"/>
                                      </p:to>
                                    </p:animClr>
                                    <p:animClr clrSpc="rgb" dir="cw">
                                      <p:cBhvr>
                                        <p:cTn id="17" dur="500" fill="hold"/>
                                        <p:tgtEl>
                                          <p:spTgt spid="19">
                                            <p:txEl>
                                              <p:pRg st="0" end="0"/>
                                            </p:txEl>
                                          </p:spTgt>
                                        </p:tgtEl>
                                        <p:attrNameLst>
                                          <p:attrName>fillcolor</p:attrName>
                                        </p:attrNameLst>
                                      </p:cBhvr>
                                      <p:to>
                                        <a:srgbClr val="80A16D"/>
                                      </p:to>
                                    </p:animClr>
                                    <p:set>
                                      <p:cBhvr>
                                        <p:cTn id="18" dur="500" fill="hold"/>
                                        <p:tgtEl>
                                          <p:spTgt spid="19">
                                            <p:txEl>
                                              <p:pRg st="0" end="0"/>
                                            </p:txEl>
                                          </p:spTgt>
                                        </p:tgtEl>
                                        <p:attrNameLst>
                                          <p:attrName>fill.type</p:attrName>
                                        </p:attrNameLst>
                                      </p:cBhvr>
                                      <p:to>
                                        <p:strVal val="solid"/>
                                      </p:to>
                                    </p:set>
                                    <p:set>
                                      <p:cBhvr>
                                        <p:cTn id="19" dur="500" fill="hold"/>
                                        <p:tgtEl>
                                          <p:spTgt spid="19">
                                            <p:txEl>
                                              <p:pRg st="0" end="0"/>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20">
                                            <p:txEl>
                                              <p:pRg st="0" end="0"/>
                                            </p:txEl>
                                          </p:spTgt>
                                        </p:tgtEl>
                                        <p:attrNameLst>
                                          <p:attrName>style.color</p:attrName>
                                        </p:attrNameLst>
                                      </p:cBhvr>
                                      <p:to>
                                        <a:srgbClr val="80A16D"/>
                                      </p:to>
                                    </p:animClr>
                                    <p:animClr clrSpc="rgb" dir="cw">
                                      <p:cBhvr>
                                        <p:cTn id="22" dur="500" fill="hold"/>
                                        <p:tgtEl>
                                          <p:spTgt spid="20">
                                            <p:txEl>
                                              <p:pRg st="0" end="0"/>
                                            </p:txEl>
                                          </p:spTgt>
                                        </p:tgtEl>
                                        <p:attrNameLst>
                                          <p:attrName>fillcolor</p:attrName>
                                        </p:attrNameLst>
                                      </p:cBhvr>
                                      <p:to>
                                        <a:srgbClr val="80A16D"/>
                                      </p:to>
                                    </p:animClr>
                                    <p:set>
                                      <p:cBhvr>
                                        <p:cTn id="23" dur="500" fill="hold"/>
                                        <p:tgtEl>
                                          <p:spTgt spid="20">
                                            <p:txEl>
                                              <p:pRg st="0" end="0"/>
                                            </p:txEl>
                                          </p:spTgt>
                                        </p:tgtEl>
                                        <p:attrNameLst>
                                          <p:attrName>fill.type</p:attrName>
                                        </p:attrNameLst>
                                      </p:cBhvr>
                                      <p:to>
                                        <p:strVal val="solid"/>
                                      </p:to>
                                    </p:set>
                                    <p:set>
                                      <p:cBhvr>
                                        <p:cTn id="24" dur="500" fill="hold"/>
                                        <p:tgtEl>
                                          <p:spTgt spid="20">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24B13B8-7570-8031-DC37-52D91BA196A8}"/>
              </a:ext>
            </a:extLst>
          </p:cNvPr>
          <p:cNvSpPr txBox="1"/>
          <p:nvPr/>
        </p:nvSpPr>
        <p:spPr>
          <a:xfrm>
            <a:off x="5911247" y="2065770"/>
            <a:ext cx="5524979" cy="2985433"/>
          </a:xfrm>
          <a:prstGeom prst="rect">
            <a:avLst/>
          </a:prstGeom>
          <a:noFill/>
        </p:spPr>
        <p:txBody>
          <a:bodyPr wrap="square">
            <a:spAutoFit/>
          </a:bodyPr>
          <a:lstStyle/>
          <a:p>
            <a:r>
              <a:rPr lang="it-IT" sz="3200" b="1" dirty="0" err="1">
                <a:solidFill>
                  <a:srgbClr val="0033CC"/>
                </a:solidFill>
                <a:effectLst/>
                <a:latin typeface="Consolas" panose="020B0609020204030204" pitchFamily="49" charset="0"/>
                <a:cs typeface="Consolas" panose="020B0609020204030204" pitchFamily="49" charset="0"/>
              </a:rPr>
              <a:t>fact</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NoResurrection</a:t>
            </a:r>
            <a:r>
              <a:rPr lang="it-IT" sz="3200" b="1" dirty="0">
                <a:effectLst/>
                <a:latin typeface="Consolas" panose="020B0609020204030204" pitchFamily="49" charset="0"/>
                <a:cs typeface="Consolas" panose="020B0609020204030204" pitchFamily="49" charset="0"/>
              </a:rPr>
              <a:t> {</a:t>
            </a:r>
          </a:p>
          <a:p>
            <a:r>
              <a:rPr lang="it-IT" sz="3200" b="1" dirty="0" err="1">
                <a:solidFill>
                  <a:srgbClr val="0033CC"/>
                </a:solidFill>
                <a:effectLst/>
                <a:latin typeface="Consolas" panose="020B0609020204030204" pitchFamily="49" charset="0"/>
                <a:cs typeface="Consolas" panose="020B0609020204030204" pitchFamily="49" charset="0"/>
              </a:rPr>
              <a:t>always</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effectLst/>
                <a:latin typeface="Consolas" panose="020B0609020204030204" pitchFamily="49" charset="0"/>
                <a:cs typeface="Consolas" panose="020B0609020204030204" pitchFamily="49" charset="0"/>
              </a:rPr>
              <a:t>all</a:t>
            </a:r>
            <a:r>
              <a:rPr lang="it-IT" sz="3200" b="1" dirty="0">
                <a:effectLst/>
                <a:latin typeface="Consolas" panose="020B0609020204030204" pitchFamily="49" charset="0"/>
                <a:cs typeface="Consolas" panose="020B0609020204030204" pitchFamily="49" charset="0"/>
              </a:rPr>
              <a:t> p:Person|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Dead </a:t>
            </a:r>
            <a:r>
              <a:rPr lang="it-IT" sz="3200" b="1" dirty="0" err="1">
                <a:solidFill>
                  <a:srgbClr val="0033CC"/>
                </a:solidFill>
                <a:effectLst/>
                <a:latin typeface="Consolas" panose="020B0609020204030204" pitchFamily="49" charset="0"/>
                <a:cs typeface="Consolas" panose="020B0609020204030204" pitchFamily="49" charset="0"/>
              </a:rPr>
              <a:t>implies</a:t>
            </a:r>
            <a:r>
              <a:rPr lang="it-IT" sz="3200" b="1" dirty="0">
                <a:effectLst/>
                <a:latin typeface="Consolas" panose="020B0609020204030204" pitchFamily="49" charset="0"/>
                <a:cs typeface="Consolas" panose="020B0609020204030204" pitchFamily="49" charset="0"/>
              </a:rPr>
              <a:t> </a:t>
            </a:r>
            <a:r>
              <a:rPr lang="it-IT" sz="3200" b="1" dirty="0" err="1">
                <a:solidFill>
                  <a:srgbClr val="0033CC"/>
                </a:solidFill>
                <a:latin typeface="Consolas" panose="020B0609020204030204" pitchFamily="49" charset="0"/>
                <a:cs typeface="Consolas" panose="020B0609020204030204" pitchFamily="49" charset="0"/>
              </a:rPr>
              <a:t>always</a:t>
            </a:r>
            <a:r>
              <a:rPr lang="it-IT" sz="3200" b="1" dirty="0">
                <a:effectLst/>
                <a:latin typeface="Consolas" panose="020B0609020204030204" pitchFamily="49" charset="0"/>
                <a:cs typeface="Consolas" panose="020B0609020204030204" pitchFamily="49" charset="0"/>
              </a:rPr>
              <a:t> </a:t>
            </a:r>
            <a:r>
              <a:rPr lang="it-IT" sz="3200" b="1" dirty="0" err="1">
                <a:effectLst/>
                <a:latin typeface="Consolas" panose="020B0609020204030204" pitchFamily="49" charset="0"/>
                <a:cs typeface="Consolas" panose="020B0609020204030204" pitchFamily="49" charset="0"/>
              </a:rPr>
              <a:t>p.liveness</a:t>
            </a:r>
            <a:r>
              <a:rPr lang="it-IT" sz="3200" b="1" dirty="0">
                <a:effectLst/>
                <a:latin typeface="Consolas" panose="020B0609020204030204" pitchFamily="49" charset="0"/>
                <a:cs typeface="Consolas" panose="020B0609020204030204" pitchFamily="49" charset="0"/>
              </a:rPr>
              <a:t> = Dead)}</a:t>
            </a:r>
          </a:p>
          <a:p>
            <a:endParaRPr lang="it-IT" sz="2800" b="1" dirty="0">
              <a:latin typeface="Consolas" panose="020B0609020204030204" pitchFamily="49" charset="0"/>
            </a:endParaRPr>
          </a:p>
        </p:txBody>
      </p:sp>
      <p:sp>
        <p:nvSpPr>
          <p:cNvPr id="4" name="CasellaDiTesto 3">
            <a:extLst>
              <a:ext uri="{FF2B5EF4-FFF2-40B4-BE49-F238E27FC236}">
                <a16:creationId xmlns:a16="http://schemas.microsoft.com/office/drawing/2014/main" id="{B8BC12A8-2691-09D7-CE2B-2ADDE72273A0}"/>
              </a:ext>
            </a:extLst>
          </p:cNvPr>
          <p:cNvSpPr txBox="1"/>
          <p:nvPr/>
        </p:nvSpPr>
        <p:spPr>
          <a:xfrm>
            <a:off x="1344159" y="2921168"/>
            <a:ext cx="3475082" cy="1015663"/>
          </a:xfrm>
          <a:prstGeom prst="rect">
            <a:avLst/>
          </a:prstGeom>
          <a:noFill/>
        </p:spPr>
        <p:txBody>
          <a:bodyPr wrap="square" rtlCol="0">
            <a:spAutoFit/>
          </a:bodyPr>
          <a:lstStyle/>
          <a:p>
            <a:r>
              <a:rPr lang="it-IT" sz="6000" b="1" dirty="0">
                <a:solidFill>
                  <a:schemeClr val="tx2">
                    <a:lumMod val="75000"/>
                  </a:schemeClr>
                </a:solidFill>
                <a:latin typeface="Arial" panose="020B0604020202020204" pitchFamily="34" charset="0"/>
                <a:cs typeface="Arial" panose="020B0604020202020204" pitchFamily="34" charset="0"/>
              </a:rPr>
              <a:t>ALWAYS</a:t>
            </a:r>
          </a:p>
        </p:txBody>
      </p:sp>
      <p:sp>
        <p:nvSpPr>
          <p:cNvPr id="6" name="Titolo 1">
            <a:extLst>
              <a:ext uri="{FF2B5EF4-FFF2-40B4-BE49-F238E27FC236}">
                <a16:creationId xmlns:a16="http://schemas.microsoft.com/office/drawing/2014/main" id="{1BB9226E-2EC4-2072-AF03-DE616B760212}"/>
              </a:ext>
            </a:extLst>
          </p:cNvPr>
          <p:cNvSpPr txBox="1">
            <a:spLocks/>
          </p:cNvSpPr>
          <p:nvPr/>
        </p:nvSpPr>
        <p:spPr>
          <a:xfrm>
            <a:off x="250280" y="106508"/>
            <a:ext cx="7435310" cy="1159501"/>
          </a:xfrm>
          <a:prstGeom prst="rect">
            <a:avLst/>
          </a:prstGeom>
        </p:spPr>
        <p:txBody>
          <a:bodyPr vert="horz" lIns="91440" tIns="45720" rIns="91440" bIns="45720" rtlCol="0" anchor="t" anchorCtr="0">
            <a:normAutofit/>
          </a:bodyPr>
          <a:lstStyle>
            <a:lvl1pPr marL="0" indent="0" algn="l" defTabSz="457200" rtl="0" eaLnBrk="1" latinLnBrk="0" hangingPunct="1">
              <a:spcBef>
                <a:spcPct val="0"/>
              </a:spcBef>
              <a:buNone/>
              <a:defRPr sz="2200" b="1" kern="1200">
                <a:solidFill>
                  <a:schemeClr val="bg1"/>
                </a:solidFill>
                <a:latin typeface="Arial"/>
                <a:ea typeface="+mj-ea"/>
                <a:cs typeface="Arial"/>
              </a:defRPr>
            </a:lvl1pPr>
          </a:lstStyle>
          <a:p>
            <a:r>
              <a:rPr lang="it-IT" sz="2800"/>
              <a:t>TEMPORAL CONNECTIVES</a:t>
            </a:r>
          </a:p>
        </p:txBody>
      </p:sp>
      <p:sp>
        <p:nvSpPr>
          <p:cNvPr id="7" name="TextBox 6">
            <a:extLst>
              <a:ext uri="{FF2B5EF4-FFF2-40B4-BE49-F238E27FC236}">
                <a16:creationId xmlns:a16="http://schemas.microsoft.com/office/drawing/2014/main" id="{E2FCC70E-D927-07A4-755D-302DDE767E8A}"/>
              </a:ext>
            </a:extLst>
          </p:cNvPr>
          <p:cNvSpPr txBox="1"/>
          <p:nvPr/>
        </p:nvSpPr>
        <p:spPr>
          <a:xfrm>
            <a:off x="250281" y="535411"/>
            <a:ext cx="5662839" cy="523220"/>
          </a:xfrm>
          <a:prstGeom prst="rect">
            <a:avLst/>
          </a:prstGeom>
          <a:noFill/>
        </p:spPr>
        <p:txBody>
          <a:bodyPr wrap="square" rtlCol="0">
            <a:spAutoFit/>
          </a:bodyPr>
          <a:lstStyle/>
          <a:p>
            <a:r>
              <a:rPr lang="it-IT" sz="2800" err="1">
                <a:solidFill>
                  <a:schemeClr val="bg1"/>
                </a:solidFill>
                <a:latin typeface="Arial" panose="020B0604020202020204" pitchFamily="34" charset="0"/>
                <a:cs typeface="Arial" panose="020B0604020202020204" pitchFamily="34" charset="0"/>
              </a:rPr>
              <a:t>Eventually</a:t>
            </a:r>
            <a:endParaRPr lang="en-US" sz="2800">
              <a:solidFill>
                <a:schemeClr val="bg1"/>
              </a:solidFill>
              <a:latin typeface="Arial" panose="020B0604020202020204" pitchFamily="34" charset="0"/>
              <a:cs typeface="Arial" panose="020B0604020202020204" pitchFamily="34" charset="0"/>
            </a:endParaRPr>
          </a:p>
        </p:txBody>
      </p:sp>
      <p:cxnSp>
        <p:nvCxnSpPr>
          <p:cNvPr id="2" name="Connettore 1 3">
            <a:extLst>
              <a:ext uri="{FF2B5EF4-FFF2-40B4-BE49-F238E27FC236}">
                <a16:creationId xmlns:a16="http://schemas.microsoft.com/office/drawing/2014/main" id="{0EB21ECF-6817-08F4-0D2F-ACAF828D45CF}"/>
              </a:ext>
            </a:extLst>
          </p:cNvPr>
          <p:cNvCxnSpPr>
            <a:cxnSpLocks/>
          </p:cNvCxnSpPr>
          <p:nvPr/>
        </p:nvCxnSpPr>
        <p:spPr>
          <a:xfrm>
            <a:off x="5609230" y="1282890"/>
            <a:ext cx="0" cy="4831307"/>
          </a:xfrm>
          <a:prstGeom prst="line">
            <a:avLst/>
          </a:prstGeom>
          <a:ln w="38100">
            <a:solidFill>
              <a:srgbClr val="728FA5"/>
            </a:solidFill>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7FC3ED29-22F4-B3E6-3E25-9321760F7CE3}"/>
              </a:ext>
            </a:extLst>
          </p:cNvPr>
          <p:cNvSpPr/>
          <p:nvPr/>
        </p:nvSpPr>
        <p:spPr>
          <a:xfrm>
            <a:off x="5911247" y="2643809"/>
            <a:ext cx="1622607" cy="437321"/>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5A039A-C9DD-24C8-5C3A-EDE90337CF8F}"/>
              </a:ext>
            </a:extLst>
          </p:cNvPr>
          <p:cNvSpPr/>
          <p:nvPr/>
        </p:nvSpPr>
        <p:spPr>
          <a:xfrm>
            <a:off x="7685590" y="3588346"/>
            <a:ext cx="1622607" cy="437321"/>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3950E80-6837-AE90-BA07-B90441D36787}"/>
              </a:ext>
            </a:extLst>
          </p:cNvPr>
          <p:cNvSpPr txBox="1"/>
          <p:nvPr/>
        </p:nvSpPr>
        <p:spPr>
          <a:xfrm>
            <a:off x="11490450" y="264563"/>
            <a:ext cx="451269"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393673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A1D2EFCF-8821-83BC-D526-62E78C513181}"/>
              </a:ext>
            </a:extLst>
          </p:cNvPr>
          <p:cNvSpPr txBox="1"/>
          <p:nvPr/>
        </p:nvSpPr>
        <p:spPr>
          <a:xfrm>
            <a:off x="10667629" y="1408497"/>
            <a:ext cx="1209257" cy="369332"/>
          </a:xfrm>
          <a:prstGeom prst="rect">
            <a:avLst/>
          </a:prstGeom>
          <a:noFill/>
        </p:spPr>
        <p:txBody>
          <a:bodyPr wrap="square" rtlCol="0">
            <a:spAutoFit/>
          </a:bodyPr>
          <a:lstStyle/>
          <a:p>
            <a:r>
              <a:rPr lang="it-IT" b="1">
                <a:solidFill>
                  <a:srgbClr val="729134"/>
                </a:solidFill>
              </a:rPr>
              <a:t> </a:t>
            </a:r>
          </a:p>
        </p:txBody>
      </p:sp>
      <p:sp>
        <p:nvSpPr>
          <p:cNvPr id="9" name="Rettangolo 8">
            <a:extLst>
              <a:ext uri="{FF2B5EF4-FFF2-40B4-BE49-F238E27FC236}">
                <a16:creationId xmlns:a16="http://schemas.microsoft.com/office/drawing/2014/main" id="{0008D1E5-4139-730C-4B71-99E8E6D12C7B}"/>
              </a:ext>
            </a:extLst>
          </p:cNvPr>
          <p:cNvSpPr/>
          <p:nvPr/>
        </p:nvSpPr>
        <p:spPr>
          <a:xfrm>
            <a:off x="567919" y="4130409"/>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7A8C5B16-AFD4-C892-A33A-142AF91EF286}"/>
              </a:ext>
            </a:extLst>
          </p:cNvPr>
          <p:cNvSpPr/>
          <p:nvPr/>
        </p:nvSpPr>
        <p:spPr>
          <a:xfrm>
            <a:off x="2047345" y="4130408"/>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393598C-B887-F30D-1DD8-00721E2F0401}"/>
              </a:ext>
            </a:extLst>
          </p:cNvPr>
          <p:cNvSpPr/>
          <p:nvPr/>
        </p:nvSpPr>
        <p:spPr>
          <a:xfrm>
            <a:off x="3526770" y="4130408"/>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A141F8D8-C91C-A783-5582-902A1075C7BB}"/>
              </a:ext>
            </a:extLst>
          </p:cNvPr>
          <p:cNvSpPr/>
          <p:nvPr/>
        </p:nvSpPr>
        <p:spPr>
          <a:xfrm>
            <a:off x="5006196" y="4130406"/>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CDDB3769-B0BB-5887-1977-FF735157217B}"/>
              </a:ext>
            </a:extLst>
          </p:cNvPr>
          <p:cNvSpPr/>
          <p:nvPr/>
        </p:nvSpPr>
        <p:spPr>
          <a:xfrm>
            <a:off x="6485622" y="4130405"/>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D81C262E-7F07-3E5A-0652-B639BE2013D1}"/>
              </a:ext>
            </a:extLst>
          </p:cNvPr>
          <p:cNvSpPr/>
          <p:nvPr/>
        </p:nvSpPr>
        <p:spPr>
          <a:xfrm>
            <a:off x="7965048" y="4130405"/>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368BB8D4-93B2-E450-A837-F3A1CE13072C}"/>
              </a:ext>
            </a:extLst>
          </p:cNvPr>
          <p:cNvSpPr/>
          <p:nvPr/>
        </p:nvSpPr>
        <p:spPr>
          <a:xfrm>
            <a:off x="9444473" y="4130405"/>
            <a:ext cx="1479426" cy="15828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B50FD1A9-B794-2B83-0B63-A37380D629F0}"/>
              </a:ext>
            </a:extLst>
          </p:cNvPr>
          <p:cNvSpPr txBox="1"/>
          <p:nvPr/>
        </p:nvSpPr>
        <p:spPr>
          <a:xfrm>
            <a:off x="5503481" y="4321645"/>
            <a:ext cx="928350"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a:t>
            </a:r>
          </a:p>
        </p:txBody>
      </p:sp>
      <p:sp>
        <p:nvSpPr>
          <p:cNvPr id="18" name="CasellaDiTesto 17">
            <a:extLst>
              <a:ext uri="{FF2B5EF4-FFF2-40B4-BE49-F238E27FC236}">
                <a16:creationId xmlns:a16="http://schemas.microsoft.com/office/drawing/2014/main" id="{0D4E2D6B-4A76-4FBE-39B0-F4001BC8D461}"/>
              </a:ext>
            </a:extLst>
          </p:cNvPr>
          <p:cNvSpPr txBox="1"/>
          <p:nvPr/>
        </p:nvSpPr>
        <p:spPr>
          <a:xfrm>
            <a:off x="6615937" y="4320680"/>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i+1</a:t>
            </a:r>
          </a:p>
        </p:txBody>
      </p:sp>
      <p:sp>
        <p:nvSpPr>
          <p:cNvPr id="19" name="CasellaDiTesto 18">
            <a:extLst>
              <a:ext uri="{FF2B5EF4-FFF2-40B4-BE49-F238E27FC236}">
                <a16:creationId xmlns:a16="http://schemas.microsoft.com/office/drawing/2014/main" id="{B501E311-387E-70DE-85C3-EBFB4208EEF3}"/>
              </a:ext>
            </a:extLst>
          </p:cNvPr>
          <p:cNvSpPr txBox="1"/>
          <p:nvPr/>
        </p:nvSpPr>
        <p:spPr>
          <a:xfrm>
            <a:off x="8003310" y="4320680"/>
            <a:ext cx="1846394" cy="1200329"/>
          </a:xfrm>
          <a:prstGeom prst="rect">
            <a:avLst/>
          </a:prstGeom>
          <a:noFill/>
        </p:spPr>
        <p:txBody>
          <a:bodyPr wrap="square" rtlCol="0">
            <a:spAutoFit/>
          </a:bodyPr>
          <a:lstStyle/>
          <a:p>
            <a:r>
              <a:rPr lang="it-IT" sz="7200">
                <a:latin typeface="Arial" panose="020B0604020202020204" pitchFamily="34" charset="0"/>
                <a:cs typeface="Arial" panose="020B0604020202020204" pitchFamily="34" charset="0"/>
              </a:rPr>
              <a:t>i+2</a:t>
            </a:r>
          </a:p>
        </p:txBody>
      </p:sp>
      <p:sp>
        <p:nvSpPr>
          <p:cNvPr id="20" name="CasellaDiTesto 19">
            <a:extLst>
              <a:ext uri="{FF2B5EF4-FFF2-40B4-BE49-F238E27FC236}">
                <a16:creationId xmlns:a16="http://schemas.microsoft.com/office/drawing/2014/main" id="{A2517D76-0365-4491-0A47-7BFC126768CA}"/>
              </a:ext>
            </a:extLst>
          </p:cNvPr>
          <p:cNvSpPr txBox="1"/>
          <p:nvPr/>
        </p:nvSpPr>
        <p:spPr>
          <a:xfrm>
            <a:off x="9446134" y="4342195"/>
            <a:ext cx="1846394" cy="1200329"/>
          </a:xfrm>
          <a:prstGeom prst="rect">
            <a:avLst/>
          </a:prstGeom>
          <a:noFill/>
        </p:spPr>
        <p:txBody>
          <a:bodyPr wrap="square" rtlCol="0">
            <a:spAutoFit/>
          </a:bodyPr>
          <a:lstStyle/>
          <a:p>
            <a:r>
              <a:rPr lang="it-IT" sz="7200" err="1">
                <a:latin typeface="Arial" panose="020B0604020202020204" pitchFamily="34" charset="0"/>
                <a:cs typeface="Arial" panose="020B0604020202020204" pitchFamily="34" charset="0"/>
              </a:rPr>
              <a:t>i+N</a:t>
            </a:r>
            <a:endParaRPr lang="it-IT" sz="7200">
              <a:latin typeface="Arial" panose="020B0604020202020204" pitchFamily="34" charset="0"/>
              <a:cs typeface="Arial" panose="020B0604020202020204" pitchFamily="34" charset="0"/>
            </a:endParaRPr>
          </a:p>
        </p:txBody>
      </p:sp>
      <p:sp>
        <p:nvSpPr>
          <p:cNvPr id="22" name="CasellaDiTesto 21">
            <a:extLst>
              <a:ext uri="{FF2B5EF4-FFF2-40B4-BE49-F238E27FC236}">
                <a16:creationId xmlns:a16="http://schemas.microsoft.com/office/drawing/2014/main" id="{2FA379AF-A824-D306-93E4-6B9D28138A3A}"/>
              </a:ext>
            </a:extLst>
          </p:cNvPr>
          <p:cNvSpPr txBox="1"/>
          <p:nvPr/>
        </p:nvSpPr>
        <p:spPr>
          <a:xfrm>
            <a:off x="6907836" y="3355297"/>
            <a:ext cx="2745450" cy="769441"/>
          </a:xfrm>
          <a:prstGeom prst="rect">
            <a:avLst/>
          </a:prstGeom>
          <a:noFill/>
        </p:spPr>
        <p:txBody>
          <a:bodyPr wrap="square">
            <a:spAutoFit/>
          </a:bodyPr>
          <a:lstStyle/>
          <a:p>
            <a:r>
              <a:rPr lang="it-IT" sz="4400" dirty="0">
                <a:latin typeface="Arial" panose="020B0604020202020204" pitchFamily="34" charset="0"/>
                <a:cs typeface="Arial" panose="020B0604020202020204" pitchFamily="34" charset="0"/>
              </a:rPr>
              <a:t>AFTER </a:t>
            </a:r>
            <a:r>
              <a:rPr lang="it-IT" sz="4400" dirty="0">
                <a:solidFill>
                  <a:srgbClr val="729134"/>
                </a:solidFill>
                <a:latin typeface="Arial" panose="020B0604020202020204" pitchFamily="34" charset="0"/>
                <a:cs typeface="Arial" panose="020B0604020202020204" pitchFamily="34" charset="0"/>
              </a:rPr>
              <a:t>F</a:t>
            </a:r>
            <a:r>
              <a:rPr lang="it-IT" sz="4400" dirty="0">
                <a:latin typeface="Arial" panose="020B0604020202020204" pitchFamily="34" charset="0"/>
                <a:cs typeface="Arial" panose="020B0604020202020204" pitchFamily="34" charset="0"/>
              </a:rPr>
              <a:t> </a:t>
            </a:r>
          </a:p>
        </p:txBody>
      </p:sp>
      <p:sp>
        <p:nvSpPr>
          <p:cNvPr id="23" name="CasellaDiTesto 22">
            <a:extLst>
              <a:ext uri="{FF2B5EF4-FFF2-40B4-BE49-F238E27FC236}">
                <a16:creationId xmlns:a16="http://schemas.microsoft.com/office/drawing/2014/main" id="{88A1ADBF-A312-5C68-F6CA-E2437AFE7987}"/>
              </a:ext>
            </a:extLst>
          </p:cNvPr>
          <p:cNvSpPr txBox="1"/>
          <p:nvPr/>
        </p:nvSpPr>
        <p:spPr>
          <a:xfrm>
            <a:off x="10667628" y="1428145"/>
            <a:ext cx="1397752" cy="369332"/>
          </a:xfrm>
          <a:prstGeom prst="rect">
            <a:avLst/>
          </a:prstGeom>
          <a:noFill/>
        </p:spPr>
        <p:txBody>
          <a:bodyPr wrap="square" rtlCol="0">
            <a:spAutoFit/>
          </a:bodyPr>
          <a:lstStyle/>
          <a:p>
            <a:r>
              <a:rPr lang="it-IT" b="1">
                <a:solidFill>
                  <a:srgbClr val="729134"/>
                </a:solidFill>
                <a:latin typeface="Arial" panose="020B0604020202020204" pitchFamily="34" charset="0"/>
                <a:cs typeface="Arial" panose="020B0604020202020204" pitchFamily="34" charset="0"/>
              </a:rPr>
              <a:t>F IS TRUE </a:t>
            </a:r>
          </a:p>
        </p:txBody>
      </p:sp>
      <p:sp>
        <p:nvSpPr>
          <p:cNvPr id="24" name="Connettore 23">
            <a:extLst>
              <a:ext uri="{FF2B5EF4-FFF2-40B4-BE49-F238E27FC236}">
                <a16:creationId xmlns:a16="http://schemas.microsoft.com/office/drawing/2014/main" id="{241727E4-C0FE-759B-1BF3-EDAF55A97A30}"/>
              </a:ext>
            </a:extLst>
          </p:cNvPr>
          <p:cNvSpPr/>
          <p:nvPr/>
        </p:nvSpPr>
        <p:spPr>
          <a:xfrm>
            <a:off x="10435266" y="1501374"/>
            <a:ext cx="232363" cy="222875"/>
          </a:xfrm>
          <a:prstGeom prst="flowChartConnector">
            <a:avLst/>
          </a:prstGeom>
          <a:solidFill>
            <a:srgbClr val="729134"/>
          </a:solidFill>
          <a:ln>
            <a:solidFill>
              <a:srgbClr val="729134"/>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 name="CasellaDiTesto 5">
            <a:extLst>
              <a:ext uri="{FF2B5EF4-FFF2-40B4-BE49-F238E27FC236}">
                <a16:creationId xmlns:a16="http://schemas.microsoft.com/office/drawing/2014/main" id="{769ED382-74A3-168B-0A40-864B2F66F39D}"/>
              </a:ext>
            </a:extLst>
          </p:cNvPr>
          <p:cNvSpPr txBox="1"/>
          <p:nvPr/>
        </p:nvSpPr>
        <p:spPr>
          <a:xfrm>
            <a:off x="126620" y="1469081"/>
            <a:ext cx="9176491" cy="1323439"/>
          </a:xfrm>
          <a:prstGeom prst="rect">
            <a:avLst/>
          </a:prstGeom>
          <a:noFill/>
        </p:spPr>
        <p:txBody>
          <a:bodyPr wrap="square" rtlCol="0">
            <a:spAutoFit/>
          </a:bodyPr>
          <a:lstStyle/>
          <a:p>
            <a:r>
              <a:rPr lang="it-IT" sz="2000" dirty="0" err="1">
                <a:latin typeface="Arial" panose="020B0604020202020204" pitchFamily="34" charset="0"/>
                <a:cs typeface="Arial" panose="020B0604020202020204" pitchFamily="34" charset="0"/>
              </a:rPr>
              <a:t>Sintax</a:t>
            </a:r>
            <a:r>
              <a:rPr lang="it-IT" sz="2000"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a:t>
            </a:r>
            <a:r>
              <a:rPr lang="it-IT" sz="2000" b="1" dirty="0">
                <a:latin typeface="Arial" panose="020B0604020202020204" pitchFamily="34" charset="0"/>
                <a:cs typeface="Arial" panose="020B0604020202020204" pitchFamily="34" charset="0"/>
              </a:rPr>
              <a:t>::= </a:t>
            </a:r>
            <a:r>
              <a:rPr lang="it-IT" sz="2000" b="1" u="sng" dirty="0">
                <a:latin typeface="Arial" panose="020B0604020202020204" pitchFamily="34" charset="0"/>
                <a:cs typeface="Arial" panose="020B0604020202020204" pitchFamily="34" charset="0"/>
              </a:rPr>
              <a:t>un0p</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r>
              <a:rPr lang="it-IT" sz="2000" b="1" dirty="0">
                <a:latin typeface="Arial" panose="020B0604020202020204" pitchFamily="34" charset="0"/>
                <a:cs typeface="Arial" panose="020B0604020202020204" pitchFamily="34" charset="0"/>
              </a:rPr>
              <a:t> </a:t>
            </a:r>
            <a:r>
              <a:rPr lang="it-IT" sz="2000" b="1" u="sng" dirty="0">
                <a:latin typeface="Arial" panose="020B0604020202020204" pitchFamily="34" charset="0"/>
                <a:cs typeface="Arial" panose="020B0604020202020204" pitchFamily="34" charset="0"/>
              </a:rPr>
              <a:t>bin0p</a:t>
            </a:r>
            <a:r>
              <a:rPr lang="it-IT" sz="2000" b="1" dirty="0">
                <a:latin typeface="Arial" panose="020B0604020202020204" pitchFamily="34" charset="0"/>
                <a:cs typeface="Arial" panose="020B0604020202020204" pitchFamily="34" charset="0"/>
              </a:rPr>
              <a:t> </a:t>
            </a:r>
            <a:r>
              <a:rPr lang="it-IT" sz="2000" b="1" dirty="0" err="1">
                <a:latin typeface="Arial" panose="020B0604020202020204" pitchFamily="34" charset="0"/>
                <a:cs typeface="Arial" panose="020B0604020202020204" pitchFamily="34" charset="0"/>
              </a:rPr>
              <a:t>expr</a:t>
            </a:r>
            <a:endParaRPr lang="it-IT" sz="2000" b="1" dirty="0">
              <a:latin typeface="Arial" panose="020B0604020202020204" pitchFamily="34" charset="0"/>
              <a:cs typeface="Arial" panose="020B0604020202020204" pitchFamily="34" charset="0"/>
            </a:endParaRPr>
          </a:p>
          <a:p>
            <a:r>
              <a:rPr lang="it-IT" sz="2000" b="1"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v"/>
            </a:pPr>
            <a:r>
              <a:rPr lang="it-IT" sz="2000" b="1" dirty="0">
                <a:solidFill>
                  <a:srgbClr val="FFCC00"/>
                </a:solidFill>
                <a:latin typeface="Arial" panose="020B0604020202020204" pitchFamily="34" charset="0"/>
                <a:cs typeface="Arial" panose="020B0604020202020204" pitchFamily="34" charset="0"/>
              </a:rPr>
              <a:t>Un0p:</a:t>
            </a:r>
            <a:r>
              <a:rPr lang="it-IT" sz="2000" b="1" dirty="0">
                <a:solidFill>
                  <a:srgbClr val="FFCC00"/>
                </a:solidFill>
                <a:latin typeface="Arial" panose="020B0604020202020204" pitchFamily="34" charset="0"/>
                <a:cs typeface="Arial" panose="020B0604020202020204" pitchFamily="34" charset="0"/>
                <a:sym typeface="Wingdings" panose="05000000000000000000" pitchFamily="2" charset="2"/>
              </a:rPr>
              <a:t>:= </a:t>
            </a:r>
            <a:r>
              <a:rPr lang="it-IT" sz="2000" b="1" dirty="0" err="1">
                <a:solidFill>
                  <a:srgbClr val="FFCC00"/>
                </a:solidFill>
                <a:latin typeface="Arial" panose="020B0604020202020204" pitchFamily="34" charset="0"/>
                <a:cs typeface="Arial" panose="020B0604020202020204" pitchFamily="34" charset="0"/>
                <a:sym typeface="Wingdings" panose="05000000000000000000" pitchFamily="2" charset="2"/>
              </a:rPr>
              <a:t>always</a:t>
            </a:r>
            <a:r>
              <a:rPr lang="it-IT" sz="2000" b="1" dirty="0">
                <a:solidFill>
                  <a:srgbClr val="FFCC00"/>
                </a:solidFill>
                <a:latin typeface="Arial" panose="020B0604020202020204" pitchFamily="34" charset="0"/>
                <a:cs typeface="Arial" panose="020B0604020202020204" pitchFamily="34" charset="0"/>
                <a:sym typeface="Wingdings" panose="05000000000000000000" pitchFamily="2" charset="2"/>
              </a:rPr>
              <a:t>| after| </a:t>
            </a:r>
            <a:r>
              <a:rPr lang="it-IT" sz="2000" b="1" dirty="0" err="1">
                <a:solidFill>
                  <a:srgbClr val="FFCC00"/>
                </a:solidFill>
                <a:latin typeface="Arial" panose="020B0604020202020204" pitchFamily="34" charset="0"/>
                <a:cs typeface="Arial" panose="020B0604020202020204" pitchFamily="34" charset="0"/>
                <a:sym typeface="Wingdings" panose="05000000000000000000" pitchFamily="2" charset="2"/>
              </a:rPr>
              <a:t>eventually</a:t>
            </a:r>
            <a:endParaRPr lang="it-IT" sz="2000" b="1" dirty="0">
              <a:solidFill>
                <a:srgbClr val="FFCC00"/>
              </a:solidFill>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v"/>
            </a:pPr>
            <a:r>
              <a:rPr lang="it-IT" sz="2000" b="1" dirty="0">
                <a:latin typeface="Arial" panose="020B0604020202020204" pitchFamily="34" charset="0"/>
                <a:cs typeface="Arial" panose="020B0604020202020204" pitchFamily="34" charset="0"/>
                <a:sym typeface="Wingdings" panose="05000000000000000000" pitchFamily="2" charset="2"/>
              </a:rPr>
              <a:t>Bin0p::= </a:t>
            </a:r>
            <a:r>
              <a:rPr lang="it-IT" sz="2000" b="1" dirty="0" err="1">
                <a:latin typeface="Arial" panose="020B0604020202020204" pitchFamily="34" charset="0"/>
                <a:cs typeface="Arial" panose="020B0604020202020204" pitchFamily="34" charset="0"/>
                <a:sym typeface="Wingdings" panose="05000000000000000000" pitchFamily="2" charset="2"/>
              </a:rPr>
              <a:t>until</a:t>
            </a:r>
            <a:r>
              <a:rPr lang="it-IT" sz="2000" b="1" dirty="0">
                <a:latin typeface="Arial" panose="020B0604020202020204" pitchFamily="34" charset="0"/>
                <a:cs typeface="Arial" panose="020B0604020202020204" pitchFamily="34" charset="0"/>
                <a:sym typeface="Wingdings" panose="05000000000000000000" pitchFamily="2" charset="2"/>
              </a:rPr>
              <a:t>| releases| ;</a:t>
            </a:r>
            <a:endParaRPr lang="it-IT" sz="2000" dirty="0">
              <a:latin typeface="Arial" panose="020B0604020202020204" pitchFamily="34" charset="0"/>
              <a:cs typeface="Arial" panose="020B0604020202020204" pitchFamily="34" charset="0"/>
            </a:endParaRPr>
          </a:p>
        </p:txBody>
      </p:sp>
      <p:sp>
        <p:nvSpPr>
          <p:cNvPr id="6" name="Scroll: Horizontal 5">
            <a:extLst>
              <a:ext uri="{FF2B5EF4-FFF2-40B4-BE49-F238E27FC236}">
                <a16:creationId xmlns:a16="http://schemas.microsoft.com/office/drawing/2014/main" id="{B0585488-E37B-2FDD-9364-ECAD5D4E171F}"/>
              </a:ext>
            </a:extLst>
          </p:cNvPr>
          <p:cNvSpPr/>
          <p:nvPr/>
        </p:nvSpPr>
        <p:spPr>
          <a:xfrm>
            <a:off x="293382" y="2776383"/>
            <a:ext cx="4791120" cy="778669"/>
          </a:xfrm>
          <a:prstGeom prst="horizontalScroll">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u="sng">
                <a:solidFill>
                  <a:schemeClr val="tx1"/>
                </a:solidFill>
                <a:latin typeface="Arial" panose="020B0604020202020204" pitchFamily="34" charset="0"/>
                <a:cs typeface="Arial" panose="020B0604020202020204" pitchFamily="34" charset="0"/>
              </a:rPr>
              <a:t>AFTER F</a:t>
            </a:r>
            <a:r>
              <a:rPr lang="en-US" sz="1600" b="1">
                <a:solidFill>
                  <a:schemeClr val="tx1"/>
                </a:solidFill>
                <a:latin typeface="Arial" panose="020B0604020202020204" pitchFamily="34" charset="0"/>
                <a:cs typeface="Arial" panose="020B0604020202020204" pitchFamily="34" charset="0"/>
              </a:rPr>
              <a:t> </a:t>
            </a:r>
            <a:r>
              <a:rPr lang="en-US" sz="1600">
                <a:solidFill>
                  <a:schemeClr val="tx1"/>
                </a:solidFill>
                <a:latin typeface="Arial" panose="020B0604020202020204" pitchFamily="34" charset="0"/>
                <a:cs typeface="Arial" panose="020B0604020202020204" pitchFamily="34" charset="0"/>
              </a:rPr>
              <a:t>= </a:t>
            </a:r>
            <a:r>
              <a:rPr lang="en-US" sz="1600">
                <a:solidFill>
                  <a:srgbClr val="00B050"/>
                </a:solidFill>
                <a:latin typeface="Arial" panose="020B0604020202020204" pitchFamily="34" charset="0"/>
                <a:cs typeface="Arial" panose="020B0604020202020204" pitchFamily="34" charset="0"/>
              </a:rPr>
              <a:t>true</a:t>
            </a:r>
            <a:r>
              <a:rPr lang="en-US" sz="1600">
                <a:solidFill>
                  <a:schemeClr val="tx1"/>
                </a:solidFill>
                <a:latin typeface="Arial" panose="020B0604020202020204" pitchFamily="34" charset="0"/>
                <a:cs typeface="Arial" panose="020B0604020202020204" pitchFamily="34" charset="0"/>
              </a:rPr>
              <a:t> in</a:t>
            </a:r>
            <a:r>
              <a:rPr lang="en-US" sz="1600">
                <a:solidFill>
                  <a:srgbClr val="0033CC"/>
                </a:solidFill>
                <a:latin typeface="Arial" panose="020B0604020202020204" pitchFamily="34" charset="0"/>
                <a:cs typeface="Arial" panose="020B0604020202020204" pitchFamily="34" charset="0"/>
              </a:rPr>
              <a:t> </a:t>
            </a:r>
            <a:r>
              <a:rPr lang="en-US" sz="1600" err="1">
                <a:solidFill>
                  <a:srgbClr val="0033CC"/>
                </a:solidFill>
                <a:latin typeface="Arial" panose="020B0604020202020204" pitchFamily="34" charset="0"/>
                <a:cs typeface="Arial" panose="020B0604020202020204" pitchFamily="34" charset="0"/>
              </a:rPr>
              <a:t>i</a:t>
            </a:r>
            <a:r>
              <a:rPr lang="en-US" sz="1600">
                <a:solidFill>
                  <a:srgbClr val="0033CC"/>
                </a:solidFill>
                <a:latin typeface="Arial" panose="020B0604020202020204" pitchFamily="34" charset="0"/>
                <a:cs typeface="Arial" panose="020B0604020202020204" pitchFamily="34" charset="0"/>
              </a:rPr>
              <a:t> </a:t>
            </a:r>
            <a:r>
              <a:rPr lang="en-US" sz="1600" b="1" err="1">
                <a:solidFill>
                  <a:schemeClr val="tx1"/>
                </a:solidFill>
                <a:latin typeface="Arial" panose="020B0604020202020204" pitchFamily="34" charset="0"/>
                <a:cs typeface="Arial" panose="020B0604020202020204" pitchFamily="34" charset="0"/>
              </a:rPr>
              <a:t>iff</a:t>
            </a:r>
            <a:r>
              <a:rPr lang="en-US" sz="1600">
                <a:solidFill>
                  <a:schemeClr val="tx1"/>
                </a:solidFill>
                <a:latin typeface="Arial" panose="020B0604020202020204" pitchFamily="34" charset="0"/>
                <a:cs typeface="Arial" panose="020B0604020202020204" pitchFamily="34" charset="0"/>
              </a:rPr>
              <a:t> F =</a:t>
            </a:r>
            <a:r>
              <a:rPr lang="en-US" sz="1600">
                <a:solidFill>
                  <a:srgbClr val="00B050"/>
                </a:solidFill>
                <a:latin typeface="Arial" panose="020B0604020202020204" pitchFamily="34" charset="0"/>
                <a:cs typeface="Arial" panose="020B0604020202020204" pitchFamily="34" charset="0"/>
              </a:rPr>
              <a:t> true </a:t>
            </a:r>
            <a:r>
              <a:rPr lang="en-US" sz="1600">
                <a:solidFill>
                  <a:schemeClr val="tx1"/>
                </a:solidFill>
                <a:latin typeface="Arial" panose="020B0604020202020204" pitchFamily="34" charset="0"/>
                <a:cs typeface="Arial" panose="020B0604020202020204" pitchFamily="34" charset="0"/>
              </a:rPr>
              <a:t>in </a:t>
            </a:r>
            <a:r>
              <a:rPr lang="en-US" sz="1600">
                <a:solidFill>
                  <a:srgbClr val="0033CC"/>
                </a:solidFill>
                <a:latin typeface="Arial" panose="020B0604020202020204" pitchFamily="34" charset="0"/>
                <a:cs typeface="Arial" panose="020B0604020202020204" pitchFamily="34" charset="0"/>
              </a:rPr>
              <a:t>i+1 </a:t>
            </a:r>
          </a:p>
        </p:txBody>
      </p:sp>
      <p:sp>
        <p:nvSpPr>
          <p:cNvPr id="17" name="Titolo 1">
            <a:extLst>
              <a:ext uri="{FF2B5EF4-FFF2-40B4-BE49-F238E27FC236}">
                <a16:creationId xmlns:a16="http://schemas.microsoft.com/office/drawing/2014/main" id="{556F9026-162A-6C01-7B57-EC6F5E0D976E}"/>
              </a:ext>
            </a:extLst>
          </p:cNvPr>
          <p:cNvSpPr>
            <a:spLocks noGrp="1"/>
          </p:cNvSpPr>
          <p:nvPr>
            <p:ph type="title"/>
          </p:nvPr>
        </p:nvSpPr>
        <p:spPr>
          <a:xfrm>
            <a:off x="250280" y="106508"/>
            <a:ext cx="7435310" cy="1159501"/>
          </a:xfrm>
        </p:spPr>
        <p:txBody>
          <a:bodyPr>
            <a:normAutofit/>
          </a:bodyPr>
          <a:lstStyle/>
          <a:p>
            <a:r>
              <a:rPr lang="it-IT" sz="2800"/>
              <a:t>TEMPORAL CONNECTIVES</a:t>
            </a:r>
          </a:p>
        </p:txBody>
      </p:sp>
      <p:sp>
        <p:nvSpPr>
          <p:cNvPr id="21" name="TextBox 20">
            <a:extLst>
              <a:ext uri="{FF2B5EF4-FFF2-40B4-BE49-F238E27FC236}">
                <a16:creationId xmlns:a16="http://schemas.microsoft.com/office/drawing/2014/main" id="{A528737D-7CC0-71EA-1A19-5F375EC39676}"/>
              </a:ext>
            </a:extLst>
          </p:cNvPr>
          <p:cNvSpPr txBox="1"/>
          <p:nvPr/>
        </p:nvSpPr>
        <p:spPr>
          <a:xfrm>
            <a:off x="250281" y="535411"/>
            <a:ext cx="5662839" cy="523220"/>
          </a:xfrm>
          <a:prstGeom prst="rect">
            <a:avLst/>
          </a:prstGeom>
          <a:noFill/>
        </p:spPr>
        <p:txBody>
          <a:bodyPr wrap="square" rtlCol="0">
            <a:spAutoFit/>
          </a:bodyPr>
          <a:lstStyle/>
          <a:p>
            <a:r>
              <a:rPr lang="it-IT" sz="2800">
                <a:solidFill>
                  <a:schemeClr val="bg1"/>
                </a:solidFill>
                <a:latin typeface="Arial" panose="020B0604020202020204" pitchFamily="34" charset="0"/>
                <a:cs typeface="Arial" panose="020B0604020202020204" pitchFamily="34" charset="0"/>
              </a:rPr>
              <a:t>After</a:t>
            </a:r>
            <a:endParaRPr lang="en-US" sz="2800">
              <a:solidFill>
                <a:schemeClr val="bg1"/>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4B0BBBA1-2DBB-DAF4-AC33-88E2CBB53721}"/>
              </a:ext>
            </a:extLst>
          </p:cNvPr>
          <p:cNvSpPr txBox="1"/>
          <p:nvPr/>
        </p:nvSpPr>
        <p:spPr>
          <a:xfrm>
            <a:off x="11490450" y="264563"/>
            <a:ext cx="451269"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8</a:t>
            </a:r>
          </a:p>
        </p:txBody>
      </p:sp>
      <p:sp>
        <p:nvSpPr>
          <p:cNvPr id="3" name="TextBox 2">
            <a:extLst>
              <a:ext uri="{FF2B5EF4-FFF2-40B4-BE49-F238E27FC236}">
                <a16:creationId xmlns:a16="http://schemas.microsoft.com/office/drawing/2014/main" id="{F86536B7-83D6-6BCD-FBB4-02B35D57F06B}"/>
              </a:ext>
            </a:extLst>
          </p:cNvPr>
          <p:cNvSpPr txBox="1"/>
          <p:nvPr/>
        </p:nvSpPr>
        <p:spPr>
          <a:xfrm>
            <a:off x="1482622" y="3524211"/>
            <a:ext cx="2412639" cy="523220"/>
          </a:xfrm>
          <a:prstGeom prst="rect">
            <a:avLst/>
          </a:prstGeom>
          <a:noFill/>
          <a:ln w="38100">
            <a:solidFill>
              <a:srgbClr val="C00000"/>
            </a:solidFill>
          </a:ln>
          <a:effectLst/>
        </p:spPr>
        <p:txBody>
          <a:bodyPr wrap="square" rtlCol="0">
            <a:spAutoFit/>
          </a:bodyPr>
          <a:lstStyle/>
          <a:p>
            <a:r>
              <a:rPr lang="en-US" sz="2800" dirty="0">
                <a:latin typeface="Arial" panose="020B0604020202020204" pitchFamily="34" charset="0"/>
                <a:cs typeface="Arial" panose="020B0604020202020204" pitchFamily="34" charset="0"/>
              </a:rPr>
              <a:t>AFTER S = S’</a:t>
            </a:r>
          </a:p>
        </p:txBody>
      </p:sp>
    </p:spTree>
    <p:extLst>
      <p:ext uri="{BB962C8B-B14F-4D97-AF65-F5344CB8AC3E}">
        <p14:creationId xmlns:p14="http://schemas.microsoft.com/office/powerpoint/2010/main" val="343777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80A16D"/>
                                      </p:to>
                                    </p:animClr>
                                    <p:animClr clrSpc="rgb" dir="cw">
                                      <p:cBhvr>
                                        <p:cTn id="7" dur="500" fill="hold"/>
                                        <p:tgtEl>
                                          <p:spTgt spid="18">
                                            <p:txEl>
                                              <p:pRg st="0" end="0"/>
                                            </p:txEl>
                                          </p:spTgt>
                                        </p:tgtEl>
                                        <p:attrNameLst>
                                          <p:attrName>fillcolor</p:attrName>
                                        </p:attrNameLst>
                                      </p:cBhvr>
                                      <p:to>
                                        <a:srgbClr val="80A16D"/>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1|31.4"/>
</p:tagLst>
</file>

<file path=ppt/tags/tag2.xml><?xml version="1.0" encoding="utf-8"?>
<p:tagLst xmlns:a="http://schemas.openxmlformats.org/drawingml/2006/main" xmlns:r="http://schemas.openxmlformats.org/officeDocument/2006/relationships" xmlns:p="http://schemas.openxmlformats.org/presentationml/2006/main">
  <p:tag name="TIMING" val="|15.1|31.4"/>
</p:tagLst>
</file>

<file path=ppt/tags/tag3.xml><?xml version="1.0" encoding="utf-8"?>
<p:tagLst xmlns:a="http://schemas.openxmlformats.org/drawingml/2006/main" xmlns:r="http://schemas.openxmlformats.org/officeDocument/2006/relationships" xmlns:p="http://schemas.openxmlformats.org/presentationml/2006/main">
  <p:tag name="TIMING" val="|31.7|2.5"/>
</p:tagLst>
</file>

<file path=ppt/tags/tag4.xml><?xml version="1.0" encoding="utf-8"?>
<p:tagLst xmlns:a="http://schemas.openxmlformats.org/drawingml/2006/main" xmlns:r="http://schemas.openxmlformats.org/officeDocument/2006/relationships" xmlns:p="http://schemas.openxmlformats.org/presentationml/2006/main">
  <p:tag name="TIMING" val="|10|3.6|2|1.5|1.4"/>
</p:tagLst>
</file>

<file path=ppt/theme/theme1.xml><?xml version="1.0" encoding="utf-8"?>
<a:theme xmlns:a="http://schemas.openxmlformats.org/drawingml/2006/main" name="PO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301edf9-f60b-4124-92e3-c5c212726f1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9BB4C475995D1468291F49F0CAC66A0" ma:contentTypeVersion="15" ma:contentTypeDescription="Creare un nuovo documento." ma:contentTypeScope="" ma:versionID="14c484d1f6cab7c1aa39d211003c3c33">
  <xsd:schema xmlns:xsd="http://www.w3.org/2001/XMLSchema" xmlns:xs="http://www.w3.org/2001/XMLSchema" xmlns:p="http://schemas.microsoft.com/office/2006/metadata/properties" xmlns:ns3="76ae1096-02b8-4486-847b-f806e395b9d5" xmlns:ns4="8301edf9-f60b-4124-92e3-c5c212726f15" targetNamespace="http://schemas.microsoft.com/office/2006/metadata/properties" ma:root="true" ma:fieldsID="255179ae8c69c55422539c5f4475e9ed" ns3:_="" ns4:_="">
    <xsd:import namespace="76ae1096-02b8-4486-847b-f806e395b9d5"/>
    <xsd:import namespace="8301edf9-f60b-4124-92e3-c5c212726f1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ServiceDateTaken" minOccurs="0"/>
                <xsd:element ref="ns4:MediaLengthInSeconds" minOccurs="0"/>
                <xsd:element ref="ns4:_activity"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ae1096-02b8-4486-847b-f806e395b9d5"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01edf9-f60b-4124-92e3-c5c212726f1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255C6D-6356-4A12-BC5B-1FB09152DA81}">
  <ds:schemaRefs>
    <ds:schemaRef ds:uri="http://purl.org/dc/elements/1.1/"/>
    <ds:schemaRef ds:uri="8301edf9-f60b-4124-92e3-c5c212726f15"/>
    <ds:schemaRef ds:uri="http://schemas.microsoft.com/office/2006/metadata/properties"/>
    <ds:schemaRef ds:uri="http://purl.org/dc/terms/"/>
    <ds:schemaRef ds:uri="76ae1096-02b8-4486-847b-f806e395b9d5"/>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E9C94F55-8964-4E10-A85B-ED8F974206A5}">
  <ds:schemaRefs>
    <ds:schemaRef ds:uri="http://schemas.microsoft.com/sharepoint/v3/contenttype/forms"/>
  </ds:schemaRefs>
</ds:datastoreItem>
</file>

<file path=customXml/itemProps3.xml><?xml version="1.0" encoding="utf-8"?>
<ds:datastoreItem xmlns:ds="http://schemas.openxmlformats.org/officeDocument/2006/customXml" ds:itemID="{7E6E2E0B-5537-471B-BD88-69E1D30819A6}">
  <ds:schemaRefs>
    <ds:schemaRef ds:uri="76ae1096-02b8-4486-847b-f806e395b9d5"/>
    <ds:schemaRef ds:uri="8301edf9-f60b-4124-92e3-c5c212726f1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3898</Words>
  <Application>Microsoft Office PowerPoint</Application>
  <PresentationFormat>Widescreen</PresentationFormat>
  <Paragraphs>398</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-apple-system</vt:lpstr>
      <vt:lpstr>Arial</vt:lpstr>
      <vt:lpstr>Calibri</vt:lpstr>
      <vt:lpstr>Consolas</vt:lpstr>
      <vt:lpstr>Droid Serif</vt:lpstr>
      <vt:lpstr>Helvetica Neue</vt:lpstr>
      <vt:lpstr>Wingdings</vt:lpstr>
      <vt:lpstr>POLI</vt:lpstr>
      <vt:lpstr>ALLOY 6-Syntactic overview TEMPORAL CONNECTIVES</vt:lpstr>
      <vt:lpstr>LINEAR TEMPORAL LOGIC (LTL)</vt:lpstr>
      <vt:lpstr>INTRODUCTION</vt:lpstr>
      <vt:lpstr>INTRODUCTION</vt:lpstr>
      <vt:lpstr>TEMPORAL CONNECTIVES</vt:lpstr>
      <vt:lpstr>TEMPORAL CONNECTIVES</vt:lpstr>
      <vt:lpstr>TEMPORAL CONNECTIVES</vt:lpstr>
      <vt:lpstr>PowerPoint Presentation</vt:lpstr>
      <vt:lpstr>TEMPORAL CONNECTIVES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ALLOY 6-Syntatic overview A MATTER OF TIME</dc:title>
  <dc:creator>Francesca Pia Panaccione</dc:creator>
  <cp:lastModifiedBy>Francesco Santambrogio</cp:lastModifiedBy>
  <cp:revision>6</cp:revision>
  <dcterms:created xsi:type="dcterms:W3CDTF">2023-03-06T10:17:06Z</dcterms:created>
  <dcterms:modified xsi:type="dcterms:W3CDTF">2023-03-31T20:41:18Z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0x01010009BB4C475995D1468291F49F0CAC66A0</vt:lpwstr>
  </property>
</Properties>
</file>