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62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0C7A54C-22E6-86B3-C2EE-7A4BEFDF93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1BC6030-BC39-927F-99E2-3696ECD60B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71BDC24-BA89-BD40-09FF-D56759B9A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9203B-65C5-4029-9DA2-E6860049F5A0}" type="datetimeFigureOut">
              <a:rPr lang="it-IT" smtClean="0"/>
              <a:t>27/03/2025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7381DDA-FFA3-5A34-878B-6ABCED16B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4F2D7B1-38E9-2CFE-DA80-711A1452B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AC37D-653C-46AA-A876-98C4422C15F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61726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2BA935F-0BE3-F995-1E90-BE58CAB1F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23B5298F-BCA4-0DD7-32B4-2634102771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498B1A3-0A36-83FD-A417-05DC6DF30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9203B-65C5-4029-9DA2-E6860049F5A0}" type="datetimeFigureOut">
              <a:rPr lang="it-IT" smtClean="0"/>
              <a:t>27/03/2025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9511B79-4BA3-F71A-79F3-E151D024A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C95E4F7-DF45-8EFA-4C3B-F3B4AB217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AC37D-653C-46AA-A876-98C4422C15F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09164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BB62626D-3E12-EF8D-29D5-5770A788E2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2F55DFEE-1202-0A96-4678-08443DD7AE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B75E7FA-42BE-3072-A1FB-EB83235E7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9203B-65C5-4029-9DA2-E6860049F5A0}" type="datetimeFigureOut">
              <a:rPr lang="it-IT" smtClean="0"/>
              <a:t>27/03/2025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C866F25-4121-F0CF-BF57-E13D30A58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F45564E-B76C-CBA8-46DD-5501F1BEE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AC37D-653C-46AA-A876-98C4422C15F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34752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5881218-8207-EDFA-3D89-2E921CE98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028C815-9851-A346-8C0D-545E6922A0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12D206F-382F-BFCB-3D0C-DB7A724A4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9203B-65C5-4029-9DA2-E6860049F5A0}" type="datetimeFigureOut">
              <a:rPr lang="it-IT" smtClean="0"/>
              <a:t>27/03/2025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723D441-A2D9-4A4C-7C9B-CF921E0F4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CFF20CE-D661-B1C8-2642-47BC9067F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AC37D-653C-46AA-A876-98C4422C15F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06737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ACA87BC-3E96-77C4-36CE-2AD91E1D5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5D27C9D-646E-AAB5-0CDC-945957EDBE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0955875-AA0D-D5A2-C127-5F9995D97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9203B-65C5-4029-9DA2-E6860049F5A0}" type="datetimeFigureOut">
              <a:rPr lang="it-IT" smtClean="0"/>
              <a:t>27/03/2025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5CBCC42-6E54-DAD7-05DC-FD086A565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1EEEEC1-A497-9BD4-C38E-A8BB22295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AC37D-653C-46AA-A876-98C4422C15F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01107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6891839-4F94-7E08-B793-BE02FB400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C054038-E871-D77B-9D2E-00815F1C36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AFB9843-A496-E516-A47C-4FF84FE3B5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88A6703-810A-72D1-D187-48A31FA4F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9203B-65C5-4029-9DA2-E6860049F5A0}" type="datetimeFigureOut">
              <a:rPr lang="it-IT" smtClean="0"/>
              <a:t>27/03/2025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B3EB6D3-240D-A1AF-C11A-EBF61C2AE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A59CEAD-4402-5330-5603-26D5A0128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AC37D-653C-46AA-A876-98C4422C15F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55870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C2C3387-119C-A458-C1BB-416A0B3A7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46668B1-07A0-BE70-DD52-1C160D9821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4BAF518-949F-3C8D-EA86-5C3D376F09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A3EE42A0-4982-6890-3FF6-9FF2044241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0A6343CE-3D35-177E-28D2-E5B2F19FA9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55D1D7A3-4BFD-4FF6-EC59-CEA6F5AD9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9203B-65C5-4029-9DA2-E6860049F5A0}" type="datetimeFigureOut">
              <a:rPr lang="it-IT" smtClean="0"/>
              <a:t>27/03/2025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9D12A812-B259-F6E2-C968-A0A5F628C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14383DC-3DB4-8118-59BA-5C106E0DB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AC37D-653C-46AA-A876-98C4422C15F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43116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EF856DD-7D26-560F-64C7-6840A1917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F309181C-86B8-74D6-047E-1A38C0A87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9203B-65C5-4029-9DA2-E6860049F5A0}" type="datetimeFigureOut">
              <a:rPr lang="it-IT" smtClean="0"/>
              <a:t>27/03/2025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3450CAE-6A6B-8E2C-DD9B-6E84DE1D7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E4E78C0-C6AE-6BB5-9CC5-A860D8A14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AC37D-653C-46AA-A876-98C4422C15F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20744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2A187755-EFEA-BC9F-821D-13C0D38E0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9203B-65C5-4029-9DA2-E6860049F5A0}" type="datetimeFigureOut">
              <a:rPr lang="it-IT" smtClean="0"/>
              <a:t>27/03/2025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02EDD741-4E44-2D8D-94CC-401262C68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FE9D545-C465-2ABB-C4AF-58A5F645C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AC37D-653C-46AA-A876-98C4422C15F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26267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32BED49-87D7-6198-212A-734EEB686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0CF71C1-D0DF-FFDA-8D80-A925075607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68BB869-5BB4-849C-CE1F-A931BAF9E3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C3C2A7F-7560-AE4C-DA45-5D55099EE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9203B-65C5-4029-9DA2-E6860049F5A0}" type="datetimeFigureOut">
              <a:rPr lang="it-IT" smtClean="0"/>
              <a:t>27/03/2025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7B25A39-2EF4-3D13-164A-9EF52583A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DC4353A-A3F8-079B-ABA8-202C9CF49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AC37D-653C-46AA-A876-98C4422C15F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25187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DFDCCB-B103-7823-87BE-911F9548E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4BB76CF5-99F0-004D-A686-03FF3555E6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77E26B1-3E86-68A1-D62C-C7CC8E7309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ECDBFAE-B33A-5FF7-D5FB-FEBE7D7F5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9203B-65C5-4029-9DA2-E6860049F5A0}" type="datetimeFigureOut">
              <a:rPr lang="it-IT" smtClean="0"/>
              <a:t>27/03/2025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66C982E-2A14-C8B1-23FF-FED568840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09DCBC8-36F9-7A26-DA39-763E6FB1C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AC37D-653C-46AA-A876-98C4422C15F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23380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4C5E96CF-DCD1-E2A6-7B13-48ECC7C73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9727DCF-57E3-31C3-39E9-603157F021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E877939-710A-C3EE-1DD4-4BE13233D1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049203B-65C5-4029-9DA2-E6860049F5A0}" type="datetimeFigureOut">
              <a:rPr lang="it-IT" smtClean="0"/>
              <a:t>27/03/2025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F5E44BB-3929-91D9-E504-F2422EFB47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EDB1F70-9E8F-BD5B-51C6-C884F6827B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DAC37D-653C-46AA-A876-98C4422C15F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84611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23C3250-69BB-D13A-3E4E-4059A45B6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167"/>
            <a:ext cx="10515600" cy="1325563"/>
          </a:xfrm>
        </p:spPr>
        <p:txBody>
          <a:bodyPr/>
          <a:lstStyle/>
          <a:p>
            <a:r>
              <a:rPr lang="it-IT" dirty="0"/>
              <a:t>https://www.vinted.it/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5CF292A4-4A06-558F-CF15-674BABFD1B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226092"/>
            <a:ext cx="10515600" cy="4777292"/>
          </a:xfrm>
        </p:spPr>
      </p:pic>
    </p:spTree>
    <p:extLst>
      <p:ext uri="{BB962C8B-B14F-4D97-AF65-F5344CB8AC3E}">
        <p14:creationId xmlns:p14="http://schemas.microsoft.com/office/powerpoint/2010/main" val="1119148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9D582C47-69B2-3AE7-8731-8B354EA28D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900337"/>
            <a:ext cx="10515600" cy="4809676"/>
          </a:xfrm>
        </p:spPr>
      </p:pic>
    </p:spTree>
    <p:extLst>
      <p:ext uri="{BB962C8B-B14F-4D97-AF65-F5344CB8AC3E}">
        <p14:creationId xmlns:p14="http://schemas.microsoft.com/office/powerpoint/2010/main" val="4291885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EC88B806-A270-61DC-7E02-63D7EC334D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911303"/>
            <a:ext cx="10515600" cy="4755995"/>
          </a:xfrm>
        </p:spPr>
      </p:pic>
    </p:spTree>
    <p:extLst>
      <p:ext uri="{BB962C8B-B14F-4D97-AF65-F5344CB8AC3E}">
        <p14:creationId xmlns:p14="http://schemas.microsoft.com/office/powerpoint/2010/main" val="82825460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8</Words>
  <Application>Microsoft Office PowerPoint</Application>
  <PresentationFormat>Widescreen</PresentationFormat>
  <Paragraphs>1</Paragraphs>
  <Slides>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Tema di Office</vt:lpstr>
      <vt:lpstr>https://www.vinted.it/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LUCA PAGLIARELLO</dc:creator>
  <cp:lastModifiedBy>LUCA PAGLIARELLO</cp:lastModifiedBy>
  <cp:revision>1</cp:revision>
  <dcterms:created xsi:type="dcterms:W3CDTF">2025-03-27T18:48:17Z</dcterms:created>
  <dcterms:modified xsi:type="dcterms:W3CDTF">2025-03-27T18:50:50Z</dcterms:modified>
</cp:coreProperties>
</file>