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9144000" cy="6858000" type="screen4x3"/>
  <p:notesSz cx="7102475" cy="10234613"/>
  <p:custDataLst>
    <p:tags r:id="rId5"/>
  </p:custDataLst>
  <p:defaultTextStyle>
    <a:defPPr>
      <a:defRPr lang="en-US"/>
    </a:defPPr>
    <a:lvl1pPr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A40000"/>
    <a:srgbClr val="246E49"/>
    <a:srgbClr val="EB780A"/>
    <a:srgbClr val="647D2D"/>
    <a:srgbClr val="C0C0C0"/>
    <a:srgbClr val="820000"/>
    <a:srgbClr val="EAEAEA"/>
    <a:srgbClr val="FFB900"/>
    <a:srgbClr val="6419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8" autoAdjust="0"/>
    <p:restoredTop sz="84767" autoAdjust="0"/>
  </p:normalViewPr>
  <p:slideViewPr>
    <p:cSldViewPr>
      <p:cViewPr varScale="1">
        <p:scale>
          <a:sx n="73" d="100"/>
          <a:sy n="73" d="100"/>
        </p:scale>
        <p:origin x="-1080" y="-102"/>
      </p:cViewPr>
      <p:guideLst>
        <p:guide orient="horz" pos="618"/>
        <p:guide orient="horz" pos="2455"/>
        <p:guide orient="horz" pos="2546"/>
        <p:guide orient="horz" pos="3884"/>
        <p:guide orient="horz" pos="890"/>
        <p:guide orient="horz" pos="1116"/>
        <p:guide orient="horz" pos="4088"/>
        <p:guide orient="horz" pos="4232"/>
        <p:guide orient="horz" pos="3635"/>
        <p:guide pos="340"/>
        <p:guide pos="2880"/>
        <p:guide pos="2971"/>
        <p:guide pos="5511"/>
        <p:guide pos="158"/>
        <p:guide pos="4604"/>
      </p:guideLst>
    </p:cSldViewPr>
  </p:slideViewPr>
  <p:outlineViewPr>
    <p:cViewPr>
      <p:scale>
        <a:sx n="33" d="100"/>
        <a:sy n="33" d="100"/>
      </p:scale>
      <p:origin x="0" y="12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84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" y="0"/>
            <a:ext cx="7102475" cy="76582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4769" tIns="47384" rIns="94769" bIns="47384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401625" cy="6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241" tIns="149241" rIns="149241" bIns="14924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00852" y="2"/>
            <a:ext cx="3399981" cy="6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241" tIns="149241" rIns="149241" bIns="14924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30487"/>
            <a:ext cx="3401625" cy="60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241" tIns="149241" rIns="149241" bIns="14924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00852" y="9630487"/>
            <a:ext cx="3399981" cy="60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241" tIns="149241" rIns="149241" bIns="14924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r>
              <a:rPr lang="en-US" dirty="0"/>
              <a:t>Handout </a:t>
            </a:r>
            <a:fld id="{DD2939DC-3CD9-4A2E-98A6-53A4C1A9378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74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401625" cy="6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241" tIns="149241" rIns="149241" bIns="14924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00852" y="2"/>
            <a:ext cx="3399981" cy="6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241" tIns="149241" rIns="149241" bIns="14924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5175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9633" y="5117307"/>
            <a:ext cx="6563213" cy="419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9" tIns="47384" rIns="94769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30487"/>
            <a:ext cx="3401625" cy="60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241" tIns="149241" rIns="149241" bIns="14924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00852" y="9630487"/>
            <a:ext cx="3399981" cy="60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241" tIns="149241" rIns="149241" bIns="14924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r>
              <a:rPr lang="en-US" dirty="0"/>
              <a:t>Memo </a:t>
            </a:r>
            <a:fld id="{1C4C1A90-3B38-4236-956E-B6B303841669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0359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Tx/>
        <a:buFont typeface="Wingdings" pitchFamily="2" charset="2"/>
        <a:buNone/>
        <a:tabLst/>
        <a:defRPr lang="en-US" sz="14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6400" indent="-1764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3564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3pPr>
      <a:lvl4pPr marL="5328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7128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8892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10656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12456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14220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7"/>
          <p:cNvGrpSpPr/>
          <p:nvPr/>
        </p:nvGrpSpPr>
        <p:grpSpPr>
          <a:xfrm>
            <a:off x="1475656" y="1124744"/>
            <a:ext cx="6751045" cy="4143645"/>
            <a:chOff x="1302048" y="1988840"/>
            <a:chExt cx="6751045" cy="4143645"/>
          </a:xfrm>
        </p:grpSpPr>
        <p:sp>
          <p:nvSpPr>
            <p:cNvPr id="11" name="Rechteck 10"/>
            <p:cNvSpPr/>
            <p:nvPr/>
          </p:nvSpPr>
          <p:spPr>
            <a:xfrm>
              <a:off x="1302048" y="2607320"/>
              <a:ext cx="5688632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pPr algn="ctr"/>
              <a:endParaRPr lang="en-US" sz="14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403648" y="5013176"/>
              <a:ext cx="5472608" cy="504056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35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r>
                <a:rPr lang="en-US" sz="1400" dirty="0" smtClean="0"/>
                <a:t>Operating system</a:t>
              </a:r>
              <a:endParaRPr lang="en-US" sz="14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274295" y="2708920"/>
              <a:ext cx="1440160" cy="72008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35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sz="1400" dirty="0" smtClean="0"/>
                <a:t>Dataflow</a:t>
              </a:r>
              <a:endParaRPr lang="en-US" sz="1600" b="1" baseline="300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403648" y="1988840"/>
              <a:ext cx="5472608" cy="504056"/>
            </a:xfrm>
            <a:prstGeom prst="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35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sz="1400" dirty="0" smtClean="0"/>
                <a:t>Application</a:t>
              </a:r>
              <a:endParaRPr lang="en-US" sz="140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403648" y="5628429"/>
              <a:ext cx="5472608" cy="504056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3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sz="1400" dirty="0" smtClean="0"/>
                <a:t>Hardware</a:t>
              </a:r>
              <a:endParaRPr lang="en-US" sz="140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442647" y="2708920"/>
              <a:ext cx="1440160" cy="1584176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35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sz="1400" dirty="0" smtClean="0"/>
                <a:t>Containers</a:t>
              </a:r>
              <a:endParaRPr lang="en-US" sz="1600" b="1" baseline="-25000" dirty="0"/>
            </a:p>
          </p:txBody>
        </p:sp>
        <p:sp>
          <p:nvSpPr>
            <p:cNvPr id="21" name="L-Form 20"/>
            <p:cNvSpPr/>
            <p:nvPr/>
          </p:nvSpPr>
          <p:spPr>
            <a:xfrm>
              <a:off x="1410199" y="2708920"/>
              <a:ext cx="3888432" cy="1584176"/>
            </a:xfrm>
            <a:prstGeom prst="corner">
              <a:avLst>
                <a:gd name="adj1" fmla="val 46297"/>
                <a:gd name="adj2" fmla="val 44881"/>
              </a:avLst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</a:gra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sz="1400" dirty="0" smtClean="0"/>
                <a:t>Task management (MTAPI)</a:t>
              </a:r>
              <a:endParaRPr lang="en-US" sz="1600" b="1" baseline="300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3858471" y="2708920"/>
              <a:ext cx="1440160" cy="72008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35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sz="1400" dirty="0" smtClean="0"/>
                <a:t>Algorithms</a:t>
              </a:r>
              <a:endParaRPr lang="en-US" sz="1600" b="1" baseline="30000" dirty="0" smtClean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49054" y="3606924"/>
              <a:ext cx="704039" cy="342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EMB</a:t>
              </a:r>
              <a:r>
                <a:rPr lang="en-US" sz="1600" baseline="30000" dirty="0" smtClean="0"/>
                <a:t>2</a:t>
              </a:r>
              <a:endParaRPr lang="en-US" sz="1600" dirty="0"/>
            </a:p>
          </p:txBody>
        </p:sp>
        <p:sp>
          <p:nvSpPr>
            <p:cNvPr id="25" name="Geschweifte Klammer rechts 24"/>
            <p:cNvSpPr/>
            <p:nvPr/>
          </p:nvSpPr>
          <p:spPr bwMode="auto">
            <a:xfrm>
              <a:off x="7098830" y="2629040"/>
              <a:ext cx="281481" cy="2274028"/>
            </a:xfrm>
            <a:prstGeom prst="rightBrace">
              <a:avLst>
                <a:gd name="adj1" fmla="val 3037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403648" y="4437112"/>
              <a:ext cx="5472608" cy="360040"/>
            </a:xfrm>
            <a:prstGeom prst="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sz="1400" dirty="0" smtClean="0"/>
                <a:t>Base library (abstraction layer)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09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5&quot;&gt;&lt;elem m_fUsage=&quot;3.91749713910000000000E+000&quot;&gt;&lt;m_ppcolschidx val=&quot;0&quot;/&gt;&lt;m_rgb r=&quot;ff&quot; g=&quot;b9&quot; b=&quot;0&quot;/&gt;&lt;/elem&gt;&lt;elem m_fUsage=&quot;2.94439690000000010000E+000&quot;&gt;&lt;m_ppcolschidx val=&quot;0&quot;/&gt;&lt;m_rgb r=&quot;af&quot; g=&quot;23&quot; b=&quot;5f&quot;/&gt;&lt;/elem&gt;&lt;elem m_fUsage=&quot;5.42578520639610100000E-001&quot;&gt;&lt;m_ppcolschidx val=&quot;0&quot;/&gt;&lt;m_rgb r=&quot;be&quot; g=&quot;cd&quot; b=&quot;d7&quot;/&gt;&lt;/elem&gt;&lt;elem m_fUsage=&quot;2.82429536481000170000E-001&quot;&gt;&lt;m_ppcolschidx val=&quot;0&quot;/&gt;&lt;m_rgb r=&quot;87&quot; g=&quot;9b&quot; b=&quot;aa&quot;/&gt;&lt;/elem&gt;&lt;elem m_fUsage=&quot;2.54186582832900130000E-001&quot;&gt;&lt;m_ppcolschidx val=&quot;0&quot;/&gt;&lt;m_rgb r=&quot;0&quot; g=&quot;64&quot; b=&quot;87&quot;/&gt;&lt;/elem&gt;&lt;/m_vecMRU&gt;&lt;/m_mruColor&gt;&lt;m_mapectfillschemeMRU&gt;&lt;key val=&quot;0&quot;/&gt;&lt;elem&gt;&lt;m_nPartnerID val=&quot;540&quot;/&gt;&lt;m_nIndex val=&quot;1&quot;/&gt;&lt;/elem&gt;&lt;key val=&quot;2&quot;/&gt;&lt;elem&gt;&lt;m_nPartnerID val=&quot;540&quot;/&gt;&lt;m_nIndex val=&quot;1&quot;/&gt;&lt;/elem&gt;&lt;key val=&quot;4&quot;/&gt;&lt;elem&gt;&lt;m_nPartnerID val=&quot;540&quot;/&gt;&lt;m_nIndex val=&quot;1&quot;/&gt;&lt;/elem&gt;&lt;key val=&quot;11&quot;/&gt;&lt;elem&gt;&lt;m_nPartnerID val=&quot;540&quot;/&gt;&lt;m_nIndex val=&quot;1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85"/>
</p:tagLst>
</file>

<file path=ppt/theme/theme1.xml><?xml version="1.0" encoding="utf-8"?>
<a:theme xmlns:a="http://schemas.openxmlformats.org/drawingml/2006/main" name="CT_PPT_2007_4x3_EN_V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iemens 2013 – 4: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1"/>
          </a:solidFill>
          <a:miter lim="800000"/>
          <a:headEnd/>
          <a:tailEnd/>
        </a:ln>
      </a:spPr>
      <a:bodyPr wrap="square" lIns="144018" tIns="72009" rIns="72009" bIns="72009" rtlCol="0" anchor="ctr">
        <a:noAutofit/>
      </a:bodyPr>
      <a:lstStyle>
        <a:defPPr marL="171450" indent="-171450" algn="l">
          <a:lnSpc>
            <a:spcPct val="100000"/>
          </a:lnSpc>
          <a:buClr>
            <a:srgbClr val="879BAA"/>
          </a:buClr>
          <a:buFont typeface="Arial" pitchFamily="34" charset="0"/>
          <a:buChar char="•"/>
          <a:defRPr sz="1400" dirty="0" err="1" smtClean="0">
            <a:solidFill>
              <a:srgbClr val="000000"/>
            </a:solidFill>
            <a:cs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gray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12700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 anchor="t">
        <a:spAutoFit/>
      </a:bodyPr>
      <a:lstStyle>
        <a:defPPr marL="171450" indent="-171450" algn="l">
          <a:lnSpc>
            <a:spcPct val="100000"/>
          </a:lnSpc>
          <a:buClr>
            <a:srgbClr val="879BAA"/>
          </a:buClr>
          <a:buFont typeface="Arial" pitchFamily="34" charset="0"/>
          <a:buChar char="•"/>
          <a:defRPr sz="1400" dirty="0" err="1" smtClean="0">
            <a:solidFill>
              <a:srgbClr val="000000"/>
            </a:solidFill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CT_PPT_2007_4x3_EN_V1</vt:lpstr>
      <vt:lpstr>Folie 1</vt:lpstr>
    </vt:vector>
  </TitlesOfParts>
  <Company>Siemens AG</Company>
  <LinksUpToDate>false</LinksUpToDate>
  <SharedDoc>false</SharedDoc>
  <HyperlinkBase>www.siemens.com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EMBB</dc:title>
  <dc:creator>Tobias Schüle</dc:creator>
  <cp:lastModifiedBy>Tobias Schüle</cp:lastModifiedBy>
  <cp:revision>452</cp:revision>
  <cp:lastPrinted>2013-06-06T09:18:30Z</cp:lastPrinted>
  <dcterms:created xsi:type="dcterms:W3CDTF">2013-04-29T17:24:20Z</dcterms:created>
  <dcterms:modified xsi:type="dcterms:W3CDTF">2014-09-27T18:15:49Z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January 2013</vt:lpwstr>
  </property>
  <property fmtid="{D5CDD505-2E9C-101B-9397-08002B2CF9AE}" pid="4" name="Office version">
    <vt:lpwstr>2003</vt:lpwstr>
  </property>
  <property fmtid="{D5CDD505-2E9C-101B-9397-08002B2CF9AE}" pid="5" name="Release version">
    <vt:lpwstr>1,0</vt:lpwstr>
  </property>
  <property fmtid="{D5CDD505-2E9C-101B-9397-08002B2CF9AE}" pid="6" name="_NewReviewCycle">
    <vt:lpwstr/>
  </property>
  <property fmtid="{D5CDD505-2E9C-101B-9397-08002B2CF9AE}" pid="7" name="_AdHocReviewCycleID">
    <vt:i4>427072335</vt:i4>
  </property>
  <property fmtid="{D5CDD505-2E9C-101B-9397-08002B2CF9AE}" pid="8" name="_EmailSubject">
    <vt:lpwstr>Slides </vt:lpwstr>
  </property>
  <property fmtid="{D5CDD505-2E9C-101B-9397-08002B2CF9AE}" pid="9" name="_AuthorEmail">
    <vt:lpwstr>tobias.schuele@siemens.com</vt:lpwstr>
  </property>
  <property fmtid="{D5CDD505-2E9C-101B-9397-08002B2CF9AE}" pid="10" name="_AuthorEmailDisplayName">
    <vt:lpwstr>Schuele, Tobias</vt:lpwstr>
  </property>
  <property fmtid="{D5CDD505-2E9C-101B-9397-08002B2CF9AE}" pid="11" name="_PreviousAdHocReviewCycleID">
    <vt:i4>1550761365</vt:i4>
  </property>
</Properties>
</file>