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2" r:id="rId7"/>
    <p:sldId id="269" r:id="rId8"/>
    <p:sldId id="265" r:id="rId9"/>
    <p:sldId id="270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337E9-DA96-5497-8849-E07785417D57}" v="3142" dt="2023-03-19T21:37:59.175"/>
    <p1510:client id="{B5187F03-B839-4BE6-B41A-283D36CE218E}" v="689" dt="2023-03-19T18:56:44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LUCA PETCHI" userId="S::andrei-luca.petchi@s.unibuc.ro::bd79e5f0-4497-4181-ab9a-89e5b9f5cb30" providerId="AD" clId="Web-{0C8337E9-DA96-5497-8849-E07785417D57}"/>
    <pc:docChg chg="delSld modSld">
      <pc:chgData name="ANDREI LUCA PETCHI" userId="S::andrei-luca.petchi@s.unibuc.ro::bd79e5f0-4497-4181-ab9a-89e5b9f5cb30" providerId="AD" clId="Web-{0C8337E9-DA96-5497-8849-E07785417D57}" dt="2023-03-19T21:37:59.175" v="2407" actId="20577"/>
      <pc:docMkLst>
        <pc:docMk/>
      </pc:docMkLst>
      <pc:sldChg chg="modSp">
        <pc:chgData name="ANDREI LUCA PETCHI" userId="S::andrei-luca.petchi@s.unibuc.ro::bd79e5f0-4497-4181-ab9a-89e5b9f5cb30" providerId="AD" clId="Web-{0C8337E9-DA96-5497-8849-E07785417D57}" dt="2023-03-19T21:37:59.175" v="2407" actId="20577"/>
        <pc:sldMkLst>
          <pc:docMk/>
          <pc:sldMk cId="3571516367" sldId="258"/>
        </pc:sldMkLst>
        <pc:spChg chg="mod">
          <ac:chgData name="ANDREI LUCA PETCHI" userId="S::andrei-luca.petchi@s.unibuc.ro::bd79e5f0-4497-4181-ab9a-89e5b9f5cb30" providerId="AD" clId="Web-{0C8337E9-DA96-5497-8849-E07785417D57}" dt="2023-03-19T20:45:46.206" v="277" actId="1076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ANDREI LUCA PETCHI" userId="S::andrei-luca.petchi@s.unibuc.ro::bd79e5f0-4497-4181-ab9a-89e5b9f5cb30" providerId="AD" clId="Web-{0C8337E9-DA96-5497-8849-E07785417D57}" dt="2023-03-19T21:37:59.175" v="2407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ANDREI LUCA PETCHI" userId="S::andrei-luca.petchi@s.unibuc.ro::bd79e5f0-4497-4181-ab9a-89e5b9f5cb30" providerId="AD" clId="Web-{0C8337E9-DA96-5497-8849-E07785417D57}" dt="2023-03-19T21:25:03.405" v="1850"/>
        <pc:sldMkLst>
          <pc:docMk/>
          <pc:sldMk cId="332104327" sldId="259"/>
        </pc:sldMkLst>
      </pc:sldChg>
      <pc:sldChg chg="del">
        <pc:chgData name="ANDREI LUCA PETCHI" userId="S::andrei-luca.petchi@s.unibuc.ro::bd79e5f0-4497-4181-ab9a-89e5b9f5cb30" providerId="AD" clId="Web-{0C8337E9-DA96-5497-8849-E07785417D57}" dt="2023-03-19T21:25:10.296" v="1852"/>
        <pc:sldMkLst>
          <pc:docMk/>
          <pc:sldMk cId="1663780162" sldId="260"/>
        </pc:sldMkLst>
      </pc:sldChg>
      <pc:sldChg chg="del">
        <pc:chgData name="ANDREI LUCA PETCHI" userId="S::andrei-luca.petchi@s.unibuc.ro::bd79e5f0-4497-4181-ab9a-89e5b9f5cb30" providerId="AD" clId="Web-{0C8337E9-DA96-5497-8849-E07785417D57}" dt="2023-03-19T21:25:08.765" v="1851"/>
        <pc:sldMkLst>
          <pc:docMk/>
          <pc:sldMk cId="1429429409" sldId="261"/>
        </pc:sldMkLst>
      </pc:sldChg>
      <pc:sldChg chg="addSp delSp modSp">
        <pc:chgData name="ANDREI LUCA PETCHI" userId="S::andrei-luca.petchi@s.unibuc.ro::bd79e5f0-4497-4181-ab9a-89e5b9f5cb30" providerId="AD" clId="Web-{0C8337E9-DA96-5497-8849-E07785417D57}" dt="2023-03-19T20:56:33.879" v="529" actId="20577"/>
        <pc:sldMkLst>
          <pc:docMk/>
          <pc:sldMk cId="379728094" sldId="262"/>
        </pc:sldMkLst>
        <pc:spChg chg="del">
          <ac:chgData name="ANDREI LUCA PETCHI" userId="S::andrei-luca.petchi@s.unibuc.ro::bd79e5f0-4497-4181-ab9a-89e5b9f5cb30" providerId="AD" clId="Web-{0C8337E9-DA96-5497-8849-E07785417D57}" dt="2023-03-19T20:49:22.555" v="327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ANDREI LUCA PETCHI" userId="S::andrei-luca.petchi@s.unibuc.ro::bd79e5f0-4497-4181-ab9a-89e5b9f5cb30" providerId="AD" clId="Web-{0C8337E9-DA96-5497-8849-E07785417D57}" dt="2023-03-19T20:56:33.879" v="529" actId="20577"/>
          <ac:spMkLst>
            <pc:docMk/>
            <pc:sldMk cId="379728094" sldId="262"/>
            <ac:spMk id="3" creationId="{DA8AFAA9-633A-475C-B8ED-840A34F7294D}"/>
          </ac:spMkLst>
        </pc:spChg>
        <pc:spChg chg="add del mod">
          <ac:chgData name="ANDREI LUCA PETCHI" userId="S::andrei-luca.petchi@s.unibuc.ro::bd79e5f0-4497-4181-ab9a-89e5b9f5cb30" providerId="AD" clId="Web-{0C8337E9-DA96-5497-8849-E07785417D57}" dt="2023-03-19T20:49:29.040" v="329"/>
          <ac:spMkLst>
            <pc:docMk/>
            <pc:sldMk cId="379728094" sldId="262"/>
            <ac:spMk id="5" creationId="{08C8CC58-70FD-C20C-1BCC-3CE11A70E8ED}"/>
          </ac:spMkLst>
        </pc:spChg>
      </pc:sldChg>
      <pc:sldChg chg="addSp delSp modSp">
        <pc:chgData name="ANDREI LUCA PETCHI" userId="S::andrei-luca.petchi@s.unibuc.ro::bd79e5f0-4497-4181-ab9a-89e5b9f5cb30" providerId="AD" clId="Web-{0C8337E9-DA96-5497-8849-E07785417D57}" dt="2023-03-19T21:13:23.763" v="1194" actId="20577"/>
        <pc:sldMkLst>
          <pc:docMk/>
          <pc:sldMk cId="744379741" sldId="265"/>
        </pc:sldMkLst>
        <pc:spChg chg="del mod">
          <ac:chgData name="ANDREI LUCA PETCHI" userId="S::andrei-luca.petchi@s.unibuc.ro::bd79e5f0-4497-4181-ab9a-89e5b9f5cb30" providerId="AD" clId="Web-{0C8337E9-DA96-5497-8849-E07785417D57}" dt="2023-03-19T20:58:16.381" v="557"/>
          <ac:spMkLst>
            <pc:docMk/>
            <pc:sldMk cId="744379741" sldId="265"/>
            <ac:spMk id="2" creationId="{D94A2CD4-732A-43E4-BCB9-CBA2055E0AC6}"/>
          </ac:spMkLst>
        </pc:spChg>
        <pc:spChg chg="del mod">
          <ac:chgData name="ANDREI LUCA PETCHI" userId="S::andrei-luca.petchi@s.unibuc.ro::bd79e5f0-4497-4181-ab9a-89e5b9f5cb30" providerId="AD" clId="Web-{0C8337E9-DA96-5497-8849-E07785417D57}" dt="2023-03-19T20:57:07.911" v="546"/>
          <ac:spMkLst>
            <pc:docMk/>
            <pc:sldMk cId="744379741" sldId="265"/>
            <ac:spMk id="3" creationId="{45FD0450-A909-4CD9-8912-96A19ACEB7CB}"/>
          </ac:spMkLst>
        </pc:spChg>
        <pc:spChg chg="add del mod">
          <ac:chgData name="ANDREI LUCA PETCHI" userId="S::andrei-luca.petchi@s.unibuc.ro::bd79e5f0-4497-4181-ab9a-89e5b9f5cb30" providerId="AD" clId="Web-{0C8337E9-DA96-5497-8849-E07785417D57}" dt="2023-03-19T20:57:11.239" v="547"/>
          <ac:spMkLst>
            <pc:docMk/>
            <pc:sldMk cId="744379741" sldId="265"/>
            <ac:spMk id="7" creationId="{73DF87B0-4B9B-D75A-03F1-355BD1D6722F}"/>
          </ac:spMkLst>
        </pc:spChg>
        <pc:spChg chg="add mod">
          <ac:chgData name="ANDREI LUCA PETCHI" userId="S::andrei-luca.petchi@s.unibuc.ro::bd79e5f0-4497-4181-ab9a-89e5b9f5cb30" providerId="AD" clId="Web-{0C8337E9-DA96-5497-8849-E07785417D57}" dt="2023-03-19T21:13:23.763" v="1194" actId="20577"/>
          <ac:spMkLst>
            <pc:docMk/>
            <pc:sldMk cId="744379741" sldId="265"/>
            <ac:spMk id="8" creationId="{A36191B9-FEA7-1484-D3AC-26A5224E9227}"/>
          </ac:spMkLst>
        </pc:spChg>
      </pc:sldChg>
      <pc:sldChg chg="modSp">
        <pc:chgData name="ANDREI LUCA PETCHI" userId="S::andrei-luca.petchi@s.unibuc.ro::bd79e5f0-4497-4181-ab9a-89e5b9f5cb30" providerId="AD" clId="Web-{0C8337E9-DA96-5497-8849-E07785417D57}" dt="2023-03-19T21:36:26.079" v="2346" actId="20577"/>
        <pc:sldMkLst>
          <pc:docMk/>
          <pc:sldMk cId="1742861620" sldId="266"/>
        </pc:sldMkLst>
        <pc:spChg chg="mod">
          <ac:chgData name="ANDREI LUCA PETCHI" userId="S::andrei-luca.petchi@s.unibuc.ro::bd79e5f0-4497-4181-ab9a-89e5b9f5cb30" providerId="AD" clId="Web-{0C8337E9-DA96-5497-8849-E07785417D57}" dt="2023-03-19T21:31:16.837" v="2103" actId="1076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ANDREI LUCA PETCHI" userId="S::andrei-luca.petchi@s.unibuc.ro::bd79e5f0-4497-4181-ab9a-89e5b9f5cb30" providerId="AD" clId="Web-{0C8337E9-DA96-5497-8849-E07785417D57}" dt="2023-03-19T21:36:26.079" v="2346" actId="20577"/>
          <ac:spMkLst>
            <pc:docMk/>
            <pc:sldMk cId="1742861620" sldId="266"/>
            <ac:spMk id="3" creationId="{FED19BCA-B61F-4EA6-A1FB-CCA3BD8506FB}"/>
          </ac:spMkLst>
        </pc:spChg>
      </pc:sldChg>
      <pc:sldChg chg="modSp">
        <pc:chgData name="ANDREI LUCA PETCHI" userId="S::andrei-luca.petchi@s.unibuc.ro::bd79e5f0-4497-4181-ab9a-89e5b9f5cb30" providerId="AD" clId="Web-{0C8337E9-DA96-5497-8849-E07785417D57}" dt="2023-03-19T20:56:47.238" v="543"/>
        <pc:sldMkLst>
          <pc:docMk/>
          <pc:sldMk cId="2499682613" sldId="269"/>
        </pc:sldMkLst>
        <pc:graphicFrameChg chg="mod modGraphic">
          <ac:chgData name="ANDREI LUCA PETCHI" userId="S::andrei-luca.petchi@s.unibuc.ro::bd79e5f0-4497-4181-ab9a-89e5b9f5cb30" providerId="AD" clId="Web-{0C8337E9-DA96-5497-8849-E07785417D57}" dt="2023-03-19T20:56:47.238" v="543"/>
          <ac:graphicFrameMkLst>
            <pc:docMk/>
            <pc:sldMk cId="2499682613" sldId="269"/>
            <ac:graphicFrameMk id="4" creationId="{390E7E75-E57A-4FF0-A0E4-A4DBCF6EA89A}"/>
          </ac:graphicFrameMkLst>
        </pc:graphicFrameChg>
      </pc:sldChg>
      <pc:sldChg chg="addSp delSp modSp mod setBg">
        <pc:chgData name="ANDREI LUCA PETCHI" userId="S::andrei-luca.petchi@s.unibuc.ro::bd79e5f0-4497-4181-ab9a-89e5b9f5cb30" providerId="AD" clId="Web-{0C8337E9-DA96-5497-8849-E07785417D57}" dt="2023-03-19T21:26:51.096" v="1940"/>
        <pc:sldMkLst>
          <pc:docMk/>
          <pc:sldMk cId="2896385493" sldId="270"/>
        </pc:sldMkLst>
        <pc:spChg chg="del mod">
          <ac:chgData name="ANDREI LUCA PETCHI" userId="S::andrei-luca.petchi@s.unibuc.ro::bd79e5f0-4497-4181-ab9a-89e5b9f5cb30" providerId="AD" clId="Web-{0C8337E9-DA96-5497-8849-E07785417D57}" dt="2023-03-19T21:13:38.404" v="1196"/>
          <ac:spMkLst>
            <pc:docMk/>
            <pc:sldMk cId="2896385493" sldId="270"/>
            <ac:spMk id="3" creationId="{77762301-F83A-4BEA-9D11-E6C99FB574A8}"/>
          </ac:spMkLst>
        </pc:spChg>
        <pc:spChg chg="mod">
          <ac:chgData name="ANDREI LUCA PETCHI" userId="S::andrei-luca.petchi@s.unibuc.ro::bd79e5f0-4497-4181-ab9a-89e5b9f5cb30" providerId="AD" clId="Web-{0C8337E9-DA96-5497-8849-E07785417D57}" dt="2023-03-19T21:16:25.002" v="1259"/>
          <ac:spMkLst>
            <pc:docMk/>
            <pc:sldMk cId="2896385493" sldId="270"/>
            <ac:spMk id="7" creationId="{4E98E6AD-9D37-499C-898E-ED12AC36D31D}"/>
          </ac:spMkLst>
        </pc:spChg>
        <pc:spChg chg="mod">
          <ac:chgData name="ANDREI LUCA PETCHI" userId="S::andrei-luca.petchi@s.unibuc.ro::bd79e5f0-4497-4181-ab9a-89e5b9f5cb30" providerId="AD" clId="Web-{0C8337E9-DA96-5497-8849-E07785417D57}" dt="2023-03-19T21:16:25.018" v="1260"/>
          <ac:spMkLst>
            <pc:docMk/>
            <pc:sldMk cId="2896385493" sldId="270"/>
            <ac:spMk id="8" creationId="{92908AF9-2A07-4B50-BC13-471792106EC8}"/>
          </ac:spMkLst>
        </pc:spChg>
        <pc:spChg chg="add del mod">
          <ac:chgData name="ANDREI LUCA PETCHI" userId="S::andrei-luca.petchi@s.unibuc.ro::bd79e5f0-4497-4181-ab9a-89e5b9f5cb30" providerId="AD" clId="Web-{0C8337E9-DA96-5497-8849-E07785417D57}" dt="2023-03-19T21:13:43.279" v="1197"/>
          <ac:spMkLst>
            <pc:docMk/>
            <pc:sldMk cId="2896385493" sldId="270"/>
            <ac:spMk id="28" creationId="{58F40732-8D1A-9AA1-279F-B1E65A93BBF8}"/>
          </ac:spMkLst>
        </pc:spChg>
        <pc:spChg chg="add del mod">
          <ac:chgData name="ANDREI LUCA PETCHI" userId="S::andrei-luca.petchi@s.unibuc.ro::bd79e5f0-4497-4181-ab9a-89e5b9f5cb30" providerId="AD" clId="Web-{0C8337E9-DA96-5497-8849-E07785417D57}" dt="2023-03-19T21:13:47.795" v="1199"/>
          <ac:spMkLst>
            <pc:docMk/>
            <pc:sldMk cId="2896385493" sldId="270"/>
            <ac:spMk id="42" creationId="{094CBE0E-C4F9-DB7A-E1F3-FD75E901DDF5}"/>
          </ac:spMkLst>
        </pc:spChg>
        <pc:spChg chg="add del">
          <ac:chgData name="ANDREI LUCA PETCHI" userId="S::andrei-luca.petchi@s.unibuc.ro::bd79e5f0-4497-4181-ab9a-89e5b9f5cb30" providerId="AD" clId="Web-{0C8337E9-DA96-5497-8849-E07785417D57}" dt="2023-03-19T21:16:18.861" v="1257"/>
          <ac:spMkLst>
            <pc:docMk/>
            <pc:sldMk cId="2896385493" sldId="270"/>
            <ac:spMk id="50" creationId="{2D2B266D-3625-4584-A5C3-7D3F672CFF30}"/>
          </ac:spMkLst>
        </pc:spChg>
        <pc:spChg chg="add del">
          <ac:chgData name="ANDREI LUCA PETCHI" userId="S::andrei-luca.petchi@s.unibuc.ro::bd79e5f0-4497-4181-ab9a-89e5b9f5cb30" providerId="AD" clId="Web-{0C8337E9-DA96-5497-8849-E07785417D57}" dt="2023-03-19T21:16:18.861" v="1257"/>
          <ac:spMkLst>
            <pc:docMk/>
            <pc:sldMk cId="2896385493" sldId="270"/>
            <ac:spMk id="52" creationId="{C463B99A-73EE-4FBB-B7C4-F9F9BCC25C65}"/>
          </ac:spMkLst>
        </pc:spChg>
        <pc:spChg chg="add del">
          <ac:chgData name="ANDREI LUCA PETCHI" userId="S::andrei-luca.petchi@s.unibuc.ro::bd79e5f0-4497-4181-ab9a-89e5b9f5cb30" providerId="AD" clId="Web-{0C8337E9-DA96-5497-8849-E07785417D57}" dt="2023-03-19T21:16:18.861" v="1257"/>
          <ac:spMkLst>
            <pc:docMk/>
            <pc:sldMk cId="2896385493" sldId="270"/>
            <ac:spMk id="54" creationId="{A5D2A5D1-BA0D-47D3-B051-DA7743C46E28}"/>
          </ac:spMkLst>
        </pc:spChg>
        <pc:spChg chg="add del">
          <ac:chgData name="ANDREI LUCA PETCHI" userId="S::andrei-luca.petchi@s.unibuc.ro::bd79e5f0-4497-4181-ab9a-89e5b9f5cb30" providerId="AD" clId="Web-{0C8337E9-DA96-5497-8849-E07785417D57}" dt="2023-03-19T21:16:25.002" v="1259"/>
          <ac:spMkLst>
            <pc:docMk/>
            <pc:sldMk cId="2896385493" sldId="270"/>
            <ac:spMk id="56" creationId="{B9FF99BD-075F-4761-A995-6FC574BD25EA}"/>
          </ac:spMkLst>
        </pc:spChg>
        <pc:spChg chg="add del">
          <ac:chgData name="ANDREI LUCA PETCHI" userId="S::andrei-luca.petchi@s.unibuc.ro::bd79e5f0-4497-4181-ab9a-89e5b9f5cb30" providerId="AD" clId="Web-{0C8337E9-DA96-5497-8849-E07785417D57}" dt="2023-03-19T21:16:25.002" v="1259"/>
          <ac:spMkLst>
            <pc:docMk/>
            <pc:sldMk cId="2896385493" sldId="270"/>
            <ac:spMk id="57" creationId="{A7B21A54-9BA3-4EA9-B460-5A829ADD9051}"/>
          </ac:spMkLst>
        </pc:spChg>
        <pc:spChg chg="add del">
          <ac:chgData name="ANDREI LUCA PETCHI" userId="S::andrei-luca.petchi@s.unibuc.ro::bd79e5f0-4497-4181-ab9a-89e5b9f5cb30" providerId="AD" clId="Web-{0C8337E9-DA96-5497-8849-E07785417D57}" dt="2023-03-19T21:16:25.002" v="1259"/>
          <ac:spMkLst>
            <pc:docMk/>
            <pc:sldMk cId="2896385493" sldId="270"/>
            <ac:spMk id="58" creationId="{6FA8F714-B9D8-488A-8CCA-E9948FF913A9}"/>
          </ac:spMkLst>
        </pc:spChg>
        <pc:spChg chg="add">
          <ac:chgData name="ANDREI LUCA PETCHI" userId="S::andrei-luca.petchi@s.unibuc.ro::bd79e5f0-4497-4181-ab9a-89e5b9f5cb30" providerId="AD" clId="Web-{0C8337E9-DA96-5497-8849-E07785417D57}" dt="2023-03-19T21:16:25.018" v="1260"/>
          <ac:spMkLst>
            <pc:docMk/>
            <pc:sldMk cId="2896385493" sldId="270"/>
            <ac:spMk id="60" creationId="{FF9F2414-84E8-453E-B1F3-389FDE8192D9}"/>
          </ac:spMkLst>
        </pc:spChg>
        <pc:spChg chg="add">
          <ac:chgData name="ANDREI LUCA PETCHI" userId="S::andrei-luca.petchi@s.unibuc.ro::bd79e5f0-4497-4181-ab9a-89e5b9f5cb30" providerId="AD" clId="Web-{0C8337E9-DA96-5497-8849-E07785417D57}" dt="2023-03-19T21:16:25.018" v="1260"/>
          <ac:spMkLst>
            <pc:docMk/>
            <pc:sldMk cId="2896385493" sldId="270"/>
            <ac:spMk id="61" creationId="{F3060C83-F051-4F0E-ABAD-AA0DFC48B218}"/>
          </ac:spMkLst>
        </pc:spChg>
        <pc:spChg chg="add">
          <ac:chgData name="ANDREI LUCA PETCHI" userId="S::andrei-luca.petchi@s.unibuc.ro::bd79e5f0-4497-4181-ab9a-89e5b9f5cb30" providerId="AD" clId="Web-{0C8337E9-DA96-5497-8849-E07785417D57}" dt="2023-03-19T21:16:25.018" v="1260"/>
          <ac:spMkLst>
            <pc:docMk/>
            <pc:sldMk cId="2896385493" sldId="270"/>
            <ac:spMk id="62" creationId="{3ECA69A1-7536-43AC-85EF-C7106179F5ED}"/>
          </ac:spMkLst>
        </pc:spChg>
        <pc:spChg chg="add">
          <ac:chgData name="ANDREI LUCA PETCHI" userId="S::andrei-luca.petchi@s.unibuc.ro::bd79e5f0-4497-4181-ab9a-89e5b9f5cb30" providerId="AD" clId="Web-{0C8337E9-DA96-5497-8849-E07785417D57}" dt="2023-03-19T21:16:25.018" v="1260"/>
          <ac:spMkLst>
            <pc:docMk/>
            <pc:sldMk cId="2896385493" sldId="270"/>
            <ac:spMk id="63" creationId="{83C98ABE-055B-441F-B07E-44F97F083C39}"/>
          </ac:spMkLst>
        </pc:spChg>
        <pc:spChg chg="add">
          <ac:chgData name="ANDREI LUCA PETCHI" userId="S::andrei-luca.petchi@s.unibuc.ro::bd79e5f0-4497-4181-ab9a-89e5b9f5cb30" providerId="AD" clId="Web-{0C8337E9-DA96-5497-8849-E07785417D57}" dt="2023-03-19T21:16:25.018" v="1260"/>
          <ac:spMkLst>
            <pc:docMk/>
            <pc:sldMk cId="2896385493" sldId="270"/>
            <ac:spMk id="64" creationId="{29FDB030-9B49-4CED-8CCD-4D99382388AC}"/>
          </ac:spMkLst>
        </pc:spChg>
        <pc:spChg chg="add">
          <ac:chgData name="ANDREI LUCA PETCHI" userId="S::andrei-luca.petchi@s.unibuc.ro::bd79e5f0-4497-4181-ab9a-89e5b9f5cb30" providerId="AD" clId="Web-{0C8337E9-DA96-5497-8849-E07785417D57}" dt="2023-03-19T21:16:25.018" v="1260"/>
          <ac:spMkLst>
            <pc:docMk/>
            <pc:sldMk cId="2896385493" sldId="270"/>
            <ac:spMk id="65" creationId="{3783CA14-24A1-485C-8B30-D6A5D87987AD}"/>
          </ac:spMkLst>
        </pc:spChg>
        <pc:spChg chg="add">
          <ac:chgData name="ANDREI LUCA PETCHI" userId="S::andrei-luca.petchi@s.unibuc.ro::bd79e5f0-4497-4181-ab9a-89e5b9f5cb30" providerId="AD" clId="Web-{0C8337E9-DA96-5497-8849-E07785417D57}" dt="2023-03-19T21:16:25.018" v="1260"/>
          <ac:spMkLst>
            <pc:docMk/>
            <pc:sldMk cId="2896385493" sldId="270"/>
            <ac:spMk id="66" creationId="{9A97C86A-04D6-40F7-AE84-31AB43E6A846}"/>
          </ac:spMkLst>
        </pc:spChg>
        <pc:graphicFrameChg chg="del">
          <ac:chgData name="ANDREI LUCA PETCHI" userId="S::andrei-luca.petchi@s.unibuc.ro::bd79e5f0-4497-4181-ab9a-89e5b9f5cb30" providerId="AD" clId="Web-{0C8337E9-DA96-5497-8849-E07785417D57}" dt="2023-03-19T21:13:45.670" v="119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graphicFrameChg chg="add del">
          <ac:chgData name="ANDREI LUCA PETCHI" userId="S::andrei-luca.petchi@s.unibuc.ro::bd79e5f0-4497-4181-ab9a-89e5b9f5cb30" providerId="AD" clId="Web-{0C8337E9-DA96-5497-8849-E07785417D57}" dt="2023-03-19T21:14:35.999" v="1201"/>
          <ac:graphicFrameMkLst>
            <pc:docMk/>
            <pc:sldMk cId="2896385493" sldId="270"/>
            <ac:graphicFrameMk id="43" creationId="{7906DBAB-9614-E6F2-0ABE-E5DC83280133}"/>
          </ac:graphicFrameMkLst>
        </pc:graphicFrameChg>
        <pc:graphicFrameChg chg="add mod modGraphic">
          <ac:chgData name="ANDREI LUCA PETCHI" userId="S::andrei-luca.petchi@s.unibuc.ro::bd79e5f0-4497-4181-ab9a-89e5b9f5cb30" providerId="AD" clId="Web-{0C8337E9-DA96-5497-8849-E07785417D57}" dt="2023-03-19T21:26:51.096" v="1940"/>
          <ac:graphicFrameMkLst>
            <pc:docMk/>
            <pc:sldMk cId="2896385493" sldId="270"/>
            <ac:graphicFrameMk id="45" creationId="{4136DBC6-E946-8D5A-17FE-6602F62245C2}"/>
          </ac:graphicFrameMkLst>
        </pc:graphicFrameChg>
      </pc:sldChg>
      <pc:sldChg chg="addSp delSp modSp">
        <pc:chgData name="ANDREI LUCA PETCHI" userId="S::andrei-luca.petchi@s.unibuc.ro::bd79e5f0-4497-4181-ab9a-89e5b9f5cb30" providerId="AD" clId="Web-{0C8337E9-DA96-5497-8849-E07785417D57}" dt="2023-03-19T21:37:25.252" v="2377"/>
        <pc:sldMkLst>
          <pc:docMk/>
          <pc:sldMk cId="1969787568" sldId="271"/>
        </pc:sldMkLst>
        <pc:spChg chg="mod">
          <ac:chgData name="ANDREI LUCA PETCHI" userId="S::andrei-luca.petchi@s.unibuc.ro::bd79e5f0-4497-4181-ab9a-89e5b9f5cb30" providerId="AD" clId="Web-{0C8337E9-DA96-5497-8849-E07785417D57}" dt="2023-03-19T21:36:40.220" v="2348" actId="1076"/>
          <ac:spMkLst>
            <pc:docMk/>
            <pc:sldMk cId="1969787568" sldId="271"/>
            <ac:spMk id="2" creationId="{8BDF1EDE-5423-435C-B149-87AB1BC22B83}"/>
          </ac:spMkLst>
        </pc:spChg>
        <pc:spChg chg="del mod">
          <ac:chgData name="ANDREI LUCA PETCHI" userId="S::andrei-luca.petchi@s.unibuc.ro::bd79e5f0-4497-4181-ab9a-89e5b9f5cb30" providerId="AD" clId="Web-{0C8337E9-DA96-5497-8849-E07785417D57}" dt="2023-03-19T21:37:25.252" v="2377"/>
          <ac:spMkLst>
            <pc:docMk/>
            <pc:sldMk cId="1969787568" sldId="271"/>
            <ac:spMk id="3" creationId="{AF64C29E-DF30-4DC6-AB95-2016F9A703B6}"/>
          </ac:spMkLst>
        </pc:spChg>
        <pc:spChg chg="add mod">
          <ac:chgData name="ANDREI LUCA PETCHI" userId="S::andrei-luca.petchi@s.unibuc.ro::bd79e5f0-4497-4181-ab9a-89e5b9f5cb30" providerId="AD" clId="Web-{0C8337E9-DA96-5497-8849-E07785417D57}" dt="2023-03-19T21:37:25.252" v="2377"/>
          <ac:spMkLst>
            <pc:docMk/>
            <pc:sldMk cId="1969787568" sldId="271"/>
            <ac:spMk id="7" creationId="{18B4D5CF-7BB2-4001-63B2-3660043497D3}"/>
          </ac:spMkLst>
        </pc:spChg>
      </pc:sldChg>
    </pc:docChg>
  </pc:docChgLst>
  <pc:docChgLst>
    <pc:chgData name="ANDREI LUCA PETCHI" userId="S::andrei-luca.petchi@s.unibuc.ro::bd79e5f0-4497-4181-ab9a-89e5b9f5cb30" providerId="AD" clId="Web-{B5187F03-B839-4BE6-B41A-283D36CE218E}"/>
    <pc:docChg chg="delSld modSld">
      <pc:chgData name="ANDREI LUCA PETCHI" userId="S::andrei-luca.petchi@s.unibuc.ro::bd79e5f0-4497-4181-ab9a-89e5b9f5cb30" providerId="AD" clId="Web-{B5187F03-B839-4BE6-B41A-283D36CE218E}" dt="2023-03-19T18:56:40.615" v="626"/>
      <pc:docMkLst>
        <pc:docMk/>
      </pc:docMkLst>
      <pc:sldChg chg="modSp">
        <pc:chgData name="ANDREI LUCA PETCHI" userId="S::andrei-luca.petchi@s.unibuc.ro::bd79e5f0-4497-4181-ab9a-89e5b9f5cb30" providerId="AD" clId="Web-{B5187F03-B839-4BE6-B41A-283D36CE218E}" dt="2023-03-19T15:23:23.652" v="20" actId="20577"/>
        <pc:sldMkLst>
          <pc:docMk/>
          <pc:sldMk cId="2586058810" sldId="256"/>
        </pc:sldMkLst>
        <pc:spChg chg="mod">
          <ac:chgData name="ANDREI LUCA PETCHI" userId="S::andrei-luca.petchi@s.unibuc.ro::bd79e5f0-4497-4181-ab9a-89e5b9f5cb30" providerId="AD" clId="Web-{B5187F03-B839-4BE6-B41A-283D36CE218E}" dt="2023-03-19T15:23:11.761" v="10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ANDREI LUCA PETCHI" userId="S::andrei-luca.petchi@s.unibuc.ro::bd79e5f0-4497-4181-ab9a-89e5b9f5cb30" providerId="AD" clId="Web-{B5187F03-B839-4BE6-B41A-283D36CE218E}" dt="2023-03-19T15:23:23.652" v="2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ANDREI LUCA PETCHI" userId="S::andrei-luca.petchi@s.unibuc.ro::bd79e5f0-4497-4181-ab9a-89e5b9f5cb30" providerId="AD" clId="Web-{B5187F03-B839-4BE6-B41A-283D36CE218E}" dt="2023-03-19T15:25:38.191" v="168"/>
        <pc:sldMkLst>
          <pc:docMk/>
          <pc:sldMk cId="1713219598" sldId="257"/>
        </pc:sldMkLst>
      </pc:sldChg>
      <pc:sldChg chg="del">
        <pc:chgData name="ANDREI LUCA PETCHI" userId="S::andrei-luca.petchi@s.unibuc.ro::bd79e5f0-4497-4181-ab9a-89e5b9f5cb30" providerId="AD" clId="Web-{B5187F03-B839-4BE6-B41A-283D36CE218E}" dt="2023-03-19T15:25:11.237" v="167"/>
        <pc:sldMkLst>
          <pc:docMk/>
          <pc:sldMk cId="4055079983" sldId="263"/>
        </pc:sldMkLst>
      </pc:sldChg>
      <pc:sldChg chg="del">
        <pc:chgData name="ANDREI LUCA PETCHI" userId="S::andrei-luca.petchi@s.unibuc.ro::bd79e5f0-4497-4181-ab9a-89e5b9f5cb30" providerId="AD" clId="Web-{B5187F03-B839-4BE6-B41A-283D36CE218E}" dt="2023-03-19T15:25:09.486" v="166"/>
        <pc:sldMkLst>
          <pc:docMk/>
          <pc:sldMk cId="2619301236" sldId="264"/>
        </pc:sldMkLst>
      </pc:sldChg>
      <pc:sldChg chg="delSp modSp">
        <pc:chgData name="ANDREI LUCA PETCHI" userId="S::andrei-luca.petchi@s.unibuc.ro::bd79e5f0-4497-4181-ab9a-89e5b9f5cb30" providerId="AD" clId="Web-{B5187F03-B839-4BE6-B41A-283D36CE218E}" dt="2023-03-19T18:56:40.615" v="626"/>
        <pc:sldMkLst>
          <pc:docMk/>
          <pc:sldMk cId="2499682613" sldId="269"/>
        </pc:sldMkLst>
        <pc:spChg chg="del mod">
          <ac:chgData name="ANDREI LUCA PETCHI" userId="S::andrei-luca.petchi@s.unibuc.ro::bd79e5f0-4497-4181-ab9a-89e5b9f5cb30" providerId="AD" clId="Web-{B5187F03-B839-4BE6-B41A-283D36CE218E}" dt="2023-03-19T18:30:30.238" v="257"/>
          <ac:spMkLst>
            <pc:docMk/>
            <pc:sldMk cId="2499682613" sldId="269"/>
            <ac:spMk id="3" creationId="{3E5FEE2D-79E5-4C1D-8BF7-EE619CA7039A}"/>
          </ac:spMkLst>
        </pc:spChg>
        <pc:graphicFrameChg chg="mod modGraphic">
          <ac:chgData name="ANDREI LUCA PETCHI" userId="S::andrei-luca.petchi@s.unibuc.ro::bd79e5f0-4497-4181-ab9a-89e5b9f5cb30" providerId="AD" clId="Web-{B5187F03-B839-4BE6-B41A-283D36CE218E}" dt="2023-03-19T18:56:40.615" v="626"/>
          <ac:graphicFrameMkLst>
            <pc:docMk/>
            <pc:sldMk cId="2499682613" sldId="269"/>
            <ac:graphicFrameMk id="4" creationId="{390E7E75-E57A-4FF0-A0E4-A4DBCF6EA89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err="1"/>
              <a:t>Proiect</a:t>
            </a:r>
            <a:r>
              <a:rPr lang="en-US"/>
              <a:t> </a:t>
            </a:r>
            <a:r>
              <a:rPr lang="en-US" err="1"/>
              <a:t>Sortari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Petchi Andrei Luca-Grupa 134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623" y="700872"/>
            <a:ext cx="5111750" cy="1204912"/>
          </a:xfrm>
        </p:spPr>
        <p:txBody>
          <a:bodyPr/>
          <a:lstStyle/>
          <a:p>
            <a:r>
              <a:rPr lang="en-US"/>
              <a:t>ALGORITMII PREZENTATI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294" y="1844500"/>
            <a:ext cx="5111750" cy="4703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Radix Sort</a:t>
            </a: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Shell Sort</a:t>
            </a: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Counting Sort</a:t>
            </a: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Insertion Sort</a:t>
            </a:r>
          </a:p>
          <a:p>
            <a:pPr marL="285750" indent="-28575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Merge Sort</a:t>
            </a:r>
          </a:p>
          <a:p>
            <a:pPr marL="285750" indent="-285750"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Codul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sursa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este</a:t>
            </a:r>
            <a:r>
              <a:rPr lang="en-US" sz="2400" dirty="0">
                <a:latin typeface="Times New Roman"/>
                <a:cs typeface="Times New Roman"/>
              </a:rPr>
              <a:t> pe </a:t>
            </a:r>
            <a:r>
              <a:rPr lang="en-US" sz="2400" dirty="0" err="1">
                <a:latin typeface="Times New Roman"/>
                <a:cs typeface="Times New Roman"/>
              </a:rPr>
              <a:t>github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200" y="1425483"/>
            <a:ext cx="5797515" cy="4436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Algoritmii</a:t>
            </a:r>
            <a:r>
              <a:rPr lang="en-US" sz="2400" dirty="0">
                <a:latin typeface="Times New Roman"/>
                <a:cs typeface="Times New Roman"/>
              </a:rPr>
              <a:t> au </a:t>
            </a:r>
            <a:r>
              <a:rPr lang="en-US" sz="2400" dirty="0" err="1">
                <a:latin typeface="Times New Roman"/>
                <a:cs typeface="Times New Roman"/>
              </a:rPr>
              <a:t>fost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implementati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dirty="0" err="1">
                <a:latin typeface="Times New Roman"/>
                <a:cs typeface="Times New Roman"/>
              </a:rPr>
              <a:t>limbajul</a:t>
            </a:r>
            <a:r>
              <a:rPr lang="en-US" sz="2400" dirty="0">
                <a:latin typeface="Times New Roman"/>
                <a:cs typeface="Times New Roman"/>
              </a:rPr>
              <a:t> Python.</a:t>
            </a:r>
          </a:p>
          <a:p>
            <a:r>
              <a:rPr lang="en-US" sz="2400" dirty="0" err="1">
                <a:latin typeface="Times New Roman"/>
                <a:cs typeface="Times New Roman"/>
              </a:rPr>
              <a:t>Testele</a:t>
            </a:r>
            <a:r>
              <a:rPr lang="en-US" sz="2400" dirty="0">
                <a:latin typeface="Times New Roman"/>
                <a:cs typeface="Times New Roman"/>
              </a:rPr>
              <a:t> au </a:t>
            </a:r>
            <a:r>
              <a:rPr lang="en-US" sz="2400" dirty="0" err="1">
                <a:latin typeface="Times New Roman"/>
                <a:cs typeface="Times New Roman"/>
              </a:rPr>
              <a:t>fost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facute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dirty="0" err="1">
                <a:latin typeface="Times New Roman"/>
                <a:cs typeface="Times New Roman"/>
              </a:rPr>
              <a:t>functie</a:t>
            </a:r>
            <a:r>
              <a:rPr lang="en-US" sz="2400" dirty="0">
                <a:latin typeface="Times New Roman"/>
                <a:cs typeface="Times New Roman"/>
              </a:rPr>
              <a:t> de N(</a:t>
            </a:r>
            <a:r>
              <a:rPr lang="en-US" sz="2400" dirty="0" err="1">
                <a:latin typeface="Times New Roman"/>
                <a:cs typeface="Times New Roman"/>
              </a:rPr>
              <a:t>numarulr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valori</a:t>
            </a:r>
            <a:r>
              <a:rPr lang="en-US" sz="2400" dirty="0">
                <a:latin typeface="Times New Roman"/>
                <a:cs typeface="Times New Roman"/>
              </a:rPr>
              <a:t> din array) </a:t>
            </a:r>
            <a:r>
              <a:rPr lang="en-US" sz="2400" dirty="0" err="1">
                <a:latin typeface="Times New Roman"/>
                <a:cs typeface="Times New Roman"/>
              </a:rPr>
              <a:t>si</a:t>
            </a:r>
            <a:r>
              <a:rPr lang="en-US" sz="2400" dirty="0">
                <a:latin typeface="Times New Roman"/>
                <a:cs typeface="Times New Roman"/>
              </a:rPr>
              <a:t> Max(</a:t>
            </a:r>
            <a:r>
              <a:rPr lang="en-US" sz="2400" dirty="0" err="1">
                <a:latin typeface="Times New Roman"/>
                <a:cs typeface="Times New Roman"/>
              </a:rPr>
              <a:t>numerle</a:t>
            </a:r>
            <a:r>
              <a:rPr lang="en-US" sz="2400" dirty="0">
                <a:latin typeface="Times New Roman"/>
                <a:cs typeface="Times New Roman"/>
              </a:rPr>
              <a:t> se </a:t>
            </a:r>
            <a:r>
              <a:rPr lang="en-US" sz="2400" dirty="0" err="1">
                <a:latin typeface="Times New Roman"/>
                <a:cs typeface="Times New Roman"/>
              </a:rPr>
              <a:t>afla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dirty="0" err="1">
                <a:latin typeface="Times New Roman"/>
                <a:cs typeface="Times New Roman"/>
              </a:rPr>
              <a:t>intervalul</a:t>
            </a:r>
            <a:r>
              <a:rPr lang="en-US" sz="2400" dirty="0">
                <a:latin typeface="Times New Roman"/>
                <a:cs typeface="Times New Roman"/>
              </a:rPr>
              <a:t> 0,max).</a:t>
            </a:r>
          </a:p>
          <a:p>
            <a:r>
              <a:rPr lang="en-US" sz="2400" dirty="0" err="1">
                <a:latin typeface="Times New Roman"/>
                <a:cs typeface="Times New Roman"/>
              </a:rPr>
              <a:t>Sortarea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nativa</a:t>
            </a:r>
            <a:r>
              <a:rPr lang="en-US" sz="2400" dirty="0">
                <a:latin typeface="Times New Roman"/>
                <a:cs typeface="Times New Roman"/>
              </a:rPr>
              <a:t> a </a:t>
            </a:r>
            <a:r>
              <a:rPr lang="en-US" sz="2400" dirty="0" err="1">
                <a:latin typeface="Times New Roman"/>
                <a:cs typeface="Times New Roman"/>
              </a:rPr>
              <a:t>limbajului</a:t>
            </a:r>
            <a:r>
              <a:rPr lang="en-US" sz="2400" dirty="0">
                <a:latin typeface="Times New Roman"/>
                <a:cs typeface="Times New Roman"/>
              </a:rPr>
              <a:t> Python a </a:t>
            </a:r>
            <a:r>
              <a:rPr lang="en-US" sz="2400" dirty="0" err="1">
                <a:latin typeface="Times New Roman"/>
                <a:cs typeface="Times New Roman"/>
              </a:rPr>
              <a:t>fost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ea</a:t>
            </a:r>
            <a:r>
              <a:rPr lang="en-US" sz="2400" dirty="0">
                <a:latin typeface="Times New Roman"/>
                <a:cs typeface="Times New Roman"/>
              </a:rPr>
              <a:t> testata, </a:t>
            </a:r>
            <a:r>
              <a:rPr lang="en-US" sz="2400" dirty="0" err="1">
                <a:latin typeface="Times New Roman"/>
                <a:cs typeface="Times New Roman"/>
              </a:rPr>
              <a:t>aceasta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folosind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algoritmul</a:t>
            </a:r>
            <a:r>
              <a:rPr lang="en-US" sz="2400" dirty="0">
                <a:latin typeface="Times New Roman"/>
                <a:cs typeface="Times New Roman"/>
              </a:rPr>
              <a:t> Tim-sort.</a:t>
            </a: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717531707"/>
              </p:ext>
            </p:extLst>
          </p:nvPr>
        </p:nvGraphicFramePr>
        <p:xfrm>
          <a:off x="93945" y="83507"/>
          <a:ext cx="11807383" cy="64461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86769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1686769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1686769">
                  <a:extLst>
                    <a:ext uri="{9D8B030D-6E8A-4147-A177-3AD203B41FA5}">
                      <a16:colId xmlns:a16="http://schemas.microsoft.com/office/drawing/2014/main" val="1864422339"/>
                    </a:ext>
                  </a:extLst>
                </a:gridCol>
                <a:gridCol w="1686769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1686769">
                  <a:extLst>
                    <a:ext uri="{9D8B030D-6E8A-4147-A177-3AD203B41FA5}">
                      <a16:colId xmlns:a16="http://schemas.microsoft.com/office/drawing/2014/main" val="2559477217"/>
                    </a:ext>
                  </a:extLst>
                </a:gridCol>
                <a:gridCol w="1686769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1686769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3071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​Tabel </a:t>
                      </a:r>
                      <a:r>
                        <a:rPr lang="en-US" sz="1600" b="1" i="0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timpi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de </a:t>
                      </a:r>
                      <a:r>
                        <a:rPr lang="en-US" sz="1600" b="1" i="0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rulare</a:t>
                      </a: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Merge-sort</a:t>
                      </a:r>
                      <a:endParaRPr lang="en-US" sz="1600" b="1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Sort </a:t>
                      </a: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nativ</a:t>
                      </a:r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 Python(</a:t>
                      </a: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Timsort</a:t>
                      </a:r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Insertion-sort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Shell-sort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Radix-sort</a:t>
                      </a:r>
                      <a:endParaRPr lang="en-US" sz="1600" b="1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Counting-sort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6279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N=1000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Max=1000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0.0009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0.0009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6279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N=10^6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Max=1000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3.345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0.166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3.160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1.336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0.342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68504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N=1000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Max=10^6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0.0009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0.0019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0.076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6279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N=10^6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Max=10^6</a:t>
                      </a:r>
                    </a:p>
                  </a:txBody>
                  <a:tcPr anchor="ctr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3.27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0.186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3.56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2.289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0.45</a:t>
                      </a:r>
                      <a:endParaRPr lang="en-US" dirty="0"/>
                    </a:p>
                  </a:txBody>
                  <a:tcPr anchor="ctr">
                    <a:lnR w="0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586119"/>
                  </a:ext>
                </a:extLst>
              </a:tr>
              <a:tr h="6279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N=10^7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Max=10</a:t>
                      </a:r>
                    </a:p>
                  </a:txBody>
                  <a:tcPr anchor="ctr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33.27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16.95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4.10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1.38</a:t>
                      </a:r>
                      <a:endParaRPr lang="en-US" dirty="0"/>
                    </a:p>
                  </a:txBody>
                  <a:tcPr anchor="ctr">
                    <a:lnR w="0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993100"/>
                  </a:ext>
                </a:extLst>
              </a:tr>
              <a:tr h="1541353"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N=1000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Max=10^8</a:t>
                      </a:r>
                    </a:p>
                    <a:p>
                      <a:pPr lvl="0" algn="ctr">
                        <a:buNone/>
                      </a:pPr>
                      <a:endParaRPr lang="en-US" sz="1400" b="0" i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  <a:p>
                      <a:pPr lvl="0" algn="ctr">
                        <a:buNone/>
                      </a:pPr>
                      <a:endParaRPr lang="en-US" sz="1400" b="0" i="0" dirty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N=10^7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Max=10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Baza Radix=16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0.001</a:t>
                      </a: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Tenorite"/>
                        </a:rPr>
                        <a:t>38.23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</a:t>
                      </a: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Tenorite"/>
                        </a:rPr>
                        <a:t>0.030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</a:t>
                      </a: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Tenorite"/>
                        </a:rPr>
                        <a:t>0.919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0.001</a:t>
                      </a: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Tenorite"/>
                        </a:rPr>
                        <a:t>18.14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0.002</a:t>
                      </a: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Tenorite"/>
                        </a:rPr>
                        <a:t>1.35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8.368</a:t>
                      </a: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400" b="0" i="0" u="none" strike="noStrike" noProof="0" dirty="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Tenorite"/>
                        </a:rPr>
                        <a:t>1.37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6279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0" i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0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13402024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191B9-FEA7-1484-D3AC-26A5224E9227}"/>
              </a:ext>
            </a:extLst>
          </p:cNvPr>
          <p:cNvSpPr txBox="1"/>
          <p:nvPr/>
        </p:nvSpPr>
        <p:spPr>
          <a:xfrm>
            <a:off x="5177425" y="91336"/>
            <a:ext cx="6265623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Sortarea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nativa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este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mai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eficienta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indiferent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caz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Radix-Sort </a:t>
            </a:r>
            <a:r>
              <a:rPr lang="en-US" sz="2400" dirty="0" err="1">
                <a:latin typeface="Times New Roman"/>
                <a:cs typeface="Times New Roman"/>
              </a:rPr>
              <a:t>este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mai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eficient</a:t>
            </a:r>
            <a:r>
              <a:rPr lang="en-US" sz="2400" dirty="0">
                <a:latin typeface="Times New Roman"/>
                <a:cs typeface="Times New Roman"/>
              </a:rPr>
              <a:t> in </a:t>
            </a:r>
            <a:r>
              <a:rPr lang="en-US" sz="2400" dirty="0" err="1">
                <a:latin typeface="Times New Roman"/>
                <a:cs typeface="Times New Roman"/>
              </a:rPr>
              <a:t>baze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puteri</a:t>
            </a:r>
            <a:r>
              <a:rPr lang="en-US" sz="2400" dirty="0">
                <a:latin typeface="Times New Roman"/>
                <a:cs typeface="Times New Roman"/>
              </a:rPr>
              <a:t> a </a:t>
            </a:r>
            <a:r>
              <a:rPr lang="en-US" sz="2400" dirty="0" err="1">
                <a:latin typeface="Times New Roman"/>
                <a:cs typeface="Times New Roman"/>
              </a:rPr>
              <a:t>lui</a:t>
            </a:r>
            <a:r>
              <a:rPr lang="en-US" sz="2400" dirty="0">
                <a:latin typeface="Times New Roman"/>
                <a:cs typeface="Times New Roman"/>
              </a:rPr>
              <a:t> 2.In </a:t>
            </a:r>
            <a:r>
              <a:rPr lang="en-US" sz="2400" dirty="0" err="1">
                <a:latin typeface="Times New Roman"/>
                <a:cs typeface="Times New Roman"/>
              </a:rPr>
              <a:t>tabel</a:t>
            </a:r>
            <a:r>
              <a:rPr lang="en-US" sz="2400" dirty="0">
                <a:latin typeface="Times New Roman"/>
                <a:cs typeface="Times New Roman"/>
              </a:rPr>
              <a:t> am </a:t>
            </a:r>
            <a:r>
              <a:rPr lang="en-US" sz="2400" dirty="0" err="1">
                <a:latin typeface="Times New Roman"/>
                <a:cs typeface="Times New Roman"/>
              </a:rPr>
              <a:t>prezentat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timpul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pentru</a:t>
            </a:r>
            <a:r>
              <a:rPr lang="en-US" sz="2400" dirty="0">
                <a:latin typeface="Times New Roman"/>
                <a:cs typeface="Times New Roman"/>
              </a:rPr>
              <a:t> Radix in </a:t>
            </a:r>
            <a:r>
              <a:rPr lang="en-US" sz="2400" dirty="0" err="1">
                <a:latin typeface="Times New Roman"/>
                <a:cs typeface="Times New Roman"/>
              </a:rPr>
              <a:t>baza</a:t>
            </a:r>
            <a:r>
              <a:rPr lang="en-US" sz="2400" dirty="0">
                <a:latin typeface="Times New Roman"/>
                <a:cs typeface="Times New Roman"/>
              </a:rPr>
              <a:t> 16.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Eficienta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algoritmului</a:t>
            </a:r>
            <a:r>
              <a:rPr lang="en-US" sz="2400" dirty="0">
                <a:latin typeface="Times New Roman"/>
                <a:cs typeface="Times New Roman"/>
              </a:rPr>
              <a:t> Counting-Sort </a:t>
            </a:r>
            <a:r>
              <a:rPr lang="en-US" sz="2400" dirty="0" err="1">
                <a:latin typeface="Times New Roman"/>
                <a:cs typeface="Times New Roman"/>
              </a:rPr>
              <a:t>scade</a:t>
            </a:r>
            <a:r>
              <a:rPr lang="en-US" sz="2400" dirty="0">
                <a:latin typeface="Times New Roman"/>
                <a:cs typeface="Times New Roman"/>
              </a:rPr>
              <a:t> cu </a:t>
            </a:r>
            <a:r>
              <a:rPr lang="en-US" sz="2400" dirty="0" err="1">
                <a:latin typeface="Times New Roman"/>
                <a:cs typeface="Times New Roman"/>
              </a:rPr>
              <a:t>cresterea</a:t>
            </a:r>
            <a:r>
              <a:rPr lang="en-US" sz="2400" dirty="0">
                <a:latin typeface="Times New Roman"/>
                <a:cs typeface="Times New Roman"/>
              </a:rPr>
              <a:t> Max, </a:t>
            </a:r>
            <a:r>
              <a:rPr lang="en-US" sz="2400" dirty="0" err="1">
                <a:latin typeface="Times New Roman"/>
                <a:cs typeface="Times New Roman"/>
              </a:rPr>
              <a:t>el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este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eficient</a:t>
            </a:r>
            <a:r>
              <a:rPr lang="en-US" sz="2400" dirty="0">
                <a:latin typeface="Times New Roman"/>
                <a:cs typeface="Times New Roman"/>
              </a:rPr>
              <a:t> cand se </a:t>
            </a:r>
            <a:r>
              <a:rPr lang="en-US" sz="2400" dirty="0" err="1">
                <a:latin typeface="Times New Roman"/>
                <a:cs typeface="Times New Roman"/>
              </a:rPr>
              <a:t>folosesc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numere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mici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Algoritmul</a:t>
            </a:r>
            <a:r>
              <a:rPr lang="en-US" sz="2400" dirty="0">
                <a:latin typeface="Times New Roman"/>
                <a:cs typeface="Times New Roman"/>
              </a:rPr>
              <a:t> Shell-Sort </a:t>
            </a:r>
            <a:r>
              <a:rPr lang="en-US" sz="2400" dirty="0" err="1">
                <a:latin typeface="Times New Roman"/>
                <a:cs typeface="Times New Roman"/>
              </a:rPr>
              <a:t>pierde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eficienta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odata</a:t>
            </a:r>
            <a:r>
              <a:rPr lang="en-US" sz="2400" dirty="0">
                <a:latin typeface="Times New Roman"/>
                <a:cs typeface="Times New Roman"/>
              </a:rPr>
              <a:t> cu </a:t>
            </a:r>
            <a:r>
              <a:rPr lang="en-US" sz="2400" dirty="0" err="1">
                <a:latin typeface="Times New Roman"/>
                <a:cs typeface="Times New Roman"/>
              </a:rPr>
              <a:t>cresterea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numarului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valori</a:t>
            </a:r>
            <a:r>
              <a:rPr lang="en-US" sz="2400" dirty="0">
                <a:latin typeface="Times New Roman"/>
                <a:cs typeface="Times New Roman"/>
              </a:rPr>
              <a:t> din </a:t>
            </a:r>
            <a:r>
              <a:rPr lang="en-US" sz="2400" dirty="0" err="1">
                <a:latin typeface="Times New Roman"/>
                <a:cs typeface="Times New Roman"/>
              </a:rPr>
              <a:t>array,complet</a:t>
            </a:r>
            <a:r>
              <a:rPr lang="en-US" sz="2400" dirty="0">
                <a:latin typeface="Times New Roman"/>
                <a:cs typeface="Times New Roman"/>
              </a:rPr>
              <a:t> opus fata de Counting-Sort.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Eficienta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algoritmului</a:t>
            </a:r>
            <a:r>
              <a:rPr lang="en-US" sz="2400" dirty="0">
                <a:latin typeface="Times New Roman"/>
                <a:cs typeface="Times New Roman"/>
              </a:rPr>
              <a:t> Merge-Sort se </a:t>
            </a:r>
            <a:r>
              <a:rPr lang="en-US" sz="2400" dirty="0" err="1">
                <a:latin typeface="Times New Roman"/>
                <a:cs typeface="Times New Roman"/>
              </a:rPr>
              <a:t>comporta</a:t>
            </a:r>
            <a:r>
              <a:rPr lang="en-US" sz="2400" dirty="0">
                <a:latin typeface="Times New Roman"/>
                <a:cs typeface="Times New Roman"/>
              </a:rPr>
              <a:t> la </a:t>
            </a:r>
            <a:r>
              <a:rPr lang="en-US" sz="2400" dirty="0" err="1">
                <a:latin typeface="Times New Roman"/>
                <a:cs typeface="Times New Roman"/>
              </a:rPr>
              <a:t>fel</a:t>
            </a:r>
            <a:r>
              <a:rPr lang="en-US" sz="2400" dirty="0">
                <a:latin typeface="Times New Roman"/>
                <a:cs typeface="Times New Roman"/>
              </a:rPr>
              <a:t> ca Shell-Sort, </a:t>
            </a:r>
            <a:r>
              <a:rPr lang="en-US" sz="2400" dirty="0" err="1">
                <a:latin typeface="Times New Roman"/>
                <a:cs typeface="Times New Roman"/>
              </a:rPr>
              <a:t>insa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acesta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este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mai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neeficient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Insertion-Sort </a:t>
            </a:r>
            <a:r>
              <a:rPr lang="en-US" sz="2400" dirty="0" err="1">
                <a:latin typeface="Times New Roman"/>
                <a:cs typeface="Times New Roman"/>
              </a:rPr>
              <a:t>prezinta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cei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mai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buni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timpi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rulare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dupa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Sortarea</a:t>
            </a:r>
            <a:r>
              <a:rPr lang="en-US" sz="2400" dirty="0">
                <a:latin typeface="Times New Roman"/>
                <a:cs typeface="Times New Roman"/>
              </a:rPr>
              <a:t> Nativa(</a:t>
            </a:r>
            <a:r>
              <a:rPr lang="en-US" sz="2400" dirty="0" err="1">
                <a:latin typeface="Times New Roman"/>
                <a:cs typeface="Times New Roman"/>
              </a:rPr>
              <a:t>Timsort</a:t>
            </a:r>
            <a:r>
              <a:rPr lang="en-US" sz="2400" dirty="0">
                <a:latin typeface="Times New Roman"/>
                <a:cs typeface="Times New Roman"/>
              </a:rPr>
              <a:t>).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4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5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5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6</a:t>
            </a:fld>
            <a:endParaRPr lang="en-US" sz="120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4136DBC6-E946-8D5A-17FE-6602F6224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381600"/>
              </p:ext>
            </p:extLst>
          </p:nvPr>
        </p:nvGraphicFramePr>
        <p:xfrm>
          <a:off x="414617" y="392205"/>
          <a:ext cx="11571864" cy="5446922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{7E9639D4-E3E2-4D34-9284-5A2195B3D0D7}</a:tableStyleId>
              </a:tblPr>
              <a:tblGrid>
                <a:gridCol w="1938476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244556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46156">
                  <a:extLst>
                    <a:ext uri="{9D8B030D-6E8A-4147-A177-3AD203B41FA5}">
                      <a16:colId xmlns:a16="http://schemas.microsoft.com/office/drawing/2014/main" val="1864422339"/>
                    </a:ext>
                  </a:extLst>
                </a:gridCol>
                <a:gridCol w="261253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630146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1793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cap="none" spc="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Algoritm</a:t>
                      </a:r>
                    </a:p>
                  </a:txBody>
                  <a:tcPr marL="165572" marR="103248" marT="127363" marB="1273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 err="1">
                          <a:solidFill>
                            <a:schemeClr val="bg1"/>
                          </a:solidFill>
                          <a:effectLst/>
                        </a:rPr>
                        <a:t>Complexitate</a:t>
                      </a: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(Timp)</a:t>
                      </a:r>
                    </a:p>
                  </a:txBody>
                  <a:tcPr marL="165572" marR="103248" marT="127363" marB="1273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65572" marR="103248" marT="127363" marB="1273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165572" marR="103248" marT="127363" marB="1273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 err="1">
                          <a:solidFill>
                            <a:schemeClr val="bg1"/>
                          </a:solidFill>
                          <a:effectLst/>
                        </a:rPr>
                        <a:t>Complexitate</a:t>
                      </a: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2000" b="0" i="0" u="none" strike="noStrike" cap="none" spc="0" noProof="0" dirty="0" err="1">
                          <a:solidFill>
                            <a:schemeClr val="bg1"/>
                          </a:solidFill>
                          <a:effectLst/>
                        </a:rPr>
                        <a:t>Spatiu</a:t>
                      </a: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 marL="165572" marR="103248" marT="127363" marB="1273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671110"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65572" marR="103248" marT="127363" marB="12736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Best case</a:t>
                      </a:r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Average</a:t>
                      </a:r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Worst Case</a:t>
                      </a:r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Worst case</a:t>
                      </a:r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6711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Insertion Sort</a:t>
                      </a:r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O(N)</a:t>
                      </a:r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O(N^2)</a:t>
                      </a:r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  <a:latin typeface="Tenorite"/>
                        </a:rPr>
                        <a:t>O(N^2)</a:t>
                      </a:r>
                      <a:endParaRPr lang="en-US" dirty="0"/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O(1)</a:t>
                      </a:r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586119"/>
                  </a:ext>
                </a:extLst>
              </a:tr>
              <a:tr h="6711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Radix Sort</a:t>
                      </a:r>
                    </a:p>
                  </a:txBody>
                  <a:tcPr marL="165572" marR="103248" marT="127363" marB="12736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O(N k)</a:t>
                      </a:r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  <a:latin typeface="Tenorite"/>
                        </a:rPr>
                        <a:t>O(N k)</a:t>
                      </a:r>
                      <a:endParaRPr lang="en-US" dirty="0"/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  <a:latin typeface="Tenorite"/>
                        </a:rPr>
                        <a:t>O(N k)</a:t>
                      </a:r>
                      <a:endParaRPr lang="en-US" dirty="0"/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0(N+K)</a:t>
                      </a:r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993100"/>
                  </a:ext>
                </a:extLst>
              </a:tr>
              <a:tr h="19977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Merge sort</a:t>
                      </a:r>
                    </a:p>
                    <a:p>
                      <a:pPr lvl="0" algn="ctr">
                        <a:buNone/>
                      </a:pPr>
                      <a:endParaRPr lang="en-US" sz="2000" b="0" i="0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lvl="0" algn="ctr">
                        <a:buNone/>
                      </a:pPr>
                      <a:endParaRPr lang="en-US" sz="2000" b="0" i="0" cap="none" spc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Counting Sort</a:t>
                      </a:r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0" i="0" u="none" strike="noStrike" cap="none" spc="0" noProof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O(N log N)</a:t>
                      </a:r>
                    </a:p>
                    <a:p>
                      <a:pPr lvl="0" algn="ctr">
                        <a:buNone/>
                      </a:pPr>
                      <a:endParaRPr lang="en-US" sz="2000" b="0" i="0" u="none" strike="noStrike" cap="none" spc="0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2000" b="0" i="0" u="none" strike="noStrike" cap="none" spc="0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0(N+K)</a:t>
                      </a:r>
                      <a:endParaRPr lang="en-US" dirty="0"/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0" i="0" u="none" strike="noStrike" cap="none" spc="0" noProof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  <a:latin typeface="Tenorite"/>
                        </a:rPr>
                        <a:t>O(N log N)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sz="2000" b="0" i="0" u="none" strike="noStrike" cap="none" spc="0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2000" b="0" i="0" u="none" strike="noStrike" cap="none" spc="0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0(N+K)</a:t>
                      </a:r>
                      <a:endParaRPr lang="en-US" dirty="0"/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0" i="0" u="none" strike="noStrike" cap="none" spc="0" noProof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  <a:latin typeface="Tenorite"/>
                        </a:rPr>
                        <a:t>O(N log N)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sz="2000" b="0" i="0" u="none" strike="noStrike" cap="none" spc="0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2000" b="0" i="0" u="none" strike="noStrike" cap="none" spc="0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0(N+K)</a:t>
                      </a:r>
                      <a:endParaRPr lang="en-US" dirty="0"/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0" i="0" u="none" strike="noStrike" cap="none" spc="0" noProof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  <a:latin typeface="Tenorite"/>
                        </a:rPr>
                        <a:t>O(N log N)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 sz="2000" b="0" i="0" u="none" strike="noStrike" cap="none" spc="0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2000" b="0" i="0" u="none" strike="noStrike" cap="none" spc="0" noProof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  <a:latin typeface="Tenorite"/>
                        </a:rPr>
                        <a:t>O(k)</a:t>
                      </a:r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717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Shell sort</a:t>
                      </a:r>
                    </a:p>
                  </a:txBody>
                  <a:tcPr marL="165572" marR="103248" marT="127363" marB="12736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O(N log N)</a:t>
                      </a:r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O(N log n)</a:t>
                      </a:r>
                      <a:endParaRPr lang="en-US" dirty="0"/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</a:rPr>
                        <a:t>O(N log 2n)</a:t>
                      </a:r>
                      <a:endParaRPr lang="en-US" dirty="0"/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spc="0" noProof="0" dirty="0">
                          <a:solidFill>
                            <a:schemeClr val="bg1"/>
                          </a:solidFill>
                          <a:effectLst/>
                          <a:latin typeface="Tenorite"/>
                        </a:rPr>
                        <a:t>O(1)</a:t>
                      </a:r>
                      <a:endParaRPr lang="en-US" dirty="0"/>
                    </a:p>
                  </a:txBody>
                  <a:tcPr marL="165572" marR="103248" marT="127363" marB="12736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0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699" y="-468685"/>
            <a:ext cx="5111750" cy="1204912"/>
          </a:xfrm>
        </p:spPr>
        <p:txBody>
          <a:bodyPr/>
          <a:lstStyle/>
          <a:p>
            <a:r>
              <a:rPr lang="en-US"/>
              <a:t>COncluzie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6375" y="814481"/>
            <a:ext cx="6904690" cy="5727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Algoritmii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sortare</a:t>
            </a:r>
            <a:r>
              <a:rPr lang="en-US" sz="2400" dirty="0">
                <a:latin typeface="Times New Roman"/>
                <a:cs typeface="Times New Roman"/>
              </a:rPr>
              <a:t> sunt </a:t>
            </a:r>
            <a:r>
              <a:rPr lang="en-US" sz="2400" dirty="0" err="1">
                <a:latin typeface="Times New Roman"/>
                <a:cs typeface="Times New Roman"/>
              </a:rPr>
              <a:t>judecati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dirty="0" err="1">
                <a:latin typeface="Times New Roman"/>
                <a:cs typeface="Times New Roman"/>
              </a:rPr>
              <a:t>functie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eficienta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timpului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Insa un </a:t>
            </a:r>
            <a:r>
              <a:rPr lang="en-US" sz="2400" dirty="0" err="1">
                <a:latin typeface="Times New Roman"/>
                <a:cs typeface="Times New Roman"/>
              </a:rPr>
              <a:t>algoritm</a:t>
            </a:r>
            <a:r>
              <a:rPr lang="en-US" sz="2400" dirty="0">
                <a:latin typeface="Times New Roman"/>
                <a:cs typeface="Times New Roman"/>
              </a:rPr>
              <a:t> precum Counting sort </a:t>
            </a:r>
            <a:r>
              <a:rPr lang="en-US" sz="2400" dirty="0" err="1">
                <a:latin typeface="Times New Roman"/>
                <a:cs typeface="Times New Roman"/>
              </a:rPr>
              <a:t>exceleaza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pentru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anumite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inputuri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dar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este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foarte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ineficent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pentru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altele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Un alt </a:t>
            </a:r>
            <a:r>
              <a:rPr lang="en-US" sz="2400" dirty="0" err="1">
                <a:latin typeface="Times New Roman"/>
                <a:cs typeface="Times New Roman"/>
              </a:rPr>
              <a:t>criteriu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este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eficienta</a:t>
            </a:r>
            <a:r>
              <a:rPr lang="en-US" sz="2400" dirty="0">
                <a:latin typeface="Times New Roman"/>
                <a:cs typeface="Times New Roman"/>
              </a:rPr>
              <a:t> de </a:t>
            </a:r>
            <a:r>
              <a:rPr lang="en-US" sz="2400" dirty="0" err="1">
                <a:latin typeface="Times New Roman"/>
                <a:cs typeface="Times New Roman"/>
              </a:rPr>
              <a:t>spatiu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unii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algoritmi</a:t>
            </a:r>
            <a:r>
              <a:rPr lang="en-US" sz="2400" dirty="0">
                <a:latin typeface="Times New Roman"/>
                <a:cs typeface="Times New Roman"/>
              </a:rPr>
              <a:t> nu </a:t>
            </a:r>
            <a:r>
              <a:rPr lang="en-US" sz="2400" dirty="0" err="1">
                <a:latin typeface="Times New Roman"/>
                <a:cs typeface="Times New Roman"/>
              </a:rPr>
              <a:t>necesita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spatiu</a:t>
            </a:r>
            <a:r>
              <a:rPr lang="en-US" sz="2400" dirty="0">
                <a:latin typeface="Times New Roman"/>
                <a:cs typeface="Times New Roman"/>
              </a:rPr>
              <a:t> in plus, pe cand un </a:t>
            </a:r>
            <a:r>
              <a:rPr lang="en-US" sz="2400" dirty="0" err="1">
                <a:latin typeface="Times New Roman"/>
                <a:cs typeface="Times New Roman"/>
              </a:rPr>
              <a:t>algoritm</a:t>
            </a:r>
            <a:r>
              <a:rPr lang="en-US" sz="2400" dirty="0">
                <a:latin typeface="Times New Roman"/>
                <a:cs typeface="Times New Roman"/>
              </a:rPr>
              <a:t> precum Radix </a:t>
            </a:r>
            <a:r>
              <a:rPr lang="en-US" sz="2400" dirty="0" err="1">
                <a:latin typeface="Times New Roman"/>
                <a:cs typeface="Times New Roman"/>
              </a:rPr>
              <a:t>necesita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n+k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r>
              <a:rPr lang="en-US" sz="2400" dirty="0" err="1">
                <a:latin typeface="Times New Roman"/>
                <a:cs typeface="Times New Roman"/>
              </a:rPr>
              <a:t>Stabilitatea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este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ea</a:t>
            </a:r>
            <a:r>
              <a:rPr lang="en-US" sz="2400" dirty="0">
                <a:latin typeface="Times New Roman"/>
                <a:cs typeface="Times New Roman"/>
              </a:rPr>
              <a:t> un </a:t>
            </a:r>
            <a:r>
              <a:rPr lang="en-US" sz="2400" dirty="0" err="1">
                <a:latin typeface="Times New Roman"/>
                <a:cs typeface="Times New Roman"/>
              </a:rPr>
              <a:t>factor,pastreaza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sortarea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ordinea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elementelor</a:t>
            </a:r>
            <a:r>
              <a:rPr lang="en-US" sz="2400" dirty="0">
                <a:latin typeface="Times New Roman"/>
                <a:cs typeface="Times New Roman"/>
              </a:rPr>
              <a:t> cu </a:t>
            </a:r>
            <a:r>
              <a:rPr lang="en-US" sz="2400" dirty="0" err="1">
                <a:latin typeface="Times New Roman"/>
                <a:cs typeface="Times New Roman"/>
              </a:rPr>
              <a:t>valori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egale</a:t>
            </a:r>
            <a:r>
              <a:rPr lang="en-US" sz="2400" dirty="0">
                <a:latin typeface="Times New Roman"/>
                <a:cs typeface="Times New Roman"/>
              </a:rPr>
              <a:t>? In </a:t>
            </a:r>
            <a:r>
              <a:rPr lang="en-US" sz="2400" dirty="0" err="1">
                <a:latin typeface="Times New Roman"/>
                <a:cs typeface="Times New Roman"/>
              </a:rPr>
              <a:t>cazul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algoritmiilor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prezentati</a:t>
            </a:r>
            <a:r>
              <a:rPr lang="en-US" sz="2400" dirty="0">
                <a:latin typeface="Times New Roman"/>
                <a:cs typeface="Times New Roman"/>
              </a:rPr>
              <a:t>, da, pe cand un </a:t>
            </a:r>
            <a:r>
              <a:rPr lang="en-US" sz="2400" dirty="0" err="1">
                <a:latin typeface="Times New Roman"/>
                <a:cs typeface="Times New Roman"/>
              </a:rPr>
              <a:t>algoritm</a:t>
            </a:r>
            <a:r>
              <a:rPr lang="en-US" sz="2400" dirty="0">
                <a:latin typeface="Times New Roman"/>
                <a:cs typeface="Times New Roman"/>
              </a:rPr>
              <a:t> precum Quicksort nu </a:t>
            </a:r>
            <a:r>
              <a:rPr lang="en-US" sz="2400" dirty="0" err="1">
                <a:latin typeface="Times New Roman"/>
                <a:cs typeface="Times New Roman"/>
              </a:rPr>
              <a:t>este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stabil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fara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modificari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ulterioare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4288" y="495148"/>
            <a:ext cx="4179570" cy="1524735"/>
          </a:xfrm>
        </p:spPr>
        <p:txBody>
          <a:bodyPr/>
          <a:lstStyle/>
          <a:p>
            <a:r>
              <a:rPr lang="en-US" dirty="0" err="1"/>
              <a:t>Multumesc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8B4D5CF-7BB2-4001-63B2-366004349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Proiect Sortari</vt:lpstr>
      <vt:lpstr>ALGORITMII PREZENTATI </vt:lpstr>
      <vt:lpstr>PowerPoint Presentation</vt:lpstr>
      <vt:lpstr>PowerPoint Presentation</vt:lpstr>
      <vt:lpstr>PowerPoint Presentation</vt:lpstr>
      <vt:lpstr>PowerPoint Presentation</vt:lpstr>
      <vt:lpstr>COncluzie</vt:lpstr>
      <vt:lpstr>Multumesc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340</cp:revision>
  <dcterms:created xsi:type="dcterms:W3CDTF">2023-03-19T12:25:42Z</dcterms:created>
  <dcterms:modified xsi:type="dcterms:W3CDTF">2023-03-19T21:38:08Z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