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sldIdLst>
    <p:sldId id="468" r:id="rId4"/>
    <p:sldId id="415" r:id="rId5"/>
    <p:sldId id="484" r:id="rId6"/>
    <p:sldId id="256" r:id="rId7"/>
    <p:sldId id="259" r:id="rId8"/>
    <p:sldId id="260" r:id="rId9"/>
    <p:sldId id="262" r:id="rId10"/>
    <p:sldId id="271" r:id="rId11"/>
    <p:sldId id="48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2" autoAdjust="0"/>
  </p:normalViewPr>
  <p:slideViewPr>
    <p:cSldViewPr snapToGrid="0">
      <p:cViewPr varScale="1">
        <p:scale>
          <a:sx n="105" d="100"/>
          <a:sy n="105" d="100"/>
        </p:scale>
        <p:origin x="2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2B975DC7-89D7-402A-AB44-D3969E265E9F}"/>
    <pc:docChg chg="custSel delSld modSld">
      <pc:chgData name="Antonio B." userId="9219f2d1b2873455" providerId="LiveId" clId="{2B975DC7-89D7-402A-AB44-D3969E265E9F}" dt="2024-05-16T11:02:29.918" v="234" actId="20577"/>
      <pc:docMkLst>
        <pc:docMk/>
      </pc:docMkLst>
      <pc:sldChg chg="del">
        <pc:chgData name="Antonio B." userId="9219f2d1b2873455" providerId="LiveId" clId="{2B975DC7-89D7-402A-AB44-D3969E265E9F}" dt="2024-05-16T10:41:39.883" v="0" actId="47"/>
        <pc:sldMkLst>
          <pc:docMk/>
          <pc:sldMk cId="0" sldId="351"/>
        </pc:sldMkLst>
      </pc:sldChg>
      <pc:sldChg chg="del">
        <pc:chgData name="Antonio B." userId="9219f2d1b2873455" providerId="LiveId" clId="{2B975DC7-89D7-402A-AB44-D3969E265E9F}" dt="2024-05-16T10:41:40.447" v="3" actId="47"/>
        <pc:sldMkLst>
          <pc:docMk/>
          <pc:sldMk cId="0" sldId="352"/>
        </pc:sldMkLst>
      </pc:sldChg>
      <pc:sldChg chg="del">
        <pc:chgData name="Antonio B." userId="9219f2d1b2873455" providerId="LiveId" clId="{2B975DC7-89D7-402A-AB44-D3969E265E9F}" dt="2024-05-16T10:41:41.288" v="15" actId="47"/>
        <pc:sldMkLst>
          <pc:docMk/>
          <pc:sldMk cId="0" sldId="353"/>
        </pc:sldMkLst>
      </pc:sldChg>
      <pc:sldChg chg="del">
        <pc:chgData name="Antonio B." userId="9219f2d1b2873455" providerId="LiveId" clId="{2B975DC7-89D7-402A-AB44-D3969E265E9F}" dt="2024-05-16T10:41:42.511" v="34" actId="47"/>
        <pc:sldMkLst>
          <pc:docMk/>
          <pc:sldMk cId="0" sldId="355"/>
        </pc:sldMkLst>
      </pc:sldChg>
      <pc:sldChg chg="del">
        <pc:chgData name="Antonio B." userId="9219f2d1b2873455" providerId="LiveId" clId="{2B975DC7-89D7-402A-AB44-D3969E265E9F}" dt="2024-05-16T10:41:42.666" v="38" actId="47"/>
        <pc:sldMkLst>
          <pc:docMk/>
          <pc:sldMk cId="0" sldId="358"/>
        </pc:sldMkLst>
      </pc:sldChg>
      <pc:sldChg chg="del">
        <pc:chgData name="Antonio B." userId="9219f2d1b2873455" providerId="LiveId" clId="{2B975DC7-89D7-402A-AB44-D3969E265E9F}" dt="2024-05-16T10:41:42.761" v="40" actId="47"/>
        <pc:sldMkLst>
          <pc:docMk/>
          <pc:sldMk cId="2985388456" sldId="367"/>
        </pc:sldMkLst>
      </pc:sldChg>
      <pc:sldChg chg="del">
        <pc:chgData name="Antonio B." userId="9219f2d1b2873455" providerId="LiveId" clId="{2B975DC7-89D7-402A-AB44-D3969E265E9F}" dt="2024-05-16T10:41:42.719" v="39" actId="47"/>
        <pc:sldMkLst>
          <pc:docMk/>
          <pc:sldMk cId="3696451474" sldId="368"/>
        </pc:sldMkLst>
      </pc:sldChg>
      <pc:sldChg chg="del">
        <pc:chgData name="Antonio B." userId="9219f2d1b2873455" providerId="LiveId" clId="{2B975DC7-89D7-402A-AB44-D3969E265E9F}" dt="2024-05-16T10:41:42.864" v="43" actId="47"/>
        <pc:sldMkLst>
          <pc:docMk/>
          <pc:sldMk cId="1573470133" sldId="369"/>
        </pc:sldMkLst>
      </pc:sldChg>
      <pc:sldChg chg="del">
        <pc:chgData name="Antonio B." userId="9219f2d1b2873455" providerId="LiveId" clId="{2B975DC7-89D7-402A-AB44-D3969E265E9F}" dt="2024-05-16T10:41:42.955" v="44" actId="47"/>
        <pc:sldMkLst>
          <pc:docMk/>
          <pc:sldMk cId="2921976494" sldId="370"/>
        </pc:sldMkLst>
      </pc:sldChg>
      <pc:sldChg chg="del">
        <pc:chgData name="Antonio B." userId="9219f2d1b2873455" providerId="LiveId" clId="{2B975DC7-89D7-402A-AB44-D3969E265E9F}" dt="2024-05-16T10:41:43.020" v="45" actId="47"/>
        <pc:sldMkLst>
          <pc:docMk/>
          <pc:sldMk cId="569784823" sldId="371"/>
        </pc:sldMkLst>
      </pc:sldChg>
      <pc:sldChg chg="del">
        <pc:chgData name="Antonio B." userId="9219f2d1b2873455" providerId="LiveId" clId="{2B975DC7-89D7-402A-AB44-D3969E265E9F}" dt="2024-05-16T10:41:43.067" v="46" actId="47"/>
        <pc:sldMkLst>
          <pc:docMk/>
          <pc:sldMk cId="332794152" sldId="372"/>
        </pc:sldMkLst>
      </pc:sldChg>
      <pc:sldChg chg="del">
        <pc:chgData name="Antonio B." userId="9219f2d1b2873455" providerId="LiveId" clId="{2B975DC7-89D7-402A-AB44-D3969E265E9F}" dt="2024-05-16T10:41:43.117" v="47" actId="47"/>
        <pc:sldMkLst>
          <pc:docMk/>
          <pc:sldMk cId="626909906" sldId="373"/>
        </pc:sldMkLst>
      </pc:sldChg>
      <pc:sldChg chg="del">
        <pc:chgData name="Antonio B." userId="9219f2d1b2873455" providerId="LiveId" clId="{2B975DC7-89D7-402A-AB44-D3969E265E9F}" dt="2024-05-16T10:41:43.168" v="48" actId="47"/>
        <pc:sldMkLst>
          <pc:docMk/>
          <pc:sldMk cId="3586278449" sldId="374"/>
        </pc:sldMkLst>
      </pc:sldChg>
      <pc:sldChg chg="del">
        <pc:chgData name="Antonio B." userId="9219f2d1b2873455" providerId="LiveId" clId="{2B975DC7-89D7-402A-AB44-D3969E265E9F}" dt="2024-05-16T10:41:43.217" v="49" actId="47"/>
        <pc:sldMkLst>
          <pc:docMk/>
          <pc:sldMk cId="3863327862" sldId="375"/>
        </pc:sldMkLst>
      </pc:sldChg>
      <pc:sldChg chg="del">
        <pc:chgData name="Antonio B." userId="9219f2d1b2873455" providerId="LiveId" clId="{2B975DC7-89D7-402A-AB44-D3969E265E9F}" dt="2024-05-16T10:41:43.273" v="50" actId="47"/>
        <pc:sldMkLst>
          <pc:docMk/>
          <pc:sldMk cId="917283005" sldId="376"/>
        </pc:sldMkLst>
      </pc:sldChg>
      <pc:sldChg chg="del">
        <pc:chgData name="Antonio B." userId="9219f2d1b2873455" providerId="LiveId" clId="{2B975DC7-89D7-402A-AB44-D3969E265E9F}" dt="2024-05-16T10:41:43.331" v="51" actId="47"/>
        <pc:sldMkLst>
          <pc:docMk/>
          <pc:sldMk cId="1623898687" sldId="377"/>
        </pc:sldMkLst>
      </pc:sldChg>
      <pc:sldChg chg="del">
        <pc:chgData name="Antonio B." userId="9219f2d1b2873455" providerId="LiveId" clId="{2B975DC7-89D7-402A-AB44-D3969E265E9F}" dt="2024-05-16T10:41:43.437" v="52" actId="47"/>
        <pc:sldMkLst>
          <pc:docMk/>
          <pc:sldMk cId="1130328605" sldId="378"/>
        </pc:sldMkLst>
      </pc:sldChg>
      <pc:sldChg chg="del">
        <pc:chgData name="Antonio B." userId="9219f2d1b2873455" providerId="LiveId" clId="{2B975DC7-89D7-402A-AB44-D3969E265E9F}" dt="2024-05-16T10:41:41.545" v="21" actId="47"/>
        <pc:sldMkLst>
          <pc:docMk/>
          <pc:sldMk cId="0" sldId="379"/>
        </pc:sldMkLst>
      </pc:sldChg>
      <pc:sldChg chg="del">
        <pc:chgData name="Antonio B." userId="9219f2d1b2873455" providerId="LiveId" clId="{2B975DC7-89D7-402A-AB44-D3969E265E9F}" dt="2024-05-16T10:41:41.654" v="24" actId="47"/>
        <pc:sldMkLst>
          <pc:docMk/>
          <pc:sldMk cId="0" sldId="389"/>
        </pc:sldMkLst>
      </pc:sldChg>
      <pc:sldChg chg="del">
        <pc:chgData name="Antonio B." userId="9219f2d1b2873455" providerId="LiveId" clId="{2B975DC7-89D7-402A-AB44-D3969E265E9F}" dt="2024-05-16T10:41:41.688" v="25" actId="47"/>
        <pc:sldMkLst>
          <pc:docMk/>
          <pc:sldMk cId="0" sldId="390"/>
        </pc:sldMkLst>
      </pc:sldChg>
      <pc:sldChg chg="del">
        <pc:chgData name="Antonio B." userId="9219f2d1b2873455" providerId="LiveId" clId="{2B975DC7-89D7-402A-AB44-D3969E265E9F}" dt="2024-05-16T10:41:41.714" v="26" actId="47"/>
        <pc:sldMkLst>
          <pc:docMk/>
          <pc:sldMk cId="0" sldId="391"/>
        </pc:sldMkLst>
      </pc:sldChg>
      <pc:sldChg chg="del">
        <pc:chgData name="Antonio B." userId="9219f2d1b2873455" providerId="LiveId" clId="{2B975DC7-89D7-402A-AB44-D3969E265E9F}" dt="2024-05-16T10:41:41.764" v="27" actId="47"/>
        <pc:sldMkLst>
          <pc:docMk/>
          <pc:sldMk cId="0" sldId="392"/>
        </pc:sldMkLst>
      </pc:sldChg>
      <pc:sldChg chg="del">
        <pc:chgData name="Antonio B." userId="9219f2d1b2873455" providerId="LiveId" clId="{2B975DC7-89D7-402A-AB44-D3969E265E9F}" dt="2024-05-16T10:41:41.571" v="22" actId="47"/>
        <pc:sldMkLst>
          <pc:docMk/>
          <pc:sldMk cId="0" sldId="418"/>
        </pc:sldMkLst>
      </pc:sldChg>
      <pc:sldChg chg="del">
        <pc:chgData name="Antonio B." userId="9219f2d1b2873455" providerId="LiveId" clId="{2B975DC7-89D7-402A-AB44-D3969E265E9F}" dt="2024-05-16T10:41:41.610" v="23" actId="47"/>
        <pc:sldMkLst>
          <pc:docMk/>
          <pc:sldMk cId="0" sldId="419"/>
        </pc:sldMkLst>
      </pc:sldChg>
      <pc:sldChg chg="del">
        <pc:chgData name="Antonio B." userId="9219f2d1b2873455" providerId="LiveId" clId="{2B975DC7-89D7-402A-AB44-D3969E265E9F}" dt="2024-05-16T10:41:41.359" v="16" actId="47"/>
        <pc:sldMkLst>
          <pc:docMk/>
          <pc:sldMk cId="793899438" sldId="420"/>
        </pc:sldMkLst>
      </pc:sldChg>
      <pc:sldChg chg="del">
        <pc:chgData name="Antonio B." userId="9219f2d1b2873455" providerId="LiveId" clId="{2B975DC7-89D7-402A-AB44-D3969E265E9F}" dt="2024-05-16T10:41:40.369" v="1" actId="47"/>
        <pc:sldMkLst>
          <pc:docMk/>
          <pc:sldMk cId="3114595780" sldId="426"/>
        </pc:sldMkLst>
      </pc:sldChg>
      <pc:sldChg chg="del">
        <pc:chgData name="Antonio B." userId="9219f2d1b2873455" providerId="LiveId" clId="{2B975DC7-89D7-402A-AB44-D3969E265E9F}" dt="2024-05-16T10:41:40.417" v="2" actId="47"/>
        <pc:sldMkLst>
          <pc:docMk/>
          <pc:sldMk cId="0" sldId="427"/>
        </pc:sldMkLst>
      </pc:sldChg>
      <pc:sldChg chg="del">
        <pc:chgData name="Antonio B." userId="9219f2d1b2873455" providerId="LiveId" clId="{2B975DC7-89D7-402A-AB44-D3969E265E9F}" dt="2024-05-16T10:41:40.469" v="4" actId="47"/>
        <pc:sldMkLst>
          <pc:docMk/>
          <pc:sldMk cId="79551407" sldId="428"/>
        </pc:sldMkLst>
      </pc:sldChg>
      <pc:sldChg chg="del">
        <pc:chgData name="Antonio B." userId="9219f2d1b2873455" providerId="LiveId" clId="{2B975DC7-89D7-402A-AB44-D3969E265E9F}" dt="2024-05-16T10:41:40.495" v="5" actId="47"/>
        <pc:sldMkLst>
          <pc:docMk/>
          <pc:sldMk cId="3622109233" sldId="429"/>
        </pc:sldMkLst>
      </pc:sldChg>
      <pc:sldChg chg="del">
        <pc:chgData name="Antonio B." userId="9219f2d1b2873455" providerId="LiveId" clId="{2B975DC7-89D7-402A-AB44-D3969E265E9F}" dt="2024-05-16T10:41:40.819" v="6" actId="47"/>
        <pc:sldMkLst>
          <pc:docMk/>
          <pc:sldMk cId="1050012229" sldId="430"/>
        </pc:sldMkLst>
      </pc:sldChg>
      <pc:sldChg chg="del">
        <pc:chgData name="Antonio B." userId="9219f2d1b2873455" providerId="LiveId" clId="{2B975DC7-89D7-402A-AB44-D3969E265E9F}" dt="2024-05-16T10:41:40.966" v="7" actId="47"/>
        <pc:sldMkLst>
          <pc:docMk/>
          <pc:sldMk cId="3848574624" sldId="431"/>
        </pc:sldMkLst>
      </pc:sldChg>
      <pc:sldChg chg="del">
        <pc:chgData name="Antonio B." userId="9219f2d1b2873455" providerId="LiveId" clId="{2B975DC7-89D7-402A-AB44-D3969E265E9F}" dt="2024-05-16T10:41:41.011" v="8" actId="47"/>
        <pc:sldMkLst>
          <pc:docMk/>
          <pc:sldMk cId="456685990" sldId="432"/>
        </pc:sldMkLst>
      </pc:sldChg>
      <pc:sldChg chg="del">
        <pc:chgData name="Antonio B." userId="9219f2d1b2873455" providerId="LiveId" clId="{2B975DC7-89D7-402A-AB44-D3969E265E9F}" dt="2024-05-16T10:41:41.049" v="9" actId="47"/>
        <pc:sldMkLst>
          <pc:docMk/>
          <pc:sldMk cId="1711010917" sldId="433"/>
        </pc:sldMkLst>
      </pc:sldChg>
      <pc:sldChg chg="del">
        <pc:chgData name="Antonio B." userId="9219f2d1b2873455" providerId="LiveId" clId="{2B975DC7-89D7-402A-AB44-D3969E265E9F}" dt="2024-05-16T10:41:41.091" v="10" actId="47"/>
        <pc:sldMkLst>
          <pc:docMk/>
          <pc:sldMk cId="2638670586" sldId="434"/>
        </pc:sldMkLst>
      </pc:sldChg>
      <pc:sldChg chg="del">
        <pc:chgData name="Antonio B." userId="9219f2d1b2873455" providerId="LiveId" clId="{2B975DC7-89D7-402A-AB44-D3969E265E9F}" dt="2024-05-16T10:41:41.161" v="11" actId="47"/>
        <pc:sldMkLst>
          <pc:docMk/>
          <pc:sldMk cId="4171703086" sldId="435"/>
        </pc:sldMkLst>
      </pc:sldChg>
      <pc:sldChg chg="del">
        <pc:chgData name="Antonio B." userId="9219f2d1b2873455" providerId="LiveId" clId="{2B975DC7-89D7-402A-AB44-D3969E265E9F}" dt="2024-05-16T10:41:41.187" v="12" actId="47"/>
        <pc:sldMkLst>
          <pc:docMk/>
          <pc:sldMk cId="2034801799" sldId="436"/>
        </pc:sldMkLst>
      </pc:sldChg>
      <pc:sldChg chg="del">
        <pc:chgData name="Antonio B." userId="9219f2d1b2873455" providerId="LiveId" clId="{2B975DC7-89D7-402A-AB44-D3969E265E9F}" dt="2024-05-16T10:41:41.217" v="13" actId="47"/>
        <pc:sldMkLst>
          <pc:docMk/>
          <pc:sldMk cId="3096015786" sldId="437"/>
        </pc:sldMkLst>
      </pc:sldChg>
      <pc:sldChg chg="del">
        <pc:chgData name="Antonio B." userId="9219f2d1b2873455" providerId="LiveId" clId="{2B975DC7-89D7-402A-AB44-D3969E265E9F}" dt="2024-05-16T10:41:42.170" v="32" actId="47"/>
        <pc:sldMkLst>
          <pc:docMk/>
          <pc:sldMk cId="896271235" sldId="438"/>
        </pc:sldMkLst>
      </pc:sldChg>
      <pc:sldChg chg="del">
        <pc:chgData name="Antonio B." userId="9219f2d1b2873455" providerId="LiveId" clId="{2B975DC7-89D7-402A-AB44-D3969E265E9F}" dt="2024-05-16T10:41:42.338" v="33" actId="47"/>
        <pc:sldMkLst>
          <pc:docMk/>
          <pc:sldMk cId="3273892949" sldId="439"/>
        </pc:sldMkLst>
      </pc:sldChg>
      <pc:sldChg chg="del">
        <pc:chgData name="Antonio B." userId="9219f2d1b2873455" providerId="LiveId" clId="{2B975DC7-89D7-402A-AB44-D3969E265E9F}" dt="2024-05-16T10:41:42.541" v="35" actId="47"/>
        <pc:sldMkLst>
          <pc:docMk/>
          <pc:sldMk cId="3044148465" sldId="441"/>
        </pc:sldMkLst>
      </pc:sldChg>
      <pc:sldChg chg="del">
        <pc:chgData name="Antonio B." userId="9219f2d1b2873455" providerId="LiveId" clId="{2B975DC7-89D7-402A-AB44-D3969E265E9F}" dt="2024-05-16T10:41:42.598" v="36" actId="47"/>
        <pc:sldMkLst>
          <pc:docMk/>
          <pc:sldMk cId="3435507341" sldId="443"/>
        </pc:sldMkLst>
      </pc:sldChg>
      <pc:sldChg chg="del">
        <pc:chgData name="Antonio B." userId="9219f2d1b2873455" providerId="LiveId" clId="{2B975DC7-89D7-402A-AB44-D3969E265E9F}" dt="2024-05-16T10:41:42.621" v="37" actId="47"/>
        <pc:sldMkLst>
          <pc:docMk/>
          <pc:sldMk cId="226800054" sldId="444"/>
        </pc:sldMkLst>
      </pc:sldChg>
      <pc:sldChg chg="del">
        <pc:chgData name="Antonio B." userId="9219f2d1b2873455" providerId="LiveId" clId="{2B975DC7-89D7-402A-AB44-D3969E265E9F}" dt="2024-05-16T10:41:42.789" v="41" actId="47"/>
        <pc:sldMkLst>
          <pc:docMk/>
          <pc:sldMk cId="2256830320" sldId="445"/>
        </pc:sldMkLst>
      </pc:sldChg>
      <pc:sldChg chg="del">
        <pc:chgData name="Antonio B." userId="9219f2d1b2873455" providerId="LiveId" clId="{2B975DC7-89D7-402A-AB44-D3969E265E9F}" dt="2024-05-16T10:41:43.594" v="53" actId="47"/>
        <pc:sldMkLst>
          <pc:docMk/>
          <pc:sldMk cId="1221743187" sldId="446"/>
        </pc:sldMkLst>
      </pc:sldChg>
      <pc:sldChg chg="del">
        <pc:chgData name="Antonio B." userId="9219f2d1b2873455" providerId="LiveId" clId="{2B975DC7-89D7-402A-AB44-D3969E265E9F}" dt="2024-05-16T10:41:43.794" v="54" actId="47"/>
        <pc:sldMkLst>
          <pc:docMk/>
          <pc:sldMk cId="2743399253" sldId="447"/>
        </pc:sldMkLst>
      </pc:sldChg>
      <pc:sldChg chg="del">
        <pc:chgData name="Antonio B." userId="9219f2d1b2873455" providerId="LiveId" clId="{2B975DC7-89D7-402A-AB44-D3969E265E9F}" dt="2024-05-16T10:41:43.824" v="55" actId="47"/>
        <pc:sldMkLst>
          <pc:docMk/>
          <pc:sldMk cId="922244689" sldId="448"/>
        </pc:sldMkLst>
      </pc:sldChg>
      <pc:sldChg chg="del">
        <pc:chgData name="Antonio B." userId="9219f2d1b2873455" providerId="LiveId" clId="{2B975DC7-89D7-402A-AB44-D3969E265E9F}" dt="2024-05-16T10:41:43.881" v="56" actId="47"/>
        <pc:sldMkLst>
          <pc:docMk/>
          <pc:sldMk cId="158578850" sldId="449"/>
        </pc:sldMkLst>
      </pc:sldChg>
      <pc:sldChg chg="del">
        <pc:chgData name="Antonio B." userId="9219f2d1b2873455" providerId="LiveId" clId="{2B975DC7-89D7-402A-AB44-D3969E265E9F}" dt="2024-05-16T10:41:41.387" v="17" actId="47"/>
        <pc:sldMkLst>
          <pc:docMk/>
          <pc:sldMk cId="0" sldId="455"/>
        </pc:sldMkLst>
      </pc:sldChg>
      <pc:sldChg chg="del">
        <pc:chgData name="Antonio B." userId="9219f2d1b2873455" providerId="LiveId" clId="{2B975DC7-89D7-402A-AB44-D3969E265E9F}" dt="2024-05-16T10:41:41.417" v="18" actId="47"/>
        <pc:sldMkLst>
          <pc:docMk/>
          <pc:sldMk cId="0" sldId="456"/>
        </pc:sldMkLst>
      </pc:sldChg>
      <pc:sldChg chg="del">
        <pc:chgData name="Antonio B." userId="9219f2d1b2873455" providerId="LiveId" clId="{2B975DC7-89D7-402A-AB44-D3969E265E9F}" dt="2024-05-16T10:41:41.447" v="19" actId="47"/>
        <pc:sldMkLst>
          <pc:docMk/>
          <pc:sldMk cId="0" sldId="457"/>
        </pc:sldMkLst>
      </pc:sldChg>
      <pc:sldChg chg="del">
        <pc:chgData name="Antonio B." userId="9219f2d1b2873455" providerId="LiveId" clId="{2B975DC7-89D7-402A-AB44-D3969E265E9F}" dt="2024-05-16T10:41:41.502" v="20" actId="47"/>
        <pc:sldMkLst>
          <pc:docMk/>
          <pc:sldMk cId="0" sldId="458"/>
        </pc:sldMkLst>
      </pc:sldChg>
      <pc:sldChg chg="del">
        <pc:chgData name="Antonio B." userId="9219f2d1b2873455" providerId="LiveId" clId="{2B975DC7-89D7-402A-AB44-D3969E265E9F}" dt="2024-05-16T10:41:41.247" v="14" actId="47"/>
        <pc:sldMkLst>
          <pc:docMk/>
          <pc:sldMk cId="2407467893" sldId="459"/>
        </pc:sldMkLst>
      </pc:sldChg>
      <pc:sldChg chg="del">
        <pc:chgData name="Antonio B." userId="9219f2d1b2873455" providerId="LiveId" clId="{2B975DC7-89D7-402A-AB44-D3969E265E9F}" dt="2024-05-16T10:41:42.817" v="42" actId="47"/>
        <pc:sldMkLst>
          <pc:docMk/>
          <pc:sldMk cId="2431945123" sldId="460"/>
        </pc:sldMkLst>
      </pc:sldChg>
      <pc:sldChg chg="del">
        <pc:chgData name="Antonio B." userId="9219f2d1b2873455" providerId="LiveId" clId="{2B975DC7-89D7-402A-AB44-D3969E265E9F}" dt="2024-05-16T10:41:44.260" v="57" actId="47"/>
        <pc:sldMkLst>
          <pc:docMk/>
          <pc:sldMk cId="2086773224" sldId="470"/>
        </pc:sldMkLst>
      </pc:sldChg>
      <pc:sldChg chg="del">
        <pc:chgData name="Antonio B." userId="9219f2d1b2873455" providerId="LiveId" clId="{2B975DC7-89D7-402A-AB44-D3969E265E9F}" dt="2024-05-16T10:41:44.395" v="58" actId="47"/>
        <pc:sldMkLst>
          <pc:docMk/>
          <pc:sldMk cId="2199190362" sldId="474"/>
        </pc:sldMkLst>
      </pc:sldChg>
      <pc:sldChg chg="del">
        <pc:chgData name="Antonio B." userId="9219f2d1b2873455" providerId="LiveId" clId="{2B975DC7-89D7-402A-AB44-D3969E265E9F}" dt="2024-05-16T10:41:45.412" v="59" actId="47"/>
        <pc:sldMkLst>
          <pc:docMk/>
          <pc:sldMk cId="1247093621" sldId="475"/>
        </pc:sldMkLst>
      </pc:sldChg>
      <pc:sldChg chg="del">
        <pc:chgData name="Antonio B." userId="9219f2d1b2873455" providerId="LiveId" clId="{2B975DC7-89D7-402A-AB44-D3969E265E9F}" dt="2024-05-16T10:41:45.699" v="60" actId="47"/>
        <pc:sldMkLst>
          <pc:docMk/>
          <pc:sldMk cId="2637680034" sldId="476"/>
        </pc:sldMkLst>
      </pc:sldChg>
      <pc:sldChg chg="del">
        <pc:chgData name="Antonio B." userId="9219f2d1b2873455" providerId="LiveId" clId="{2B975DC7-89D7-402A-AB44-D3969E265E9F}" dt="2024-05-16T10:41:45.987" v="61" actId="47"/>
        <pc:sldMkLst>
          <pc:docMk/>
          <pc:sldMk cId="499152467" sldId="477"/>
        </pc:sldMkLst>
      </pc:sldChg>
      <pc:sldChg chg="del">
        <pc:chgData name="Antonio B." userId="9219f2d1b2873455" providerId="LiveId" clId="{2B975DC7-89D7-402A-AB44-D3969E265E9F}" dt="2024-05-16T10:41:46.458" v="62" actId="47"/>
        <pc:sldMkLst>
          <pc:docMk/>
          <pc:sldMk cId="1692625616" sldId="478"/>
        </pc:sldMkLst>
      </pc:sldChg>
      <pc:sldChg chg="del">
        <pc:chgData name="Antonio B." userId="9219f2d1b2873455" providerId="LiveId" clId="{2B975DC7-89D7-402A-AB44-D3969E265E9F}" dt="2024-05-16T10:41:42.070" v="30" actId="47"/>
        <pc:sldMkLst>
          <pc:docMk/>
          <pc:sldMk cId="2119732845" sldId="479"/>
        </pc:sldMkLst>
      </pc:sldChg>
      <pc:sldChg chg="del">
        <pc:chgData name="Antonio B." userId="9219f2d1b2873455" providerId="LiveId" clId="{2B975DC7-89D7-402A-AB44-D3969E265E9F}" dt="2024-05-16T10:41:42.140" v="31" actId="47"/>
        <pc:sldMkLst>
          <pc:docMk/>
          <pc:sldMk cId="2043546277" sldId="480"/>
        </pc:sldMkLst>
      </pc:sldChg>
      <pc:sldChg chg="del">
        <pc:chgData name="Antonio B." userId="9219f2d1b2873455" providerId="LiveId" clId="{2B975DC7-89D7-402A-AB44-D3969E265E9F}" dt="2024-05-16T10:41:41.807" v="28" actId="47"/>
        <pc:sldMkLst>
          <pc:docMk/>
          <pc:sldMk cId="670649699" sldId="481"/>
        </pc:sldMkLst>
      </pc:sldChg>
      <pc:sldChg chg="del">
        <pc:chgData name="Antonio B." userId="9219f2d1b2873455" providerId="LiveId" clId="{2B975DC7-89D7-402A-AB44-D3969E265E9F}" dt="2024-05-16T10:41:41.891" v="29" actId="47"/>
        <pc:sldMkLst>
          <pc:docMk/>
          <pc:sldMk cId="2939955402" sldId="482"/>
        </pc:sldMkLst>
      </pc:sldChg>
      <pc:sldChg chg="modNotesTx">
        <pc:chgData name="Antonio B." userId="9219f2d1b2873455" providerId="LiveId" clId="{2B975DC7-89D7-402A-AB44-D3969E265E9F}" dt="2024-05-16T11:02:29.918" v="234" actId="20577"/>
        <pc:sldMkLst>
          <pc:docMk/>
          <pc:sldMk cId="1719317148" sldId="489"/>
        </pc:sldMkLst>
      </pc:sldChg>
    </pc:docChg>
  </pc:docChgLst>
  <pc:docChgLst>
    <pc:chgData name="Antonio B." userId="9219f2d1b2873455" providerId="LiveId" clId="{900D2FD9-0EC1-4C9C-99BC-EEB6E8DCE841}"/>
    <pc:docChg chg="delSld">
      <pc:chgData name="Antonio B." userId="9219f2d1b2873455" providerId="LiveId" clId="{900D2FD9-0EC1-4C9C-99BC-EEB6E8DCE841}" dt="2024-05-16T15:46:33.083" v="7" actId="47"/>
      <pc:docMkLst>
        <pc:docMk/>
      </pc:docMkLst>
      <pc:sldChg chg="del">
        <pc:chgData name="Antonio B." userId="9219f2d1b2873455" providerId="LiveId" clId="{900D2FD9-0EC1-4C9C-99BC-EEB6E8DCE841}" dt="2024-05-16T15:46:17.566" v="0" actId="47"/>
        <pc:sldMkLst>
          <pc:docMk/>
          <pc:sldMk cId="3572894825" sldId="462"/>
        </pc:sldMkLst>
      </pc:sldChg>
      <pc:sldChg chg="del">
        <pc:chgData name="Antonio B." userId="9219f2d1b2873455" providerId="LiveId" clId="{900D2FD9-0EC1-4C9C-99BC-EEB6E8DCE841}" dt="2024-05-16T15:46:18.007" v="1" actId="47"/>
        <pc:sldMkLst>
          <pc:docMk/>
          <pc:sldMk cId="440106671" sldId="463"/>
        </pc:sldMkLst>
      </pc:sldChg>
      <pc:sldChg chg="del">
        <pc:chgData name="Antonio B." userId="9219f2d1b2873455" providerId="LiveId" clId="{900D2FD9-0EC1-4C9C-99BC-EEB6E8DCE841}" dt="2024-05-16T15:46:19.412" v="3" actId="47"/>
        <pc:sldMkLst>
          <pc:docMk/>
          <pc:sldMk cId="811732535" sldId="464"/>
        </pc:sldMkLst>
      </pc:sldChg>
      <pc:sldChg chg="del">
        <pc:chgData name="Antonio B." userId="9219f2d1b2873455" providerId="LiveId" clId="{900D2FD9-0EC1-4C9C-99BC-EEB6E8DCE841}" dt="2024-05-16T15:46:18.512" v="2" actId="47"/>
        <pc:sldMkLst>
          <pc:docMk/>
          <pc:sldMk cId="2877696315" sldId="465"/>
        </pc:sldMkLst>
      </pc:sldChg>
      <pc:sldChg chg="del">
        <pc:chgData name="Antonio B." userId="9219f2d1b2873455" providerId="LiveId" clId="{900D2FD9-0EC1-4C9C-99BC-EEB6E8DCE841}" dt="2024-05-16T15:46:30.419" v="4" actId="47"/>
        <pc:sldMkLst>
          <pc:docMk/>
          <pc:sldMk cId="1948270252" sldId="490"/>
        </pc:sldMkLst>
      </pc:sldChg>
      <pc:sldChg chg="del">
        <pc:chgData name="Antonio B." userId="9219f2d1b2873455" providerId="LiveId" clId="{900D2FD9-0EC1-4C9C-99BC-EEB6E8DCE841}" dt="2024-05-16T15:46:31.525" v="5" actId="47"/>
        <pc:sldMkLst>
          <pc:docMk/>
          <pc:sldMk cId="1839098006" sldId="491"/>
        </pc:sldMkLst>
      </pc:sldChg>
      <pc:sldChg chg="del">
        <pc:chgData name="Antonio B." userId="9219f2d1b2873455" providerId="LiveId" clId="{900D2FD9-0EC1-4C9C-99BC-EEB6E8DCE841}" dt="2024-05-16T15:46:32.233" v="6" actId="47"/>
        <pc:sldMkLst>
          <pc:docMk/>
          <pc:sldMk cId="3251612278" sldId="492"/>
        </pc:sldMkLst>
      </pc:sldChg>
      <pc:sldChg chg="del">
        <pc:chgData name="Antonio B." userId="9219f2d1b2873455" providerId="LiveId" clId="{900D2FD9-0EC1-4C9C-99BC-EEB6E8DCE841}" dt="2024-05-16T15:46:33.083" v="7" actId="47"/>
        <pc:sldMkLst>
          <pc:docMk/>
          <pc:sldMk cId="723077814" sldId="4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0F326-661C-4415-B847-03E33A54D1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5C169-99BB-49F7-B160-7B7C6C7B621C}">
      <dgm:prSet custT="1"/>
      <dgm:spPr/>
      <dgm:t>
        <a:bodyPr/>
        <a:lstStyle/>
        <a:p>
          <a:pPr rtl="0"/>
          <a:r>
            <a:rPr lang="en-US" sz="1400" i="1" dirty="0">
              <a:latin typeface="Verdana" panose="020B0604030504040204" pitchFamily="34" charset="0"/>
              <a:ea typeface="Verdana" panose="020B0604030504040204" pitchFamily="34" charset="0"/>
            </a:rPr>
            <a:t> FS-TSP requires to decide: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D6C641D-9450-423A-9D55-5531858CBD14}" type="parTrans" cxnId="{3294E2DD-9834-41A8-85EC-744EE6B13E0B}">
      <dgm:prSet/>
      <dgm:spPr/>
      <dgm:t>
        <a:bodyPr/>
        <a:lstStyle/>
        <a:p>
          <a:endParaRPr lang="en-US"/>
        </a:p>
      </dgm:t>
    </dgm:pt>
    <dgm:pt modelId="{3040BDEC-7AC6-45E2-8134-A34C953D49C2}" type="sibTrans" cxnId="{3294E2DD-9834-41A8-85EC-744EE6B13E0B}">
      <dgm:prSet/>
      <dgm:spPr/>
      <dgm:t>
        <a:bodyPr/>
        <a:lstStyle/>
        <a:p>
          <a:endParaRPr lang="en-US"/>
        </a:p>
      </dgm:t>
    </dgm:pt>
    <dgm:pt modelId="{E4B8ADFD-E6B8-4603-8FD2-139003F8B0AB}" type="pres">
      <dgm:prSet presAssocID="{2B80F326-661C-4415-B847-03E33A54D1B1}" presName="linear" presStyleCnt="0">
        <dgm:presLayoutVars>
          <dgm:animLvl val="lvl"/>
          <dgm:resizeHandles val="exact"/>
        </dgm:presLayoutVars>
      </dgm:prSet>
      <dgm:spPr/>
    </dgm:pt>
    <dgm:pt modelId="{4A6B2DB9-9E27-493A-8CDC-EBEBE1802D28}" type="pres">
      <dgm:prSet presAssocID="{C235C169-99BB-49F7-B160-7B7C6C7B621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97CC544-C848-4D7F-8C2B-495051CD5F5E}" type="presOf" srcId="{C235C169-99BB-49F7-B160-7B7C6C7B621C}" destId="{4A6B2DB9-9E27-493A-8CDC-EBEBE1802D28}" srcOrd="0" destOrd="0" presId="urn:microsoft.com/office/officeart/2005/8/layout/vList2"/>
    <dgm:cxn modelId="{3294E2DD-9834-41A8-85EC-744EE6B13E0B}" srcId="{2B80F326-661C-4415-B847-03E33A54D1B1}" destId="{C235C169-99BB-49F7-B160-7B7C6C7B621C}" srcOrd="0" destOrd="0" parTransId="{DD6C641D-9450-423A-9D55-5531858CBD14}" sibTransId="{3040BDEC-7AC6-45E2-8134-A34C953D49C2}"/>
    <dgm:cxn modelId="{37B0DDF1-2051-4883-AF59-AF40B306B1DF}" type="presOf" srcId="{2B80F326-661C-4415-B847-03E33A54D1B1}" destId="{E4B8ADFD-E6B8-4603-8FD2-139003F8B0AB}" srcOrd="0" destOrd="0" presId="urn:microsoft.com/office/officeart/2005/8/layout/vList2"/>
    <dgm:cxn modelId="{82DB97CF-E911-43EC-92C4-16411509E14D}" type="presParOf" srcId="{E4B8ADFD-E6B8-4603-8FD2-139003F8B0AB}" destId="{4A6B2DB9-9E27-493A-8CDC-EBEBE1802D2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2BF70-3B99-4D08-8BC0-C6C6D9ACA9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DD2B01-5B10-42A5-944F-9EB570025B69}">
      <dgm:prSet custT="1"/>
      <dgm:spPr/>
      <dgm:t>
        <a:bodyPr/>
        <a:lstStyle/>
        <a:p>
          <a:pPr rtl="0"/>
          <a:r>
            <a:rPr lang="en-US" sz="1400" b="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Objective:</a:t>
          </a:r>
          <a:r>
            <a:rPr lang="en-US" sz="1400" b="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minimize the overall delivery time </a:t>
          </a:r>
          <a:endParaRPr lang="en-US" sz="14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381CA7A-3E14-4661-9AD5-D839F6885FB2}" type="parTrans" cxnId="{55EE990D-9CAB-4280-85F0-5EF97D172C6B}">
      <dgm:prSet/>
      <dgm:spPr/>
      <dgm:t>
        <a:bodyPr/>
        <a:lstStyle/>
        <a:p>
          <a:endParaRPr lang="en-US"/>
        </a:p>
      </dgm:t>
    </dgm:pt>
    <dgm:pt modelId="{DA302DE5-9767-47B1-A97E-A53A22D9F15C}" type="sibTrans" cxnId="{55EE990D-9CAB-4280-85F0-5EF97D172C6B}">
      <dgm:prSet/>
      <dgm:spPr/>
      <dgm:t>
        <a:bodyPr/>
        <a:lstStyle/>
        <a:p>
          <a:endParaRPr lang="en-US"/>
        </a:p>
      </dgm:t>
    </dgm:pt>
    <dgm:pt modelId="{80A42F07-141A-468A-BF61-FAF76490C33D}" type="pres">
      <dgm:prSet presAssocID="{3762BF70-3B99-4D08-8BC0-C6C6D9ACA9AF}" presName="linear" presStyleCnt="0">
        <dgm:presLayoutVars>
          <dgm:animLvl val="lvl"/>
          <dgm:resizeHandles val="exact"/>
        </dgm:presLayoutVars>
      </dgm:prSet>
      <dgm:spPr/>
    </dgm:pt>
    <dgm:pt modelId="{2E7AC62E-2B6E-4421-A71C-B7835D2ECCF2}" type="pres">
      <dgm:prSet presAssocID="{D2DD2B01-5B10-42A5-944F-9EB570025B6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EE990D-9CAB-4280-85F0-5EF97D172C6B}" srcId="{3762BF70-3B99-4D08-8BC0-C6C6D9ACA9AF}" destId="{D2DD2B01-5B10-42A5-944F-9EB570025B69}" srcOrd="0" destOrd="0" parTransId="{5381CA7A-3E14-4661-9AD5-D839F6885FB2}" sibTransId="{DA302DE5-9767-47B1-A97E-A53A22D9F15C}"/>
    <dgm:cxn modelId="{8CFD8737-ECCF-4825-9216-82DA6E11C588}" type="presOf" srcId="{D2DD2B01-5B10-42A5-944F-9EB570025B69}" destId="{2E7AC62E-2B6E-4421-A71C-B7835D2ECCF2}" srcOrd="0" destOrd="0" presId="urn:microsoft.com/office/officeart/2005/8/layout/vList2"/>
    <dgm:cxn modelId="{C7D0C0AD-0C6D-4233-9E01-8AE465038B92}" type="presOf" srcId="{3762BF70-3B99-4D08-8BC0-C6C6D9ACA9AF}" destId="{80A42F07-141A-468A-BF61-FAF76490C33D}" srcOrd="0" destOrd="0" presId="urn:microsoft.com/office/officeart/2005/8/layout/vList2"/>
    <dgm:cxn modelId="{E7606088-15BD-4466-AAAC-58D66F15AE20}" type="presParOf" srcId="{80A42F07-141A-468A-BF61-FAF76490C33D}" destId="{2E7AC62E-2B6E-4421-A71C-B7835D2ECC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B2DB9-9E27-493A-8CDC-EBEBE1802D28}">
      <dsp:nvSpPr>
        <dsp:cNvPr id="0" name=""/>
        <dsp:cNvSpPr/>
      </dsp:nvSpPr>
      <dsp:spPr>
        <a:xfrm>
          <a:off x="0" y="619"/>
          <a:ext cx="789607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latin typeface="Verdana" panose="020B0604030504040204" pitchFamily="34" charset="0"/>
              <a:ea typeface="Verdana" panose="020B0604030504040204" pitchFamily="34" charset="0"/>
            </a:rPr>
            <a:t> FS-TSP requires to decide:</a:t>
          </a:r>
          <a:endParaRPr lang="en-US" sz="14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1018" y="21637"/>
        <a:ext cx="7854034" cy="388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AC62E-2B6E-4421-A71C-B7835D2ECCF2}">
      <dsp:nvSpPr>
        <dsp:cNvPr id="0" name=""/>
        <dsp:cNvSpPr/>
      </dsp:nvSpPr>
      <dsp:spPr>
        <a:xfrm>
          <a:off x="0" y="6743"/>
          <a:ext cx="7992888" cy="449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rPr>
            <a:t>Objective:</a:t>
          </a:r>
          <a:r>
            <a:rPr lang="en-US" sz="1400" b="0" i="1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400" b="1" i="1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minimize the overall delivery time </a:t>
          </a:r>
          <a:endParaRPr lang="en-US" sz="14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1932" y="28675"/>
        <a:ext cx="7949024" cy="40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8F0A-151F-4F16-8BE6-A1EADA32E347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0300-F122-469F-9337-A2233C4CB8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1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CC69-2893-45FD-B466-C440CC9D5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CC69-2893-45FD-B466-C440CC9D5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Sigma_h</a:t>
            </a:r>
            <a:r>
              <a:rPr lang="it-IT" dirty="0"/>
              <a:t> è zero se arriva prima il drone e poi il camion, l’altra espressione si ha quando è il camion che aspetta il drone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0300-F122-469F-9337-A2233C4CB8C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79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6BEE0-A6F8-4228-885C-FDBA0E6F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98454-545B-4207-8B6F-60721CF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CF859-E35A-484B-9825-A99DE27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6E212-DC46-45E9-9191-BBD241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2ED58-8FAD-4305-B507-337AC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D98E-9059-4172-B306-06A2087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80CC00-61FE-4BA7-B77F-239AE556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D5891-8A79-4B4C-8241-C7EF3B3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EB56-7399-4005-AD92-3989216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A7A59-A7D8-45E3-BB21-2DC613C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C23D4E-0DD7-4019-9394-2313D6BB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E445-E6CF-4A00-8D44-90F43E0A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F8D8C-3FE9-4299-B2B7-F0AA9DA1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810E-59D9-4D73-8657-AA5293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41754-B006-4297-B7F3-64838CA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31D30-B54B-409F-ABA6-9AA05DB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20301-2231-4596-BF8D-EFDE64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534A2-D30D-4A94-9FD6-EA428C4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D9656-A8A7-459C-9CB6-51AEEA82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2F261-3234-47C8-B550-5D763EB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51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69658-111A-477A-86C2-7FBB353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1B78B3-DF76-4F9B-95E7-D22885E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40C08-3E57-44D8-9209-4C4BAEF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0A66B-A48A-4F4D-8FB0-E5FAC23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1BADD-183A-4D49-B502-1F9AB6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037D3-989F-4147-B590-8910AB6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4C33-2708-41F7-822E-3A5124B3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3C859E-C46D-49EA-9859-D2FF33C2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117D9-BA84-45E0-BD82-99926F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CA0390-064B-4831-AC83-1A408C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4D75C7-390D-435F-80EE-26BE550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0CB6A-BD4E-43C3-9112-4DCE4E7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CC53AA-CBDF-4E0C-9B0C-AFB72ED9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E34221-B8DC-4DE5-855E-87EAD9E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5153B-5BCD-4A1A-A4F3-8327BE80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A54C1-52C8-46C5-87DF-29F1E74F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7BE8C-EA15-47A7-83EE-23A8711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F4149-E989-4EEA-9047-C723910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D52F32-7EFD-45A6-A532-9D342F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91F83-1F56-4856-9057-EE2538A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4B040B-7DA4-48C7-A68B-DB96044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B1B35-66E9-4D7E-835D-4104B54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0AD0E-08EF-4B35-AD8C-3BE9CF2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DA73-A3D7-4F49-ABB7-B2499D4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4D9319-7C9F-4928-BEDB-B60CA09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38ADE-7914-401D-B63D-6AD8021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2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7DE4A-88B7-4045-BFD1-90CDE92E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1ECD2-AD98-4C8E-B34D-60A3548D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BDF4A-E9B0-4496-AA84-5455562D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447CD-6141-4833-8892-B98834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DA5A9B-E719-4D30-B57C-BAB9E31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2E83B-02EA-4BAC-9C1D-4113241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5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D1906-EF6B-4DA2-B0E7-2CC4462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A76503-4580-4803-A8F9-F02CFE47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951AF-C843-4127-B51B-4C0EEA2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091A6B-CF5A-4784-BA62-0B66B74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036952-3280-42FE-BAE7-F7CDB9D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5FD46-EFA7-40FC-A1E9-E29ED5B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8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BE5302-BCD4-46F1-A62D-1CB0B83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BE4BF-ED09-4923-B272-CF222584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A9FE7-35F9-4CA4-8A5A-EE129616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05B7-3732-4EEF-A336-C9754720A8AF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77CA0-9866-43FF-AAD5-15328520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07BE4-0F0A-4252-8650-46B96FFC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50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19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C2138A3-457A-441A-AE93-1DAA45BA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 dirty="0">
                <a:solidFill>
                  <a:schemeClr val="accent1">
                    <a:lumMod val="75000"/>
                  </a:schemeClr>
                </a:solidFill>
              </a:rPr>
              <a:t>Una generalizzazione del problema del TSP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867F6EA4-DB74-4903-9F96-539A2E53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99" y="583188"/>
            <a:ext cx="111708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1800" dirty="0">
                <a:solidFill>
                  <a:srgbClr val="7030A0"/>
                </a:solidFill>
                <a:cs typeface="Arial" charset="0"/>
              </a:rPr>
              <a:t>The orienteering problem con starting point (1) </a:t>
            </a:r>
            <a:r>
              <a:rPr lang="en-US" altLang="it-IT" sz="1800" dirty="0" err="1">
                <a:solidFill>
                  <a:srgbClr val="7030A0"/>
                </a:solidFill>
                <a:cs typeface="Arial" charset="0"/>
              </a:rPr>
              <a:t>diverso</a:t>
            </a:r>
            <a:r>
              <a:rPr lang="en-US" altLang="it-IT" sz="1800" dirty="0">
                <a:solidFill>
                  <a:srgbClr val="7030A0"/>
                </a:solidFill>
                <a:cs typeface="Arial" charset="0"/>
              </a:rPr>
              <a:t> </a:t>
            </a:r>
            <a:r>
              <a:rPr lang="en-US" altLang="it-IT" sz="1800" dirty="0" err="1">
                <a:solidFill>
                  <a:srgbClr val="7030A0"/>
                </a:solidFill>
                <a:cs typeface="Arial" charset="0"/>
              </a:rPr>
              <a:t>dall’ending</a:t>
            </a:r>
            <a:r>
              <a:rPr lang="en-US" altLang="it-IT" sz="1800" dirty="0">
                <a:solidFill>
                  <a:srgbClr val="7030A0"/>
                </a:solidFill>
                <a:cs typeface="Arial" charset="0"/>
              </a:rPr>
              <a:t> point (n) e </a:t>
            </a:r>
            <a:r>
              <a:rPr lang="en-US" altLang="it-IT" sz="1800" dirty="0" err="1">
                <a:solidFill>
                  <a:srgbClr val="7030A0"/>
                </a:solidFill>
                <a:cs typeface="Arial" charset="0"/>
              </a:rPr>
              <a:t>grafo</a:t>
            </a:r>
            <a:r>
              <a:rPr lang="en-US" altLang="it-IT" sz="1800" dirty="0">
                <a:solidFill>
                  <a:srgbClr val="7030A0"/>
                </a:solidFill>
                <a:cs typeface="Arial" charset="0"/>
              </a:rPr>
              <a:t> di input </a:t>
            </a:r>
            <a:r>
              <a:rPr lang="en-US" altLang="it-IT" sz="1800" dirty="0" err="1">
                <a:solidFill>
                  <a:srgbClr val="7030A0"/>
                </a:solidFill>
                <a:cs typeface="Arial" charset="0"/>
              </a:rPr>
              <a:t>pieno</a:t>
            </a:r>
            <a:r>
              <a:rPr lang="en-US" altLang="it-IT" sz="1800" dirty="0">
                <a:solidFill>
                  <a:srgbClr val="7030A0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5E7698-1DBF-4DD3-8098-18D09B52F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437" y="1027276"/>
                <a:ext cx="11200773" cy="1347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 dirty="0">
                    <a:solidFill>
                      <a:srgbClr val="0066FF"/>
                    </a:solidFill>
                  </a:rPr>
                  <a:t>Variabili decisionali</a:t>
                </a:r>
                <a:r>
                  <a:rPr lang="it-IT" altLang="it-IT" sz="1600" dirty="0"/>
                  <a:t>: </a:t>
                </a: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:r>
                  <a:rPr lang="it-IT" altLang="it-IT" sz="1800" i="1" dirty="0">
                    <a:solidFill>
                      <a:srgbClr val="C00000"/>
                    </a:solidFill>
                  </a:rPr>
                  <a:t>x</a:t>
                </a:r>
                <a:r>
                  <a:rPr lang="it-IT" altLang="it-IT" sz="1800" i="1" baseline="-25000" dirty="0" err="1">
                    <a:solidFill>
                      <a:srgbClr val="C00000"/>
                    </a:solidFill>
                  </a:rPr>
                  <a:t>ij</a:t>
                </a:r>
                <a:r>
                  <a:rPr lang="it-IT" altLang="it-IT" sz="1800" i="1" dirty="0">
                    <a:solidFill>
                      <a:srgbClr val="C00000"/>
                    </a:solidFill>
                  </a:rPr>
                  <a:t> = 1 </a:t>
                </a:r>
                <a:r>
                  <a:rPr lang="it-IT" altLang="it-IT" sz="1600" i="1" dirty="0"/>
                  <a:t>se l’arco </a:t>
                </a:r>
                <a14:m>
                  <m:oMath xmlns:m="http://schemas.openxmlformats.org/officeDocument/2006/math"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altLang="it-IT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az-Cyrl-AZ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i="1" dirty="0"/>
                  <a:t>appartiene al percorso seguito dal concorrente, </a:t>
                </a:r>
                <a:r>
                  <a:rPr lang="it-IT" altLang="it-IT" sz="1600" i="1" dirty="0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600" i="1" dirty="0"/>
                  <a:t>altrimenti</a:t>
                </a: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altLang="it-IT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800" dirty="0">
                    <a:solidFill>
                      <a:srgbClr val="0070C0"/>
                    </a:solidFill>
                  </a:rPr>
                  <a:t> </a:t>
                </a:r>
                <a:r>
                  <a:rPr lang="it-IT" sz="1800" i="1" dirty="0"/>
                  <a:t>se il nodo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800" i="1" dirty="0">
                    <a:solidFill>
                      <a:srgbClr val="C00000"/>
                    </a:solidFill>
                  </a:rPr>
                  <a:t> </a:t>
                </a:r>
                <a:r>
                  <a:rPr lang="it-IT" sz="1800" i="1" dirty="0"/>
                  <a:t>è visitato,</a:t>
                </a:r>
                <a:r>
                  <a:rPr lang="it-IT" sz="1800" dirty="0">
                    <a:solidFill>
                      <a:srgbClr val="0070C0"/>
                    </a:solidFill>
                  </a:rPr>
                  <a:t> </a:t>
                </a:r>
                <a:r>
                  <a:rPr lang="it-IT" altLang="it-IT" sz="1800" dirty="0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800" i="1" dirty="0"/>
                  <a:t>altrimenti</a:t>
                </a:r>
                <a:r>
                  <a:rPr lang="it-IT" sz="1800" i="1" dirty="0"/>
                  <a:t> </a:t>
                </a:r>
                <a:endParaRPr lang="it-IT" altLang="it-IT" sz="1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600" dirty="0">
                    <a:solidFill>
                      <a:srgbClr val="0070C0"/>
                    </a:solidFill>
                  </a:rPr>
                  <a:t> </a:t>
                </a:r>
                <a:r>
                  <a:rPr lang="it-IT" sz="1600" dirty="0">
                    <a:solidFill>
                      <a:srgbClr val="0070C0"/>
                    </a:solidFill>
                  </a:rPr>
                  <a:t>ordine di visita del vertice i nella soluzione (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altLang="it-IT" sz="16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5E7698-1DBF-4DD3-8098-18D09B52F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437" y="1027276"/>
                <a:ext cx="11200773" cy="1347164"/>
              </a:xfrm>
              <a:prstGeom prst="rect">
                <a:avLst/>
              </a:prstGeom>
              <a:blipFill>
                <a:blip r:embed="rId3"/>
                <a:stretch>
                  <a:fillRect l="-218" b="-49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43C4664D-EE49-4455-8F99-E56480AE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6" y="2287254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solidFill>
                  <a:srgbClr val="0066FF"/>
                </a:solidFill>
              </a:rPr>
              <a:t>Funzione obiettivo: 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D62CB00-3565-4DCF-9A26-AB82280B4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29201"/>
              </p:ext>
            </p:extLst>
          </p:nvPr>
        </p:nvGraphicFramePr>
        <p:xfrm>
          <a:off x="1458913" y="2598738"/>
          <a:ext cx="1436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431640" progId="Equation.DSMT4">
                  <p:embed/>
                </p:oleObj>
              </mc:Choice>
              <mc:Fallback>
                <p:oleObj name="Equation" r:id="rId4" imgW="761760" imgH="43164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BD62CB00-3565-4DCF-9A26-AB82280B4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598738"/>
                        <a:ext cx="14366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12155B6D-81E2-42F7-B765-85CF9571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24" y="3242871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 dirty="0">
                <a:solidFill>
                  <a:srgbClr val="0066FF"/>
                </a:solidFill>
              </a:rPr>
              <a:t>Vincoli: 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2D8572B-9ECE-418A-9A83-DD470BA32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2392"/>
              </p:ext>
            </p:extLst>
          </p:nvPr>
        </p:nvGraphicFramePr>
        <p:xfrm>
          <a:off x="1095375" y="3676160"/>
          <a:ext cx="3163888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1562040" progId="Equation.DSMT4">
                  <p:embed/>
                </p:oleObj>
              </mc:Choice>
              <mc:Fallback>
                <p:oleObj name="Equation" r:id="rId6" imgW="1676160" imgH="156204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E2D8572B-9ECE-418A-9A83-DD470BA32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676160"/>
                        <a:ext cx="3163888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6DB9BC8-C430-4FF4-ABD4-315B8E791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56264"/>
              </p:ext>
            </p:extLst>
          </p:nvPr>
        </p:nvGraphicFramePr>
        <p:xfrm>
          <a:off x="5687410" y="4586641"/>
          <a:ext cx="8350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228600" progId="Equation.DSMT4">
                  <p:embed/>
                </p:oleObj>
              </mc:Choice>
              <mc:Fallback>
                <p:oleObj name="Equation" r:id="rId8" imgW="393480" imgH="22860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76DB9BC8-C430-4FF4-ABD4-315B8E791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410" y="4586641"/>
                        <a:ext cx="8350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CE0FE0CA-40BF-4C24-8926-FCA086D29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08770"/>
              </p:ext>
            </p:extLst>
          </p:nvPr>
        </p:nvGraphicFramePr>
        <p:xfrm>
          <a:off x="5646738" y="5697538"/>
          <a:ext cx="59245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960" imgH="279360" progId="Equation.DSMT4">
                  <p:embed/>
                </p:oleObj>
              </mc:Choice>
              <mc:Fallback>
                <p:oleObj name="Equation" r:id="rId10" imgW="2793960" imgH="27936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CE0FE0CA-40BF-4C24-8926-FCA086D29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5697538"/>
                        <a:ext cx="59245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5851FFEE-084B-4B3B-A299-D716C0A2F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089570"/>
              </p:ext>
            </p:extLst>
          </p:nvPr>
        </p:nvGraphicFramePr>
        <p:xfrm>
          <a:off x="5567363" y="5141913"/>
          <a:ext cx="3933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228600" progId="Equation.DSMT4">
                  <p:embed/>
                </p:oleObj>
              </mc:Choice>
              <mc:Fallback>
                <p:oleObj name="Equation" r:id="rId12" imgW="1854000" imgH="2286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5851FFEE-084B-4B3B-A299-D716C0A2F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5141913"/>
                        <a:ext cx="3933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561DDCD8-2694-4892-8B53-28665397F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65112"/>
              </p:ext>
            </p:extLst>
          </p:nvPr>
        </p:nvGraphicFramePr>
        <p:xfrm>
          <a:off x="5687410" y="3605120"/>
          <a:ext cx="22526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93760" imgH="545760" progId="Equation.DSMT4">
                  <p:embed/>
                </p:oleObj>
              </mc:Choice>
              <mc:Fallback>
                <p:oleObj name="Equation" r:id="rId14" imgW="1193760" imgH="54576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561DDCD8-2694-4892-8B53-28665397F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410" y="3605120"/>
                        <a:ext cx="22526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6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arrotondato 18">
            <a:extLst>
              <a:ext uri="{FF2B5EF4-FFF2-40B4-BE49-F238E27FC236}">
                <a16:creationId xmlns:a16="http://schemas.microsoft.com/office/drawing/2014/main" id="{D4440794-45B3-73F4-BA38-458170F10946}"/>
              </a:ext>
            </a:extLst>
          </p:cNvPr>
          <p:cNvSpPr/>
          <p:nvPr/>
        </p:nvSpPr>
        <p:spPr>
          <a:xfrm>
            <a:off x="683172" y="4872044"/>
            <a:ext cx="11161986" cy="717197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40000"/>
                  <a:lumOff val="60000"/>
                </a:schemeClr>
              </a:gs>
              <a:gs pos="98611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499A1A-2E90-8498-1D5F-94F31680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Last-</a:t>
            </a:r>
            <a:r>
              <a:rPr lang="it-IT" sz="1800" dirty="0" err="1">
                <a:solidFill>
                  <a:srgbClr val="002060"/>
                </a:solidFill>
              </a:rPr>
              <a:t>mile</a:t>
            </a:r>
            <a:r>
              <a:rPr lang="it-IT" sz="1800" dirty="0">
                <a:solidFill>
                  <a:srgbClr val="002060"/>
                </a:solidFill>
              </a:rPr>
              <a:t> delivery with </a:t>
            </a:r>
            <a:r>
              <a:rPr lang="it-IT" sz="1800" dirty="0" err="1">
                <a:solidFill>
                  <a:srgbClr val="002060"/>
                </a:solidFill>
              </a:rPr>
              <a:t>drones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830B909-6D10-3388-975A-BBF1F4A6AE9D}"/>
              </a:ext>
            </a:extLst>
          </p:cNvPr>
          <p:cNvSpPr/>
          <p:nvPr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10">
            <a:extLst>
              <a:ext uri="{FF2B5EF4-FFF2-40B4-BE49-F238E27FC236}">
                <a16:creationId xmlns:a16="http://schemas.microsoft.com/office/drawing/2014/main" id="{C5E10F36-33D2-33C6-DB65-C762C2A77F48}"/>
              </a:ext>
            </a:extLst>
          </p:cNvPr>
          <p:cNvSpPr/>
          <p:nvPr/>
        </p:nvSpPr>
        <p:spPr>
          <a:xfrm>
            <a:off x="599089" y="764704"/>
            <a:ext cx="11246069" cy="84337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A6EF2F5-0481-6D2F-894A-C5840A3B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79" y="836712"/>
            <a:ext cx="1069953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ts val="2200"/>
              </a:lnSpc>
              <a:spcBef>
                <a:spcPts val="0"/>
              </a:spcBef>
              <a:buNone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term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drone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typically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indicates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an </a:t>
            </a:r>
            <a:r>
              <a:rPr lang="it-IT" sz="14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aircraft</a:t>
            </a:r>
            <a:r>
              <a:rPr lang="it-IT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that</a:t>
            </a:r>
            <a:r>
              <a:rPr lang="it-IT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does</a:t>
            </a:r>
            <a:r>
              <a:rPr lang="it-IT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it-IT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carry</a:t>
            </a:r>
            <a:r>
              <a:rPr lang="it-IT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 on-board operator.</a:t>
            </a:r>
          </a:p>
          <a:p>
            <a:pPr algn="just">
              <a:lnSpc>
                <a:spcPts val="2200"/>
              </a:lnSpc>
              <a:spcBef>
                <a:spcPts val="0"/>
              </a:spcBef>
              <a:buNone/>
            </a:pP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capable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fly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autonomously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or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maneuvered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by an operator in a ground control system .</a:t>
            </a:r>
          </a:p>
        </p:txBody>
      </p:sp>
      <p:pic>
        <p:nvPicPr>
          <p:cNvPr id="8" name="Immagine 7" descr="Immagine che contiene aeroplano&#10;&#10;Descrizione generata automaticamente">
            <a:extLst>
              <a:ext uri="{FF2B5EF4-FFF2-40B4-BE49-F238E27FC236}">
                <a16:creationId xmlns:a16="http://schemas.microsoft.com/office/drawing/2014/main" id="{49349F53-AAFA-05A9-206A-2DE871B0F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04" y="2023464"/>
            <a:ext cx="2240977" cy="1260550"/>
          </a:xfrm>
          <a:prstGeom prst="rect">
            <a:avLst/>
          </a:prstGeom>
        </p:spPr>
      </p:pic>
      <p:pic>
        <p:nvPicPr>
          <p:cNvPr id="9" name="Immagine 8" descr="Immagine che contiene tavolo, giocattolo, torta, uomo&#10;&#10;Descrizione generata automaticamente">
            <a:extLst>
              <a:ext uri="{FF2B5EF4-FFF2-40B4-BE49-F238E27FC236}">
                <a16:creationId xmlns:a16="http://schemas.microsoft.com/office/drawing/2014/main" id="{419166AD-CB20-569C-F5D2-68790BCD3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45" y="1988840"/>
            <a:ext cx="2240977" cy="1182832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5123E7F-F631-6B4F-DDAB-65AE26B842F0}"/>
              </a:ext>
            </a:extLst>
          </p:cNvPr>
          <p:cNvSpPr/>
          <p:nvPr/>
        </p:nvSpPr>
        <p:spPr>
          <a:xfrm>
            <a:off x="683172" y="3284985"/>
            <a:ext cx="9759526" cy="1282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Peculiarities of drones in operations management problems</a:t>
            </a:r>
            <a:r>
              <a:rPr lang="it-IT" sz="1400" b="1" i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/>
            <a:endParaRPr lang="it-IT" sz="8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Limited Flight Range</a:t>
            </a: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Limited Payload</a:t>
            </a: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Handling by a human operator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17AA2F-585A-A3FB-C897-20B0EEDA4116}"/>
              </a:ext>
            </a:extLst>
          </p:cNvPr>
          <p:cNvSpPr txBox="1"/>
          <p:nvPr/>
        </p:nvSpPr>
        <p:spPr>
          <a:xfrm>
            <a:off x="5807968" y="3669784"/>
            <a:ext cx="4605336" cy="623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Specifics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motion</a:t>
            </a:r>
            <a:endParaRPr lang="it-IT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Specifics</a:t>
            </a:r>
            <a:r>
              <a:rPr lang="it-IT" sz="1400" i="1" dirty="0">
                <a:latin typeface="Verdana" panose="020B0604030504040204" pitchFamily="34" charset="0"/>
                <a:ea typeface="Verdana" panose="020B0604030504040204" pitchFamily="34" charset="0"/>
              </a:rPr>
              <a:t> of information </a:t>
            </a:r>
            <a:r>
              <a:rPr lang="it-IT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connectivity</a:t>
            </a:r>
            <a:endParaRPr lang="it-IT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BB9B26-0A52-6862-A165-5173F53FB30E}"/>
              </a:ext>
            </a:extLst>
          </p:cNvPr>
          <p:cNvSpPr txBox="1"/>
          <p:nvPr/>
        </p:nvSpPr>
        <p:spPr>
          <a:xfrm>
            <a:off x="893379" y="4893920"/>
            <a:ext cx="8298967" cy="623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</a:rPr>
              <a:t>One of the </a:t>
            </a:r>
            <a:r>
              <a:rPr lang="en-US" sz="1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 promising application field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</a:rPr>
              <a:t>where the use of drones can result useful is the </a:t>
            </a:r>
            <a:r>
              <a:rPr lang="en-US" sz="1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last-mile logistic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it-IT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F86156C-D3C7-4CC8-2142-8C4FABB07D6D}"/>
              </a:ext>
            </a:extLst>
          </p:cNvPr>
          <p:cNvSpPr txBox="1"/>
          <p:nvPr/>
        </p:nvSpPr>
        <p:spPr>
          <a:xfrm>
            <a:off x="683172" y="5807006"/>
            <a:ext cx="11161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Several studies showed the benefits, in terms both of emissions and mainly of completion time reduction, that can be achieved by using drones for parcel deliveries</a:t>
            </a:r>
            <a:r>
              <a:rPr lang="en-US" dirty="0">
                <a:latin typeface="CMR12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8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7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139466D-DFD1-A2A8-2CA9-EA5ED6EFEF02}"/>
              </a:ext>
            </a:extLst>
          </p:cNvPr>
          <p:cNvSpPr/>
          <p:nvPr/>
        </p:nvSpPr>
        <p:spPr>
          <a:xfrm>
            <a:off x="7829672" y="1381854"/>
            <a:ext cx="2607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Solution with a truck and a drone in tandem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658582-EA74-BEC7-60F7-988CCF3D8254}"/>
              </a:ext>
            </a:extLst>
          </p:cNvPr>
          <p:cNvSpPr/>
          <p:nvPr/>
        </p:nvSpPr>
        <p:spPr>
          <a:xfrm>
            <a:off x="2170212" y="1494379"/>
            <a:ext cx="23416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Solution with drones</a:t>
            </a:r>
            <a:endParaRPr lang="it-IT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027112E-BF99-46A3-C184-C6EC56EA2F0C}"/>
              </a:ext>
            </a:extLst>
          </p:cNvPr>
          <p:cNvSpPr/>
          <p:nvPr/>
        </p:nvSpPr>
        <p:spPr>
          <a:xfrm>
            <a:off x="4754888" y="1400206"/>
            <a:ext cx="2610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Solution with a truck and a drone in parallel </a:t>
            </a:r>
            <a:endParaRPr lang="it-IT" sz="14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57FDDD0-897D-93A9-85C5-AF822820E150}"/>
              </a:ext>
            </a:extLst>
          </p:cNvPr>
          <p:cNvCxnSpPr>
            <a:cxnSpLocks/>
          </p:cNvCxnSpPr>
          <p:nvPr/>
        </p:nvCxnSpPr>
        <p:spPr>
          <a:xfrm flipV="1">
            <a:off x="3651314" y="5184399"/>
            <a:ext cx="572479" cy="41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C3A0251-5D5B-7CCD-85DA-985DF399ED03}"/>
              </a:ext>
            </a:extLst>
          </p:cNvPr>
          <p:cNvCxnSpPr>
            <a:cxnSpLocks/>
          </p:cNvCxnSpPr>
          <p:nvPr/>
        </p:nvCxnSpPr>
        <p:spPr>
          <a:xfrm>
            <a:off x="3651314" y="5517232"/>
            <a:ext cx="56434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5BD3D49B-1954-A2C5-7608-2472CB5857D0}"/>
              </a:ext>
            </a:extLst>
          </p:cNvPr>
          <p:cNvSpPr/>
          <p:nvPr/>
        </p:nvSpPr>
        <p:spPr>
          <a:xfrm>
            <a:off x="2077172" y="4938031"/>
            <a:ext cx="2129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Truck movement</a:t>
            </a:r>
            <a:endParaRPr lang="it-IT" sz="1400" b="1" dirty="0">
              <a:solidFill>
                <a:srgbClr val="C00000"/>
              </a:solidFill>
            </a:endParaRP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C5F3C6BA-0ABB-6E73-C0E8-D8132BF2796F}"/>
              </a:ext>
            </a:extLst>
          </p:cNvPr>
          <p:cNvSpPr/>
          <p:nvPr/>
        </p:nvSpPr>
        <p:spPr>
          <a:xfrm>
            <a:off x="2105789" y="5301209"/>
            <a:ext cx="2129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movement</a:t>
            </a:r>
            <a:endParaRPr lang="it-IT" sz="1400" b="1" dirty="0">
              <a:solidFill>
                <a:srgbClr val="C00000"/>
              </a:solidFill>
            </a:endParaRPr>
          </a:p>
        </p:txBody>
      </p:sp>
      <p:pic>
        <p:nvPicPr>
          <p:cNvPr id="69" name="Elemento grafico 68" descr="Camion">
            <a:extLst>
              <a:ext uri="{FF2B5EF4-FFF2-40B4-BE49-F238E27FC236}">
                <a16:creationId xmlns:a16="http://schemas.microsoft.com/office/drawing/2014/main" id="{A990EE56-3DBE-EB59-A938-22347CAEC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283" y="4922122"/>
            <a:ext cx="307079" cy="307079"/>
          </a:xfrm>
          <a:prstGeom prst="rect">
            <a:avLst/>
          </a:prstGeom>
        </p:spPr>
      </p:pic>
      <p:pic>
        <p:nvPicPr>
          <p:cNvPr id="70" name="Picture 2" descr="Risultato immagini per stylized drone">
            <a:extLst>
              <a:ext uri="{FF2B5EF4-FFF2-40B4-BE49-F238E27FC236}">
                <a16:creationId xmlns:a16="http://schemas.microsoft.com/office/drawing/2014/main" id="{CF41ED32-62D2-8D52-DD17-62942E7D5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83" b="63837" l="26521" r="753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15" t="27101" r="18524" b="32081"/>
          <a:stretch/>
        </p:blipFill>
        <p:spPr bwMode="auto">
          <a:xfrm rot="20193207">
            <a:off x="3633189" y="5174635"/>
            <a:ext cx="528585" cy="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uppo 71">
            <a:extLst>
              <a:ext uri="{FF2B5EF4-FFF2-40B4-BE49-F238E27FC236}">
                <a16:creationId xmlns:a16="http://schemas.microsoft.com/office/drawing/2014/main" id="{9A42F86E-7886-E3B1-BDA6-2E1A87A6A7D4}"/>
              </a:ext>
            </a:extLst>
          </p:cNvPr>
          <p:cNvGrpSpPr/>
          <p:nvPr/>
        </p:nvGrpSpPr>
        <p:grpSpPr>
          <a:xfrm>
            <a:off x="1965364" y="692696"/>
            <a:ext cx="7875052" cy="466616"/>
            <a:chOff x="0" y="248"/>
            <a:chExt cx="7875052" cy="338305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56569DCE-8AA5-2BD0-53B9-0D7585B4FEF1}"/>
                </a:ext>
              </a:extLst>
            </p:cNvPr>
            <p:cNvSpPr/>
            <p:nvPr/>
          </p:nvSpPr>
          <p:spPr>
            <a:xfrm>
              <a:off x="0" y="248"/>
              <a:ext cx="7875052" cy="3383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F3720988-0641-1E36-A510-604AAC8C15C2}"/>
                </a:ext>
              </a:extLst>
            </p:cNvPr>
            <p:cNvSpPr txBox="1"/>
            <p:nvPr/>
          </p:nvSpPr>
          <p:spPr>
            <a:xfrm>
              <a:off x="16515" y="16763"/>
              <a:ext cx="7842022" cy="30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i="1" dirty="0">
                  <a:latin typeface="Verdana" panose="020B0604030504040204" pitchFamily="34" charset="0"/>
                  <a:ea typeface="Verdana" panose="020B0604030504040204" pitchFamily="34" charset="0"/>
                </a:rPr>
                <a:t>  </a:t>
              </a: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Principal delivery systems using drones for </a:t>
              </a:r>
              <a:r>
                <a:rPr lang="it-IT" sz="14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transporting</a:t>
              </a:r>
              <a:r>
                <a:rPr lang="it-IT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it-IT" sz="14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parcels</a:t>
              </a:r>
              <a:endParaRPr lang="it-IT" sz="14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77" name="Rettangolo 76">
            <a:extLst>
              <a:ext uri="{FF2B5EF4-FFF2-40B4-BE49-F238E27FC236}">
                <a16:creationId xmlns:a16="http://schemas.microsoft.com/office/drawing/2014/main" id="{045BCDB5-1C0E-FD02-9C10-93EE0E0FAC8A}"/>
              </a:ext>
            </a:extLst>
          </p:cNvPr>
          <p:cNvSpPr/>
          <p:nvPr/>
        </p:nvSpPr>
        <p:spPr>
          <a:xfrm>
            <a:off x="1919537" y="4797152"/>
            <a:ext cx="259228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arrotondato 18">
            <a:extLst>
              <a:ext uri="{FF2B5EF4-FFF2-40B4-BE49-F238E27FC236}">
                <a16:creationId xmlns:a16="http://schemas.microsoft.com/office/drawing/2014/main" id="{EEE96814-AFED-4AB8-4C9E-F300805B12EF}"/>
              </a:ext>
            </a:extLst>
          </p:cNvPr>
          <p:cNvSpPr/>
          <p:nvPr/>
        </p:nvSpPr>
        <p:spPr>
          <a:xfrm>
            <a:off x="4928400" y="5157193"/>
            <a:ext cx="5488081" cy="1144253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40000"/>
                  <a:lumOff val="60000"/>
                </a:schemeClr>
              </a:gs>
              <a:gs pos="98611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 Sidekick Traveling Salesman Problem (FSTSP)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model proposed in literature for a delivery system with a truck and a drone in tandem.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BD184774-D608-3C18-47B2-5565CCE2FC60}"/>
              </a:ext>
            </a:extLst>
          </p:cNvPr>
          <p:cNvSpPr/>
          <p:nvPr/>
        </p:nvSpPr>
        <p:spPr>
          <a:xfrm>
            <a:off x="7680176" y="1268760"/>
            <a:ext cx="2880320" cy="3669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17FD10F7-8770-192C-1292-A2FDBA80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Last-</a:t>
            </a:r>
            <a:r>
              <a:rPr lang="it-IT" sz="1800" dirty="0" err="1">
                <a:solidFill>
                  <a:srgbClr val="002060"/>
                </a:solidFill>
              </a:rPr>
              <a:t>mile</a:t>
            </a:r>
            <a:r>
              <a:rPr lang="it-IT" sz="1800" dirty="0">
                <a:solidFill>
                  <a:srgbClr val="002060"/>
                </a:solidFill>
              </a:rPr>
              <a:t> delivery systems with </a:t>
            </a:r>
            <a:r>
              <a:rPr lang="it-IT" sz="1800" dirty="0" err="1">
                <a:solidFill>
                  <a:srgbClr val="002060"/>
                </a:solidFill>
              </a:rPr>
              <a:t>drones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E2508A46-0CF1-6360-612F-2D3070A239D4}"/>
              </a:ext>
            </a:extLst>
          </p:cNvPr>
          <p:cNvSpPr/>
          <p:nvPr/>
        </p:nvSpPr>
        <p:spPr>
          <a:xfrm>
            <a:off x="0" y="0"/>
            <a:ext cx="12192000" cy="355435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ttangolo con angoli arrotondati 85">
            <a:extLst>
              <a:ext uri="{FF2B5EF4-FFF2-40B4-BE49-F238E27FC236}">
                <a16:creationId xmlns:a16="http://schemas.microsoft.com/office/drawing/2014/main" id="{6CD7FBF1-C348-360C-DBB7-A4A9D0634A88}"/>
              </a:ext>
            </a:extLst>
          </p:cNvPr>
          <p:cNvSpPr/>
          <p:nvPr/>
        </p:nvSpPr>
        <p:spPr>
          <a:xfrm>
            <a:off x="2901930" y="3354108"/>
            <a:ext cx="576064" cy="180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depot</a:t>
            </a: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5085EDA1-0015-D2EE-6B98-0A28D4A4647B}"/>
              </a:ext>
            </a:extLst>
          </p:cNvPr>
          <p:cNvCxnSpPr>
            <a:cxnSpLocks/>
            <a:stCxn id="86" idx="1"/>
            <a:endCxn id="88" idx="6"/>
          </p:cNvCxnSpPr>
          <p:nvPr/>
        </p:nvCxnSpPr>
        <p:spPr>
          <a:xfrm flipH="1" flipV="1">
            <a:off x="2469882" y="3241338"/>
            <a:ext cx="432048" cy="20278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25488CB1-5AEB-E99A-334D-1C2B2CAA5E91}"/>
              </a:ext>
            </a:extLst>
          </p:cNvPr>
          <p:cNvSpPr/>
          <p:nvPr/>
        </p:nvSpPr>
        <p:spPr>
          <a:xfrm>
            <a:off x="2207568" y="3082772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  <a:endParaRPr lang="en-US" sz="12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8A51A628-F7A7-E484-321D-5D87E8F3AB37}"/>
              </a:ext>
            </a:extLst>
          </p:cNvPr>
          <p:cNvCxnSpPr>
            <a:cxnSpLocks/>
            <a:stCxn id="88" idx="1"/>
            <a:endCxn id="90" idx="4"/>
          </p:cNvCxnSpPr>
          <p:nvPr/>
        </p:nvCxnSpPr>
        <p:spPr>
          <a:xfrm flipV="1">
            <a:off x="2245983" y="2564905"/>
            <a:ext cx="20734" cy="56431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e 89">
            <a:extLst>
              <a:ext uri="{FF2B5EF4-FFF2-40B4-BE49-F238E27FC236}">
                <a16:creationId xmlns:a16="http://schemas.microsoft.com/office/drawing/2014/main" id="{8F431BF3-E044-E25B-31D8-6DB53288A552}"/>
              </a:ext>
            </a:extLst>
          </p:cNvPr>
          <p:cNvSpPr/>
          <p:nvPr/>
        </p:nvSpPr>
        <p:spPr>
          <a:xfrm>
            <a:off x="2135560" y="2247774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  <a:endParaRPr lang="en-US" sz="1200" dirty="0"/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84F75313-FCEA-1C3B-36C7-462C4723352D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2359459" y="2518461"/>
            <a:ext cx="673628" cy="82426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E4D6E6AC-B6D0-DE18-9E15-BE7EBE40F66C}"/>
              </a:ext>
            </a:extLst>
          </p:cNvPr>
          <p:cNvSpPr/>
          <p:nvPr/>
        </p:nvSpPr>
        <p:spPr>
          <a:xfrm>
            <a:off x="3215680" y="2146668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  <a:endParaRPr lang="en-US" sz="1200" dirty="0"/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38D392D6-DD24-4DA8-1EAA-B0B0D0D522C8}"/>
              </a:ext>
            </a:extLst>
          </p:cNvPr>
          <p:cNvCxnSpPr>
            <a:cxnSpLocks/>
            <a:stCxn id="86" idx="0"/>
            <a:endCxn id="92" idx="4"/>
          </p:cNvCxnSpPr>
          <p:nvPr/>
        </p:nvCxnSpPr>
        <p:spPr>
          <a:xfrm flipV="1">
            <a:off x="3189963" y="2463798"/>
            <a:ext cx="156875" cy="89031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e 93">
            <a:extLst>
              <a:ext uri="{FF2B5EF4-FFF2-40B4-BE49-F238E27FC236}">
                <a16:creationId xmlns:a16="http://schemas.microsoft.com/office/drawing/2014/main" id="{0EF28CA0-01F6-3A22-A0EA-2AEFE3DC8873}"/>
              </a:ext>
            </a:extLst>
          </p:cNvPr>
          <p:cNvSpPr/>
          <p:nvPr/>
        </p:nvSpPr>
        <p:spPr>
          <a:xfrm>
            <a:off x="3982050" y="2794740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4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278EA42E-5D9E-B59C-070E-D13B8C372C3C}"/>
              </a:ext>
            </a:extLst>
          </p:cNvPr>
          <p:cNvCxnSpPr>
            <a:cxnSpLocks/>
            <a:stCxn id="92" idx="5"/>
            <a:endCxn id="94" idx="1"/>
          </p:cNvCxnSpPr>
          <p:nvPr/>
        </p:nvCxnSpPr>
        <p:spPr>
          <a:xfrm>
            <a:off x="3439579" y="2417355"/>
            <a:ext cx="580886" cy="42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5BF89C9-FF0A-51C3-25CF-70722891B017}"/>
              </a:ext>
            </a:extLst>
          </p:cNvPr>
          <p:cNvCxnSpPr>
            <a:cxnSpLocks/>
            <a:stCxn id="94" idx="3"/>
          </p:cNvCxnSpPr>
          <p:nvPr/>
        </p:nvCxnSpPr>
        <p:spPr>
          <a:xfrm flipH="1">
            <a:off x="3374001" y="3065427"/>
            <a:ext cx="646465" cy="27730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>
            <a:extLst>
              <a:ext uri="{FF2B5EF4-FFF2-40B4-BE49-F238E27FC236}">
                <a16:creationId xmlns:a16="http://schemas.microsoft.com/office/drawing/2014/main" id="{55EA1529-CEF7-C720-84D4-A66F168505B0}"/>
              </a:ext>
            </a:extLst>
          </p:cNvPr>
          <p:cNvSpPr/>
          <p:nvPr/>
        </p:nvSpPr>
        <p:spPr>
          <a:xfrm>
            <a:off x="3838034" y="3658836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5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EC83577-A631-AD7A-7A44-BDDA22E266E7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>
            <a:off x="3477995" y="3444119"/>
            <a:ext cx="398455" cy="26116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e 98">
            <a:extLst>
              <a:ext uri="{FF2B5EF4-FFF2-40B4-BE49-F238E27FC236}">
                <a16:creationId xmlns:a16="http://schemas.microsoft.com/office/drawing/2014/main" id="{20B877FE-CD26-7E73-A889-3FD01121ED93}"/>
              </a:ext>
            </a:extLst>
          </p:cNvPr>
          <p:cNvSpPr/>
          <p:nvPr/>
        </p:nvSpPr>
        <p:spPr>
          <a:xfrm>
            <a:off x="3287688" y="3975966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6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3D1BA20-0DCE-B556-63A0-0CDAAD512E32}"/>
              </a:ext>
            </a:extLst>
          </p:cNvPr>
          <p:cNvCxnSpPr>
            <a:cxnSpLocks/>
            <a:stCxn id="97" idx="3"/>
            <a:endCxn id="99" idx="6"/>
          </p:cNvCxnSpPr>
          <p:nvPr/>
        </p:nvCxnSpPr>
        <p:spPr>
          <a:xfrm flipH="1">
            <a:off x="3550003" y="3929523"/>
            <a:ext cx="326447" cy="20500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E7C266C0-AB8F-EFF5-846D-9B68D8F004A3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3326103" y="3534128"/>
            <a:ext cx="92742" cy="44183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e 101">
            <a:extLst>
              <a:ext uri="{FF2B5EF4-FFF2-40B4-BE49-F238E27FC236}">
                <a16:creationId xmlns:a16="http://schemas.microsoft.com/office/drawing/2014/main" id="{E8151753-13F5-66E9-8281-2ADB7BA8583E}"/>
              </a:ext>
            </a:extLst>
          </p:cNvPr>
          <p:cNvSpPr/>
          <p:nvPr/>
        </p:nvSpPr>
        <p:spPr>
          <a:xfrm>
            <a:off x="2397874" y="3946868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7</a:t>
            </a: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FA6BB8DA-DAFD-DE77-D715-1FE13ECF8433}"/>
              </a:ext>
            </a:extLst>
          </p:cNvPr>
          <p:cNvCxnSpPr>
            <a:cxnSpLocks/>
            <a:stCxn id="86" idx="2"/>
            <a:endCxn id="102" idx="6"/>
          </p:cNvCxnSpPr>
          <p:nvPr/>
        </p:nvCxnSpPr>
        <p:spPr>
          <a:xfrm flipH="1">
            <a:off x="2660188" y="3534129"/>
            <a:ext cx="529774" cy="57130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7E603139-27B2-63CC-83CB-AD1BA3252725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529032" y="3573964"/>
            <a:ext cx="372899" cy="37290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1D1BB0C4-0170-F17A-AAB4-209EC72496C9}"/>
              </a:ext>
            </a:extLst>
          </p:cNvPr>
          <p:cNvSpPr/>
          <p:nvPr/>
        </p:nvSpPr>
        <p:spPr>
          <a:xfrm>
            <a:off x="5694167" y="3340296"/>
            <a:ext cx="576064" cy="180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depot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D33FA76B-5C4F-BCE5-D713-B092EDC96FE7}"/>
              </a:ext>
            </a:extLst>
          </p:cNvPr>
          <p:cNvCxnSpPr>
            <a:cxnSpLocks/>
            <a:stCxn id="106" idx="1"/>
            <a:endCxn id="108" idx="5"/>
          </p:cNvCxnSpPr>
          <p:nvPr/>
        </p:nvCxnSpPr>
        <p:spPr>
          <a:xfrm flipH="1" flipV="1">
            <a:off x="5223705" y="3339648"/>
            <a:ext cx="470463" cy="9065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e 107">
            <a:extLst>
              <a:ext uri="{FF2B5EF4-FFF2-40B4-BE49-F238E27FC236}">
                <a16:creationId xmlns:a16="http://schemas.microsoft.com/office/drawing/2014/main" id="{E8CEFBF6-6576-5004-B100-D2354622E33D}"/>
              </a:ext>
            </a:extLst>
          </p:cNvPr>
          <p:cNvSpPr/>
          <p:nvPr/>
        </p:nvSpPr>
        <p:spPr>
          <a:xfrm>
            <a:off x="4999805" y="3068960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  <a:endParaRPr lang="en-US" sz="1200" dirty="0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9204EB63-9DFE-7839-A063-964D88C0D872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5262120" y="3227525"/>
            <a:ext cx="563205" cy="10139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e 109">
            <a:extLst>
              <a:ext uri="{FF2B5EF4-FFF2-40B4-BE49-F238E27FC236}">
                <a16:creationId xmlns:a16="http://schemas.microsoft.com/office/drawing/2014/main" id="{D95B4CF5-4339-0BF0-CD8D-21A24F21CE93}"/>
              </a:ext>
            </a:extLst>
          </p:cNvPr>
          <p:cNvSpPr/>
          <p:nvPr/>
        </p:nvSpPr>
        <p:spPr>
          <a:xfrm>
            <a:off x="4927797" y="2233962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  <a:endParaRPr lang="en-US" sz="1200" dirty="0"/>
          </a:p>
        </p:txBody>
      </p:sp>
      <p:sp>
        <p:nvSpPr>
          <p:cNvPr id="111" name="Ovale 110">
            <a:extLst>
              <a:ext uri="{FF2B5EF4-FFF2-40B4-BE49-F238E27FC236}">
                <a16:creationId xmlns:a16="http://schemas.microsoft.com/office/drawing/2014/main" id="{F8EC737B-F670-258E-1967-AF11BDBDDFE6}"/>
              </a:ext>
            </a:extLst>
          </p:cNvPr>
          <p:cNvSpPr/>
          <p:nvPr/>
        </p:nvSpPr>
        <p:spPr>
          <a:xfrm>
            <a:off x="6007917" y="2132856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  <a:endParaRPr lang="en-US" sz="1200" dirty="0"/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19D75FCA-BC9A-BC51-A16D-A0CCE9ADEA15}"/>
              </a:ext>
            </a:extLst>
          </p:cNvPr>
          <p:cNvSpPr/>
          <p:nvPr/>
        </p:nvSpPr>
        <p:spPr>
          <a:xfrm>
            <a:off x="6774287" y="2780928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4</a:t>
            </a: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1287D3FB-AA58-800B-7A9D-CBA91098C1B3}"/>
              </a:ext>
            </a:extLst>
          </p:cNvPr>
          <p:cNvCxnSpPr>
            <a:cxnSpLocks/>
            <a:stCxn id="111" idx="5"/>
            <a:endCxn id="112" idx="1"/>
          </p:cNvCxnSpPr>
          <p:nvPr/>
        </p:nvCxnSpPr>
        <p:spPr>
          <a:xfrm>
            <a:off x="6231816" y="2403543"/>
            <a:ext cx="580886" cy="42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e 113">
            <a:extLst>
              <a:ext uri="{FF2B5EF4-FFF2-40B4-BE49-F238E27FC236}">
                <a16:creationId xmlns:a16="http://schemas.microsoft.com/office/drawing/2014/main" id="{7AC648DF-DB88-B29C-5E61-FB55F58AEBB2}"/>
              </a:ext>
            </a:extLst>
          </p:cNvPr>
          <p:cNvSpPr/>
          <p:nvPr/>
        </p:nvSpPr>
        <p:spPr>
          <a:xfrm>
            <a:off x="6630271" y="3645024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5</a:t>
            </a: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BF72C0A4-F518-BA51-760C-646D7BCAD4FC}"/>
              </a:ext>
            </a:extLst>
          </p:cNvPr>
          <p:cNvCxnSpPr>
            <a:cxnSpLocks/>
            <a:stCxn id="106" idx="3"/>
            <a:endCxn id="114" idx="1"/>
          </p:cNvCxnSpPr>
          <p:nvPr/>
        </p:nvCxnSpPr>
        <p:spPr>
          <a:xfrm>
            <a:off x="6270232" y="3430307"/>
            <a:ext cx="398455" cy="26116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e 115">
            <a:extLst>
              <a:ext uri="{FF2B5EF4-FFF2-40B4-BE49-F238E27FC236}">
                <a16:creationId xmlns:a16="http://schemas.microsoft.com/office/drawing/2014/main" id="{CE15CE82-DB25-95E2-C019-451F1F123465}"/>
              </a:ext>
            </a:extLst>
          </p:cNvPr>
          <p:cNvSpPr/>
          <p:nvPr/>
        </p:nvSpPr>
        <p:spPr>
          <a:xfrm>
            <a:off x="6079925" y="3962154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6</a:t>
            </a:r>
          </a:p>
        </p:txBody>
      </p: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82850873-6D19-5A37-E013-117575113747}"/>
              </a:ext>
            </a:extLst>
          </p:cNvPr>
          <p:cNvCxnSpPr>
            <a:cxnSpLocks/>
            <a:stCxn id="114" idx="3"/>
            <a:endCxn id="116" idx="6"/>
          </p:cNvCxnSpPr>
          <p:nvPr/>
        </p:nvCxnSpPr>
        <p:spPr>
          <a:xfrm flipH="1">
            <a:off x="6342240" y="3915711"/>
            <a:ext cx="326447" cy="20500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AEBE309-8494-4454-D979-0835DB08F918}"/>
              </a:ext>
            </a:extLst>
          </p:cNvPr>
          <p:cNvCxnSpPr>
            <a:cxnSpLocks/>
            <a:stCxn id="116" idx="0"/>
          </p:cNvCxnSpPr>
          <p:nvPr/>
        </p:nvCxnSpPr>
        <p:spPr>
          <a:xfrm flipH="1" flipV="1">
            <a:off x="6118340" y="3520316"/>
            <a:ext cx="92742" cy="44183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e 118">
            <a:extLst>
              <a:ext uri="{FF2B5EF4-FFF2-40B4-BE49-F238E27FC236}">
                <a16:creationId xmlns:a16="http://schemas.microsoft.com/office/drawing/2014/main" id="{6266A1E0-25D2-54E8-C40C-DF18D2491134}"/>
              </a:ext>
            </a:extLst>
          </p:cNvPr>
          <p:cNvSpPr/>
          <p:nvPr/>
        </p:nvSpPr>
        <p:spPr>
          <a:xfrm>
            <a:off x="5190111" y="3933056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7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6D7EDA04-FEA3-C24C-66EC-09844393DDF4}"/>
              </a:ext>
            </a:extLst>
          </p:cNvPr>
          <p:cNvCxnSpPr>
            <a:cxnSpLocks/>
            <a:stCxn id="112" idx="2"/>
            <a:endCxn id="106" idx="0"/>
          </p:cNvCxnSpPr>
          <p:nvPr/>
        </p:nvCxnSpPr>
        <p:spPr>
          <a:xfrm flipH="1">
            <a:off x="5982199" y="2939494"/>
            <a:ext cx="792088" cy="400803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270CCF6F-675C-4BC2-EFAC-AD8A8DF9E14D}"/>
              </a:ext>
            </a:extLst>
          </p:cNvPr>
          <p:cNvCxnSpPr>
            <a:cxnSpLocks/>
            <a:stCxn id="106" idx="2"/>
            <a:endCxn id="119" idx="7"/>
          </p:cNvCxnSpPr>
          <p:nvPr/>
        </p:nvCxnSpPr>
        <p:spPr>
          <a:xfrm flipH="1">
            <a:off x="5414011" y="3520317"/>
            <a:ext cx="568189" cy="459183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igura a mano libera: forma 121">
            <a:extLst>
              <a:ext uri="{FF2B5EF4-FFF2-40B4-BE49-F238E27FC236}">
                <a16:creationId xmlns:a16="http://schemas.microsoft.com/office/drawing/2014/main" id="{8E295677-703A-3067-509E-5776120E70AD}"/>
              </a:ext>
            </a:extLst>
          </p:cNvPr>
          <p:cNvSpPr/>
          <p:nvPr/>
        </p:nvSpPr>
        <p:spPr>
          <a:xfrm>
            <a:off x="4799857" y="2511937"/>
            <a:ext cx="402817" cy="1514475"/>
          </a:xfrm>
          <a:custGeom>
            <a:avLst/>
            <a:gdLst>
              <a:gd name="connsiteX0" fmla="*/ 402817 w 402817"/>
              <a:gd name="connsiteY0" fmla="*/ 1514475 h 1514475"/>
              <a:gd name="connsiteX1" fmla="*/ 12292 w 402817"/>
              <a:gd name="connsiteY1" fmla="*/ 819150 h 1514475"/>
              <a:gd name="connsiteX2" fmla="*/ 136117 w 402817"/>
              <a:gd name="connsiteY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817" h="1514475">
                <a:moveTo>
                  <a:pt x="402817" y="1514475"/>
                </a:moveTo>
                <a:cubicBezTo>
                  <a:pt x="229779" y="1293018"/>
                  <a:pt x="56742" y="1071562"/>
                  <a:pt x="12292" y="819150"/>
                </a:cubicBezTo>
                <a:cubicBezTo>
                  <a:pt x="-32158" y="566738"/>
                  <a:pt x="51979" y="283369"/>
                  <a:pt x="136117" y="0"/>
                </a:cubicBezTo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AB904998-EB03-DCCC-57C3-79AB918E5824}"/>
              </a:ext>
            </a:extLst>
          </p:cNvPr>
          <p:cNvCxnSpPr>
            <a:cxnSpLocks/>
          </p:cNvCxnSpPr>
          <p:nvPr/>
        </p:nvCxnSpPr>
        <p:spPr>
          <a:xfrm flipV="1">
            <a:off x="5190111" y="2290684"/>
            <a:ext cx="817806" cy="10110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ttangolo con angoli arrotondati 124">
            <a:extLst>
              <a:ext uri="{FF2B5EF4-FFF2-40B4-BE49-F238E27FC236}">
                <a16:creationId xmlns:a16="http://schemas.microsoft.com/office/drawing/2014/main" id="{1429866F-27C9-486D-931D-4E7E357997AD}"/>
              </a:ext>
            </a:extLst>
          </p:cNvPr>
          <p:cNvSpPr/>
          <p:nvPr/>
        </p:nvSpPr>
        <p:spPr>
          <a:xfrm>
            <a:off x="8980592" y="3340296"/>
            <a:ext cx="576064" cy="180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depot</a:t>
            </a:r>
          </a:p>
        </p:txBody>
      </p: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F4BCCC39-371F-89D4-6F0E-E2278CD2B272}"/>
              </a:ext>
            </a:extLst>
          </p:cNvPr>
          <p:cNvCxnSpPr>
            <a:cxnSpLocks/>
            <a:stCxn id="125" idx="1"/>
            <a:endCxn id="127" idx="6"/>
          </p:cNvCxnSpPr>
          <p:nvPr/>
        </p:nvCxnSpPr>
        <p:spPr>
          <a:xfrm flipH="1" flipV="1">
            <a:off x="8548544" y="3227526"/>
            <a:ext cx="432048" cy="20278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5710940F-5E1B-0622-C972-AA173B5DE094}"/>
              </a:ext>
            </a:extLst>
          </p:cNvPr>
          <p:cNvSpPr/>
          <p:nvPr/>
        </p:nvSpPr>
        <p:spPr>
          <a:xfrm>
            <a:off x="8286230" y="3068960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1</a:t>
            </a:r>
            <a:endParaRPr lang="en-US" sz="1200" dirty="0"/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89DFE7EC-DE8F-A750-C671-342976C5C348}"/>
              </a:ext>
            </a:extLst>
          </p:cNvPr>
          <p:cNvCxnSpPr>
            <a:cxnSpLocks/>
            <a:stCxn id="127" idx="4"/>
            <a:endCxn id="137" idx="0"/>
          </p:cNvCxnSpPr>
          <p:nvPr/>
        </p:nvCxnSpPr>
        <p:spPr>
          <a:xfrm>
            <a:off x="8417387" y="3386090"/>
            <a:ext cx="190306" cy="54696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e 128">
            <a:extLst>
              <a:ext uri="{FF2B5EF4-FFF2-40B4-BE49-F238E27FC236}">
                <a16:creationId xmlns:a16="http://schemas.microsoft.com/office/drawing/2014/main" id="{28789360-B5F4-6773-F9DD-C6037C8C8E96}"/>
              </a:ext>
            </a:extLst>
          </p:cNvPr>
          <p:cNvSpPr/>
          <p:nvPr/>
        </p:nvSpPr>
        <p:spPr>
          <a:xfrm>
            <a:off x="8214222" y="2233962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2</a:t>
            </a:r>
            <a:endParaRPr lang="en-US" sz="1200" dirty="0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728DD35F-E146-3981-3F88-B0D52E539B03}"/>
              </a:ext>
            </a:extLst>
          </p:cNvPr>
          <p:cNvSpPr/>
          <p:nvPr/>
        </p:nvSpPr>
        <p:spPr>
          <a:xfrm>
            <a:off x="9294342" y="2132856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3</a:t>
            </a:r>
            <a:endParaRPr lang="en-US" sz="1200" dirty="0"/>
          </a:p>
        </p:txBody>
      </p:sp>
      <p:sp>
        <p:nvSpPr>
          <p:cNvPr id="131" name="Ovale 130">
            <a:extLst>
              <a:ext uri="{FF2B5EF4-FFF2-40B4-BE49-F238E27FC236}">
                <a16:creationId xmlns:a16="http://schemas.microsoft.com/office/drawing/2014/main" id="{D37460AE-126E-2258-5CF8-D1A8057ADCDE}"/>
              </a:ext>
            </a:extLst>
          </p:cNvPr>
          <p:cNvSpPr/>
          <p:nvPr/>
        </p:nvSpPr>
        <p:spPr>
          <a:xfrm>
            <a:off x="10060712" y="2780928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4</a:t>
            </a:r>
          </a:p>
        </p:txBody>
      </p:sp>
      <p:sp>
        <p:nvSpPr>
          <p:cNvPr id="132" name="Ovale 131">
            <a:extLst>
              <a:ext uri="{FF2B5EF4-FFF2-40B4-BE49-F238E27FC236}">
                <a16:creationId xmlns:a16="http://schemas.microsoft.com/office/drawing/2014/main" id="{614C2D09-B5C6-E81F-C36A-DB405B8A38BC}"/>
              </a:ext>
            </a:extLst>
          </p:cNvPr>
          <p:cNvSpPr/>
          <p:nvPr/>
        </p:nvSpPr>
        <p:spPr>
          <a:xfrm>
            <a:off x="9916696" y="3645024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5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06F2EDA6-E0DB-34F9-8D5B-4BA1CBE85268}"/>
              </a:ext>
            </a:extLst>
          </p:cNvPr>
          <p:cNvCxnSpPr>
            <a:cxnSpLocks/>
            <a:stCxn id="131" idx="4"/>
            <a:endCxn id="132" idx="7"/>
          </p:cNvCxnSpPr>
          <p:nvPr/>
        </p:nvCxnSpPr>
        <p:spPr>
          <a:xfrm flipH="1">
            <a:off x="10140595" y="3098059"/>
            <a:ext cx="51274" cy="59340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e 133">
            <a:extLst>
              <a:ext uri="{FF2B5EF4-FFF2-40B4-BE49-F238E27FC236}">
                <a16:creationId xmlns:a16="http://schemas.microsoft.com/office/drawing/2014/main" id="{CC951A74-47E5-6F2F-85B8-D88C6A89A293}"/>
              </a:ext>
            </a:extLst>
          </p:cNvPr>
          <p:cNvSpPr/>
          <p:nvPr/>
        </p:nvSpPr>
        <p:spPr>
          <a:xfrm>
            <a:off x="9366350" y="3962154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6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F3F90D2B-A4FA-BE26-9E0F-E11305D24CF0}"/>
              </a:ext>
            </a:extLst>
          </p:cNvPr>
          <p:cNvCxnSpPr>
            <a:cxnSpLocks/>
            <a:stCxn id="132" idx="3"/>
            <a:endCxn id="134" idx="6"/>
          </p:cNvCxnSpPr>
          <p:nvPr/>
        </p:nvCxnSpPr>
        <p:spPr>
          <a:xfrm flipH="1">
            <a:off x="9628665" y="3915711"/>
            <a:ext cx="326447" cy="20500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6E9E3604-23DD-DA6D-38AB-D4EC3338EC76}"/>
              </a:ext>
            </a:extLst>
          </p:cNvPr>
          <p:cNvCxnSpPr>
            <a:cxnSpLocks/>
            <a:stCxn id="134" idx="0"/>
          </p:cNvCxnSpPr>
          <p:nvPr/>
        </p:nvCxnSpPr>
        <p:spPr>
          <a:xfrm flipH="1" flipV="1">
            <a:off x="9404765" y="3520316"/>
            <a:ext cx="92742" cy="44183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>
            <a:extLst>
              <a:ext uri="{FF2B5EF4-FFF2-40B4-BE49-F238E27FC236}">
                <a16:creationId xmlns:a16="http://schemas.microsoft.com/office/drawing/2014/main" id="{426FF85A-8952-3CAF-5D2D-56927953FE8F}"/>
              </a:ext>
            </a:extLst>
          </p:cNvPr>
          <p:cNvSpPr/>
          <p:nvPr/>
        </p:nvSpPr>
        <p:spPr>
          <a:xfrm>
            <a:off x="8476536" y="3933056"/>
            <a:ext cx="262314" cy="31713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7</a:t>
            </a:r>
          </a:p>
        </p:txBody>
      </p: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4F8E37E5-0006-7527-6DDF-B42426FA534D}"/>
              </a:ext>
            </a:extLst>
          </p:cNvPr>
          <p:cNvCxnSpPr>
            <a:cxnSpLocks/>
            <a:stCxn id="131" idx="2"/>
            <a:endCxn id="134" idx="7"/>
          </p:cNvCxnSpPr>
          <p:nvPr/>
        </p:nvCxnSpPr>
        <p:spPr>
          <a:xfrm flipH="1">
            <a:off x="9590250" y="2939493"/>
            <a:ext cx="470463" cy="106910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3C6F7619-6B37-E7E2-B3AD-34D86E4ED823}"/>
              </a:ext>
            </a:extLst>
          </p:cNvPr>
          <p:cNvCxnSpPr>
            <a:cxnSpLocks/>
            <a:stCxn id="125" idx="2"/>
            <a:endCxn id="137" idx="7"/>
          </p:cNvCxnSpPr>
          <p:nvPr/>
        </p:nvCxnSpPr>
        <p:spPr>
          <a:xfrm flipH="1">
            <a:off x="8700436" y="3520317"/>
            <a:ext cx="568189" cy="459183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igura a mano libera: forma 139">
            <a:extLst>
              <a:ext uri="{FF2B5EF4-FFF2-40B4-BE49-F238E27FC236}">
                <a16:creationId xmlns:a16="http://schemas.microsoft.com/office/drawing/2014/main" id="{4ACC6C94-E0A5-E29B-62FF-4146000B1334}"/>
              </a:ext>
            </a:extLst>
          </p:cNvPr>
          <p:cNvSpPr/>
          <p:nvPr/>
        </p:nvSpPr>
        <p:spPr>
          <a:xfrm>
            <a:off x="8086282" y="2511937"/>
            <a:ext cx="402817" cy="1514475"/>
          </a:xfrm>
          <a:custGeom>
            <a:avLst/>
            <a:gdLst>
              <a:gd name="connsiteX0" fmla="*/ 402817 w 402817"/>
              <a:gd name="connsiteY0" fmla="*/ 1514475 h 1514475"/>
              <a:gd name="connsiteX1" fmla="*/ 12292 w 402817"/>
              <a:gd name="connsiteY1" fmla="*/ 819150 h 1514475"/>
              <a:gd name="connsiteX2" fmla="*/ 136117 w 402817"/>
              <a:gd name="connsiteY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817" h="1514475">
                <a:moveTo>
                  <a:pt x="402817" y="1514475"/>
                </a:moveTo>
                <a:cubicBezTo>
                  <a:pt x="229779" y="1293018"/>
                  <a:pt x="56742" y="1071562"/>
                  <a:pt x="12292" y="819150"/>
                </a:cubicBezTo>
                <a:cubicBezTo>
                  <a:pt x="-32158" y="566738"/>
                  <a:pt x="51979" y="283369"/>
                  <a:pt x="136117" y="0"/>
                </a:cubicBezTo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65EE5A2B-DF79-A73F-8B61-4D9F4A9589BD}"/>
              </a:ext>
            </a:extLst>
          </p:cNvPr>
          <p:cNvCxnSpPr>
            <a:cxnSpLocks/>
            <a:stCxn id="129" idx="6"/>
            <a:endCxn id="131" idx="1"/>
          </p:cNvCxnSpPr>
          <p:nvPr/>
        </p:nvCxnSpPr>
        <p:spPr>
          <a:xfrm>
            <a:off x="8476537" y="2392527"/>
            <a:ext cx="1622591" cy="43484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igura a mano libera: forma 141">
            <a:extLst>
              <a:ext uri="{FF2B5EF4-FFF2-40B4-BE49-F238E27FC236}">
                <a16:creationId xmlns:a16="http://schemas.microsoft.com/office/drawing/2014/main" id="{6B5158A0-2955-23DD-6BFC-55F47432ECD8}"/>
              </a:ext>
            </a:extLst>
          </p:cNvPr>
          <p:cNvSpPr/>
          <p:nvPr/>
        </p:nvSpPr>
        <p:spPr>
          <a:xfrm rot="233912">
            <a:off x="7954278" y="2392528"/>
            <a:ext cx="580748" cy="1728192"/>
          </a:xfrm>
          <a:custGeom>
            <a:avLst/>
            <a:gdLst>
              <a:gd name="connsiteX0" fmla="*/ 402817 w 402817"/>
              <a:gd name="connsiteY0" fmla="*/ 1514475 h 1514475"/>
              <a:gd name="connsiteX1" fmla="*/ 12292 w 402817"/>
              <a:gd name="connsiteY1" fmla="*/ 819150 h 1514475"/>
              <a:gd name="connsiteX2" fmla="*/ 136117 w 402817"/>
              <a:gd name="connsiteY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817" h="1514475">
                <a:moveTo>
                  <a:pt x="402817" y="1514475"/>
                </a:moveTo>
                <a:cubicBezTo>
                  <a:pt x="229779" y="1293018"/>
                  <a:pt x="56742" y="1071562"/>
                  <a:pt x="12292" y="819150"/>
                </a:cubicBezTo>
                <a:cubicBezTo>
                  <a:pt x="-32158" y="566738"/>
                  <a:pt x="51979" y="283369"/>
                  <a:pt x="136117" y="0"/>
                </a:cubicBezTo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D48DCE40-C00E-CF9C-04B9-8B5AE1A4260C}"/>
              </a:ext>
            </a:extLst>
          </p:cNvPr>
          <p:cNvCxnSpPr>
            <a:cxnSpLocks/>
            <a:stCxn id="134" idx="1"/>
            <a:endCxn id="125" idx="2"/>
          </p:cNvCxnSpPr>
          <p:nvPr/>
        </p:nvCxnSpPr>
        <p:spPr>
          <a:xfrm flipH="1" flipV="1">
            <a:off x="9268625" y="3520317"/>
            <a:ext cx="136141" cy="48828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32882CC-6DA2-22E0-F2B8-CDD233D9565B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>
          <a:xfrm flipV="1">
            <a:off x="8438121" y="2179299"/>
            <a:ext cx="894636" cy="10110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DF955B2E-8021-9056-6CCF-C9895B5582D5}"/>
              </a:ext>
            </a:extLst>
          </p:cNvPr>
          <p:cNvCxnSpPr>
            <a:cxnSpLocks/>
            <a:stCxn id="130" idx="6"/>
            <a:endCxn id="131" idx="0"/>
          </p:cNvCxnSpPr>
          <p:nvPr/>
        </p:nvCxnSpPr>
        <p:spPr>
          <a:xfrm>
            <a:off x="9556657" y="2291422"/>
            <a:ext cx="635213" cy="48950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9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7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250"/>
                            </p:stCondLst>
                            <p:childTnLst>
                              <p:par>
                                <p:cTn id="18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750"/>
                            </p:stCondLst>
                            <p:childTnLst>
                              <p:par>
                                <p:cTn id="1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7" grpId="0"/>
      <p:bldP spid="68" grpId="0"/>
      <p:bldP spid="77" grpId="0" animBg="1"/>
      <p:bldP spid="80" grpId="0" animBg="1"/>
      <p:bldP spid="82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7" grpId="0" animBg="1"/>
      <p:bldP spid="99" grpId="0" animBg="1"/>
      <p:bldP spid="102" grpId="0" animBg="1"/>
      <p:bldP spid="106" grpId="0" animBg="1"/>
      <p:bldP spid="108" grpId="0" animBg="1"/>
      <p:bldP spid="110" grpId="0" animBg="1"/>
      <p:bldP spid="111" grpId="0" animBg="1"/>
      <p:bldP spid="112" grpId="0" animBg="1"/>
      <p:bldP spid="114" grpId="0" animBg="1"/>
      <p:bldP spid="116" grpId="0" animBg="1"/>
      <p:bldP spid="119" grpId="0" animBg="1"/>
      <p:bldP spid="122" grpId="0" animBg="1"/>
      <p:bldP spid="125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7" grpId="0" animBg="1"/>
      <p:bldP spid="140" grpId="0" animBg="1"/>
      <p:bldP spid="1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arrotondato 18"/>
          <p:cNvSpPr/>
          <p:nvPr/>
        </p:nvSpPr>
        <p:spPr>
          <a:xfrm>
            <a:off x="1991544" y="4581128"/>
            <a:ext cx="8208912" cy="1512168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40000"/>
                  <a:lumOff val="60000"/>
                </a:schemeClr>
              </a:gs>
              <a:gs pos="98611">
                <a:schemeClr val="accent4">
                  <a:lumMod val="20000"/>
                  <a:lumOff val="80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2003950" y="2924945"/>
            <a:ext cx="8196507" cy="1222395"/>
          </a:xfrm>
          <a:prstGeom prst="round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8000">
                <a:schemeClr val="accent5">
                  <a:lumMod val="40000"/>
                  <a:lumOff val="60000"/>
                </a:schemeClr>
              </a:gs>
              <a:gs pos="98611">
                <a:schemeClr val="accent5">
                  <a:lumMod val="20000"/>
                  <a:lumOff val="80000"/>
                </a:schemeClr>
              </a:gs>
              <a:gs pos="74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tangolo arrotondato 5"/>
          <p:cNvSpPr/>
          <p:nvPr/>
        </p:nvSpPr>
        <p:spPr>
          <a:xfrm>
            <a:off x="1919536" y="836712"/>
            <a:ext cx="8280920" cy="86409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35560" y="3140968"/>
            <a:ext cx="79928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drone is launched from the truck,</a:t>
            </a:r>
            <a:endParaRPr lang="en-US" alt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135561" y="3430742"/>
            <a:ext cx="7746057" cy="4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proceeds to deliver goods to a customer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135560" y="908720"/>
            <a:ext cx="777686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Flying Sidekick TSP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variant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traveling salesman problem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involving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drone-assisted parcel delivery</a:t>
            </a:r>
            <a:endParaRPr lang="en-US" alt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063552" y="1916833"/>
            <a:ext cx="81369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FS-TSP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truck and a drone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unmanned aerial vehicle UAV)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 working unit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make the delivery process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efficient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and, possibly,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less expensive.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US" sz="13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094296" y="2924944"/>
            <a:ext cx="428973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Drone tasks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135561" y="3717033"/>
            <a:ext cx="7746057" cy="4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joins back the truck before its endurance is exhausted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135561" y="4942909"/>
            <a:ext cx="774605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the drone is serving a customer, the truck travels to deliver parcels to other customers</a:t>
            </a:r>
            <a:endParaRPr lang="en-US" alt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094296" y="4653384"/>
            <a:ext cx="428973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Truck tasks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35561" y="5374958"/>
            <a:ext cx="7746057" cy="4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has to recover the drone before finishing the endurance of the drone 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35561" y="5662990"/>
            <a:ext cx="7746057" cy="43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can serve other customers when the drone is “on board”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3F2C492-2200-3CED-27CE-7574FDF2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FSTSP – </a:t>
            </a:r>
            <a:r>
              <a:rPr lang="it-IT" sz="1800" dirty="0" err="1">
                <a:solidFill>
                  <a:srgbClr val="002060"/>
                </a:solidFill>
              </a:rPr>
              <a:t>Problem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statement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DBC759-BE01-7CF0-B61B-5690532FE073}"/>
              </a:ext>
            </a:extLst>
          </p:cNvPr>
          <p:cNvSpPr/>
          <p:nvPr/>
        </p:nvSpPr>
        <p:spPr>
          <a:xfrm>
            <a:off x="0" y="0"/>
            <a:ext cx="12192000" cy="402924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  <p:bldP spid="6" grpId="0" animBg="1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063552" y="2853184"/>
            <a:ext cx="76328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it-IT" sz="14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</p:txBody>
      </p:sp>
      <p:grpSp>
        <p:nvGrpSpPr>
          <p:cNvPr id="102" name="Gruppo 101"/>
          <p:cNvGrpSpPr/>
          <p:nvPr/>
        </p:nvGrpSpPr>
        <p:grpSpPr>
          <a:xfrm>
            <a:off x="2063552" y="5719894"/>
            <a:ext cx="7992888" cy="733443"/>
            <a:chOff x="0" y="45"/>
            <a:chExt cx="7992888" cy="733443"/>
          </a:xfrm>
        </p:grpSpPr>
        <p:sp>
          <p:nvSpPr>
            <p:cNvPr id="103" name="Rettangolo arrotondato 102"/>
            <p:cNvSpPr/>
            <p:nvPr/>
          </p:nvSpPr>
          <p:spPr>
            <a:xfrm>
              <a:off x="0" y="45"/>
              <a:ext cx="7992888" cy="7334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35804" y="35849"/>
              <a:ext cx="7921280" cy="6618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it-IT" sz="1400" i="1" dirty="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Serving</a:t>
              </a:r>
              <a:r>
                <a: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it-IT" sz="1400" i="1" dirty="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two</a:t>
              </a:r>
              <a:r>
                <a: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it-IT" sz="1400" i="1" dirty="0" err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customers</a:t>
              </a:r>
              <a:r>
                <a: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with the drone </a:t>
              </a:r>
              <a:r>
                <a:rPr lang="it-IT" sz="1400" i="1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instead</a:t>
              </a:r>
              <a:r>
                <a:rPr lang="it-IT" sz="14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of the truck can </a:t>
              </a:r>
              <a:r>
                <a:rPr lang="it-IT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reduce </a:t>
              </a:r>
              <a:r>
                <a:rPr lang="en-US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 overall delivery time </a:t>
              </a:r>
              <a:r>
                <a:rPr lang="en-US" sz="14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required to serve all the customers.</a:t>
              </a:r>
            </a:p>
          </p:txBody>
        </p:sp>
      </p:grpSp>
      <p:sp>
        <p:nvSpPr>
          <p:cNvPr id="81" name="Rettangolo arrotondato 80"/>
          <p:cNvSpPr/>
          <p:nvPr/>
        </p:nvSpPr>
        <p:spPr>
          <a:xfrm>
            <a:off x="1919536" y="836712"/>
            <a:ext cx="8280920" cy="86409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16"/>
          <p:cNvSpPr>
            <a:spLocks noChangeArrowheads="1"/>
          </p:cNvSpPr>
          <p:nvPr/>
        </p:nvSpPr>
        <p:spPr bwMode="auto">
          <a:xfrm>
            <a:off x="2135560" y="908720"/>
            <a:ext cx="777686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Flying Sidekick TSP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variant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traveling salesman problem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involving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drone-assisted parcel delivery</a:t>
            </a:r>
            <a:endParaRPr lang="en-US" alt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ttangolo 83"/>
          <p:cNvSpPr/>
          <p:nvPr/>
        </p:nvSpPr>
        <p:spPr>
          <a:xfrm>
            <a:off x="2063552" y="1916833"/>
            <a:ext cx="81369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FS-TSP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truck and a drone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unmanned aerial vehicle UAV)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 working unit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make the delivery process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efficient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and, possibly,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less expensive.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US" sz="13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212976"/>
            <a:ext cx="20882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3140720"/>
            <a:ext cx="2376264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363772A-08B2-3FE5-E431-1E6FDD9C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FSTSP – </a:t>
            </a:r>
            <a:r>
              <a:rPr lang="it-IT" sz="1800" dirty="0" err="1">
                <a:solidFill>
                  <a:srgbClr val="002060"/>
                </a:solidFill>
              </a:rPr>
              <a:t>Problem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statement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6DBD388-1A46-836A-D01C-F19EAD5D7A4B}"/>
              </a:ext>
            </a:extLst>
          </p:cNvPr>
          <p:cNvSpPr/>
          <p:nvPr/>
        </p:nvSpPr>
        <p:spPr>
          <a:xfrm>
            <a:off x="0" y="-1"/>
            <a:ext cx="12192000" cy="346019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ma 14"/>
          <p:cNvGraphicFramePr/>
          <p:nvPr/>
        </p:nvGraphicFramePr>
        <p:xfrm>
          <a:off x="2063552" y="2780928"/>
          <a:ext cx="7896070" cy="4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135561" y="3286726"/>
            <a:ext cx="7746057" cy="179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AutoNum type="romanLcParenR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performed by the truck</a:t>
            </a:r>
          </a:p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AutoNum type="romanLcParenR"/>
            </a:pP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set of </a:t>
            </a:r>
            <a:r>
              <a:rPr lang="it-IT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 </a:t>
            </a:r>
            <a:r>
              <a:rPr lang="it-IT" sz="1300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served</a:t>
            </a:r>
            <a:r>
              <a:rPr lang="it-IT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the drone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drone can only deliver parcels to eligible customers – </a:t>
            </a:r>
            <a:r>
              <a:rPr lang="en-US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 capacity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AutoNum type="romanLcParenR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 node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 </a:t>
            </a:r>
            <a:r>
              <a:rPr lang="en-US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pick-up node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drone flight (considering the </a:t>
            </a:r>
            <a:r>
              <a:rPr lang="en-US" sz="13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endurance limit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drone)</a:t>
            </a:r>
          </a:p>
        </p:txBody>
      </p:sp>
      <p:graphicFrame>
        <p:nvGraphicFramePr>
          <p:cNvPr id="18" name="Diagramma 17"/>
          <p:cNvGraphicFramePr/>
          <p:nvPr/>
        </p:nvGraphicFramePr>
        <p:xfrm>
          <a:off x="2063552" y="4941169"/>
          <a:ext cx="7992888" cy="462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ttangolo arrotondato 10"/>
          <p:cNvSpPr/>
          <p:nvPr/>
        </p:nvSpPr>
        <p:spPr>
          <a:xfrm>
            <a:off x="1919536" y="836712"/>
            <a:ext cx="8280920" cy="86409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135560" y="908720"/>
            <a:ext cx="777686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it-IT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4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Flying Sidekick TSP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variant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traveling salesman problem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involving </a:t>
            </a:r>
            <a:r>
              <a:rPr lang="en-US" sz="14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drone-assisted parcel delivery</a:t>
            </a:r>
            <a:endParaRPr lang="en-US" altLang="it-IT" sz="1400" i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063552" y="1916833"/>
            <a:ext cx="813690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FS-TSP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delivery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truck and a drone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unmanned aerial vehicle UAV)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synchronized working unit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make the delivery process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efficient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and, possibly,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less expensive.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US" sz="13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F026ACB-E110-4E08-EF77-190CD2F1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FSTSP – </a:t>
            </a:r>
            <a:r>
              <a:rPr lang="it-IT" sz="1800" dirty="0" err="1">
                <a:solidFill>
                  <a:srgbClr val="002060"/>
                </a:solidFill>
              </a:rPr>
              <a:t>Problem</a:t>
            </a:r>
            <a:r>
              <a:rPr lang="it-IT" sz="1800" dirty="0">
                <a:solidFill>
                  <a:srgbClr val="002060"/>
                </a:solidFill>
              </a:rPr>
              <a:t> </a:t>
            </a:r>
            <a:r>
              <a:rPr lang="it-IT" sz="1800" dirty="0" err="1">
                <a:solidFill>
                  <a:srgbClr val="002060"/>
                </a:solidFill>
              </a:rPr>
              <a:t>statement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7004DE3-7843-2E54-A4A0-94F9D1977EBB}"/>
              </a:ext>
            </a:extLst>
          </p:cNvPr>
          <p:cNvSpPr/>
          <p:nvPr/>
        </p:nvSpPr>
        <p:spPr>
          <a:xfrm>
            <a:off x="0" y="0"/>
            <a:ext cx="12192000" cy="41656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919536" y="548681"/>
            <a:ext cx="7875052" cy="338305"/>
            <a:chOff x="0" y="248"/>
            <a:chExt cx="7875052" cy="338305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248"/>
              <a:ext cx="7875052" cy="3383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6515" y="16763"/>
              <a:ext cx="7842022" cy="30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i="1" dirty="0">
                  <a:latin typeface="Verdana" panose="020B0604030504040204" pitchFamily="34" charset="0"/>
                  <a:ea typeface="Verdana" panose="020B0604030504040204" pitchFamily="34" charset="0"/>
                </a:rPr>
                <a:t>   FS</a:t>
              </a:r>
              <a:r>
                <a:rPr lang="it-IT" sz="1400" i="1" dirty="0">
                  <a:latin typeface="Verdana" panose="020B0604030504040204" pitchFamily="34" charset="0"/>
                  <a:ea typeface="Verdana" panose="020B0604030504040204" pitchFamily="34" charset="0"/>
                </a:rPr>
                <a:t>TSP </a:t>
              </a:r>
              <a:r>
                <a:rPr lang="it-IT" sz="1400" i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main</a:t>
              </a:r>
              <a:r>
                <a:rPr lang="it-IT" sz="1400" i="1" dirty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it-IT" sz="1400" i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assumptions</a:t>
              </a:r>
              <a:r>
                <a:rPr lang="it-IT" sz="1400" i="1" dirty="0">
                  <a:latin typeface="Verdana" panose="020B0604030504040204" pitchFamily="34" charset="0"/>
                  <a:ea typeface="Verdana" panose="020B0604030504040204" pitchFamily="34" charset="0"/>
                </a:rPr>
                <a:t> (Murray and </a:t>
              </a:r>
              <a:r>
                <a:rPr lang="it-IT" sz="1400" i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Chu</a:t>
              </a:r>
              <a:r>
                <a:rPr lang="it-IT" sz="1400" i="1" dirty="0">
                  <a:latin typeface="Verdana" panose="020B0604030504040204" pitchFamily="34" charset="0"/>
                  <a:ea typeface="Verdana" panose="020B0604030504040204" pitchFamily="34" charset="0"/>
                </a:rPr>
                <a:t> 2015)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135561" y="2348880"/>
            <a:ext cx="774605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drone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a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endurance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terms of flight time and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serve one customer for flight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135561" y="2924945"/>
            <a:ext cx="7746057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depot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from a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location.</a:t>
            </a:r>
            <a:endParaRPr lang="en-US" sz="13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135561" y="3284985"/>
            <a:ext cx="7746057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launch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time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driver to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battery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parcel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135561" y="1052736"/>
            <a:ext cx="77460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must be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served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once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tuck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the drone (truck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35561" y="1628800"/>
            <a:ext cx="77460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truck and the drone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 single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depot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exactly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once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135561" y="1988840"/>
            <a:ext cx="77460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truck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 an 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infinite  capacity 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 acts  as  a  </a:t>
            </a:r>
            <a:r>
              <a:rPr lang="en-US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  depot  </a:t>
            </a:r>
            <a:r>
              <a:rPr lang="en-US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 the drone.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35561" y="3897924"/>
            <a:ext cx="7746057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must be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the drone.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135561" y="4221088"/>
            <a:ext cx="774605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either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depot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a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location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drone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meets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truck (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 re-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visited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the truck just to retrive the drone).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135561" y="5085185"/>
            <a:ext cx="7746057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sortie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truck location,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time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driver 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recover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drone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2135560" y="5698124"/>
            <a:ext cx="792088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indent="-400050" algn="just" eaLnBrk="1" hangingPunct="1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t-IT" sz="13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minimize</a:t>
            </a:r>
            <a:r>
              <a:rPr lang="it-IT" sz="13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time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required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serve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customers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come back to the </a:t>
            </a:r>
            <a:r>
              <a:rPr lang="it-IT" sz="13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depot</a:t>
            </a:r>
            <a:r>
              <a:rPr lang="it-IT" sz="13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3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D80BE9-5EE9-4922-78FD-6F1814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FSTSP </a:t>
            </a:r>
            <a:r>
              <a:rPr lang="it-IT" sz="1800" dirty="0" err="1">
                <a:solidFill>
                  <a:srgbClr val="002060"/>
                </a:solidFill>
              </a:rPr>
              <a:t>assumptions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448892-5E29-ABB3-A004-115DDA42A5F6}"/>
              </a:ext>
            </a:extLst>
          </p:cNvPr>
          <p:cNvSpPr/>
          <p:nvPr/>
        </p:nvSpPr>
        <p:spPr>
          <a:xfrm>
            <a:off x="0" y="-27385"/>
            <a:ext cx="12192000" cy="410315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2063553" y="654957"/>
                <a:ext cx="767404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The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depot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is </a:t>
                </a:r>
                <a:r>
                  <a:rPr 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splitted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into two nodes, an origin node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𝑠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)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with only outgoing arcs 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and a destination node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𝑡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)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with only incoming arcs</a:t>
                </a:r>
                <a:r>
                  <a:rPr lang="it-IT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654957"/>
                <a:ext cx="7674049" cy="553998"/>
              </a:xfrm>
              <a:prstGeom prst="rect">
                <a:avLst/>
              </a:prstGeom>
              <a:blipFill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ttangolo 225"/>
              <p:cNvSpPr/>
              <p:nvPr/>
            </p:nvSpPr>
            <p:spPr>
              <a:xfrm>
                <a:off x="2052142" y="1265986"/>
                <a:ext cx="7848872" cy="305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𝐺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(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𝑉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𝐴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is the complete directed graph where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𝑉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=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𝐶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∪{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𝑠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𝑡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𝐴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is the set of arcs. </a:t>
                </a:r>
                <a:endParaRPr lang="it-IT" sz="12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Rettangolo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42" y="1265986"/>
                <a:ext cx="7848872" cy="305340"/>
              </a:xfrm>
              <a:prstGeom prst="rect">
                <a:avLst/>
              </a:prstGeom>
              <a:blipFill>
                <a:blip r:embed="rId3"/>
                <a:stretch>
                  <a:fillRect l="-155" b="-1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9BE08B4-7134-49C6-4580-D44A07AE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FSTSP </a:t>
            </a:r>
            <a:r>
              <a:rPr lang="it-IT" sz="1800" dirty="0" err="1">
                <a:solidFill>
                  <a:srgbClr val="002060"/>
                </a:solidFill>
              </a:rPr>
              <a:t>formulation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3E7B986-6F13-E877-7141-871B5B27D2FD}"/>
              </a:ext>
            </a:extLst>
          </p:cNvPr>
          <p:cNvSpPr/>
          <p:nvPr/>
        </p:nvSpPr>
        <p:spPr>
          <a:xfrm>
            <a:off x="152400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ttangolo 233">
                <a:extLst>
                  <a:ext uri="{FF2B5EF4-FFF2-40B4-BE49-F238E27FC236}">
                    <a16:creationId xmlns:a16="http://schemas.microsoft.com/office/drawing/2014/main" id="{F0117EBC-0D87-5A49-C08E-4424F92CF955}"/>
                  </a:ext>
                </a:extLst>
              </p:cNvPr>
              <p:cNvSpPr/>
              <p:nvPr/>
            </p:nvSpPr>
            <p:spPr>
              <a:xfrm>
                <a:off x="2057178" y="1633559"/>
                <a:ext cx="7848872" cy="32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∀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𝑗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)∈</m:t>
                    </m:r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𝐴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is the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truck travelling time 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is the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drone travelling time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. </a:t>
                </a:r>
                <a:endParaRPr lang="it-IT" sz="12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34" name="Rettangolo 233">
                <a:extLst>
                  <a:ext uri="{FF2B5EF4-FFF2-40B4-BE49-F238E27FC236}">
                    <a16:creationId xmlns:a16="http://schemas.microsoft.com/office/drawing/2014/main" id="{F0117EBC-0D87-5A49-C08E-4424F92CF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78" y="1633559"/>
                <a:ext cx="7848872" cy="323615"/>
              </a:xfrm>
              <a:prstGeom prst="rect">
                <a:avLst/>
              </a:prstGeom>
              <a:blipFill>
                <a:blip r:embed="rId4"/>
                <a:stretch>
                  <a:fillRect l="-78" b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7F6810D1-0961-0308-2062-59041FB3CA6F}"/>
                  </a:ext>
                </a:extLst>
              </p:cNvPr>
              <p:cNvSpPr/>
              <p:nvPr/>
            </p:nvSpPr>
            <p:spPr>
              <a:xfrm>
                <a:off x="2057178" y="2029181"/>
                <a:ext cx="7848872" cy="305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𝑆𝐿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𝑆𝑅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are the drone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launch and recovery time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, respectively. </a:t>
                </a:r>
                <a:endParaRPr lang="it-IT" sz="12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7F6810D1-0961-0308-2062-59041FB3C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78" y="2029181"/>
                <a:ext cx="7848872" cy="305340"/>
              </a:xfrm>
              <a:prstGeom prst="rect">
                <a:avLst/>
              </a:prstGeom>
              <a:blipFill>
                <a:blip r:embed="rId5"/>
                <a:stretch>
                  <a:fillRect l="-78" b="-1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2423C388-E561-2561-9A2C-57424E5C8E93}"/>
                  </a:ext>
                </a:extLst>
              </p:cNvPr>
              <p:cNvSpPr/>
              <p:nvPr/>
            </p:nvSpPr>
            <p:spPr>
              <a:xfrm>
                <a:off x="2052142" y="2403580"/>
                <a:ext cx="7848872" cy="305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</a:rPr>
                      <m:t>𝐷𝑡𝑙</m:t>
                    </m:r>
                  </m:oMath>
                </a14:m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 is the drone </a:t>
                </a:r>
                <a:r>
                  <a:rPr 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time limit</a:t>
                </a: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</a:rPr>
                  <a:t>. </a:t>
                </a:r>
                <a:endParaRPr lang="it-IT" sz="12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2423C388-E561-2561-9A2C-57424E5C8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42" y="2403580"/>
                <a:ext cx="7848872" cy="305340"/>
              </a:xfrm>
              <a:prstGeom prst="rect">
                <a:avLst/>
              </a:prstGeom>
              <a:blipFill>
                <a:blip r:embed="rId6"/>
                <a:stretch>
                  <a:fillRect l="-155" b="-1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o 26">
            <a:extLst>
              <a:ext uri="{FF2B5EF4-FFF2-40B4-BE49-F238E27FC236}">
                <a16:creationId xmlns:a16="http://schemas.microsoft.com/office/drawing/2014/main" id="{1D4BACFF-754D-EA42-CD33-3B80ABC9DB26}"/>
              </a:ext>
            </a:extLst>
          </p:cNvPr>
          <p:cNvGrpSpPr/>
          <p:nvPr/>
        </p:nvGrpSpPr>
        <p:grpSpPr>
          <a:xfrm>
            <a:off x="1919536" y="2996952"/>
            <a:ext cx="7875052" cy="288032"/>
            <a:chOff x="0" y="248"/>
            <a:chExt cx="7875052" cy="338305"/>
          </a:xfrm>
        </p:grpSpPr>
        <p:sp>
          <p:nvSpPr>
            <p:cNvPr id="28" name="Rettangolo arrotondato 4">
              <a:extLst>
                <a:ext uri="{FF2B5EF4-FFF2-40B4-BE49-F238E27FC236}">
                  <a16:creationId xmlns:a16="http://schemas.microsoft.com/office/drawing/2014/main" id="{7DD3B851-CDA4-8C18-FFFD-014D2C6F966A}"/>
                </a:ext>
              </a:extLst>
            </p:cNvPr>
            <p:cNvSpPr/>
            <p:nvPr/>
          </p:nvSpPr>
          <p:spPr>
            <a:xfrm>
              <a:off x="0" y="248"/>
              <a:ext cx="7875052" cy="3383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21E022DB-D2C7-DF0B-15E6-FBB867B72FA7}"/>
                </a:ext>
              </a:extLst>
            </p:cNvPr>
            <p:cNvSpPr/>
            <p:nvPr/>
          </p:nvSpPr>
          <p:spPr>
            <a:xfrm>
              <a:off x="16515" y="16763"/>
              <a:ext cx="7842022" cy="30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</a:rPr>
                <a:t>   Binary decision variables: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hape 140">
                <a:extLst>
                  <a:ext uri="{FF2B5EF4-FFF2-40B4-BE49-F238E27FC236}">
                    <a16:creationId xmlns:a16="http://schemas.microsoft.com/office/drawing/2014/main" id="{5186F3BA-1145-9FBD-F3CE-13313BB597CD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3335421"/>
                <a:ext cx="8136904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𝑗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𝐴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arc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(</a:t>
                </a:r>
                <a:r>
                  <a:rPr lang="it-IT" altLang="en-US" sz="1400" i="1" dirty="0" err="1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i,j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belongs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to the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truck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path</a:t>
                </a:r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30" name="Shape 140">
                <a:extLst>
                  <a:ext uri="{FF2B5EF4-FFF2-40B4-BE49-F238E27FC236}">
                    <a16:creationId xmlns:a16="http://schemas.microsoft.com/office/drawing/2014/main" id="{5186F3BA-1145-9FBD-F3CE-13313BB597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3335421"/>
                <a:ext cx="8136904" cy="468300"/>
              </a:xfrm>
              <a:prstGeom prst="rect">
                <a:avLst/>
              </a:prstGeom>
              <a:blipFill>
                <a:blip r:embed="rId7"/>
                <a:stretch>
                  <a:fillRect l="-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hape 140">
                <a:extLst>
                  <a:ext uri="{FF2B5EF4-FFF2-40B4-BE49-F238E27FC236}">
                    <a16:creationId xmlns:a16="http://schemas.microsoft.com/office/drawing/2014/main" id="{51033501-D130-2334-F49F-AA6F04422565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3731217"/>
                <a:ext cx="8604448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  <m: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𝑗</m:t>
                        </m:r>
                      </m:e>
                    </m:d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𝐴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     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 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</m:ctrlPr>
                      </m:sSub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𝑖𝑗</m:t>
                        </m:r>
                      </m:sub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h</m:t>
                        </m:r>
                      </m:sup>
                    </m:sSubSup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arc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(</a:t>
                </a:r>
                <a:r>
                  <a:rPr lang="it-IT" altLang="en-US" sz="1400" i="1" dirty="0" err="1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i,j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crossed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by the truck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while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the drone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31" name="Shape 140">
                <a:extLst>
                  <a:ext uri="{FF2B5EF4-FFF2-40B4-BE49-F238E27FC236}">
                    <a16:creationId xmlns:a16="http://schemas.microsoft.com/office/drawing/2014/main" id="{51033501-D130-2334-F49F-AA6F0442256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3731217"/>
                <a:ext cx="8604448" cy="468300"/>
              </a:xfrm>
              <a:prstGeom prst="rect">
                <a:avLst/>
              </a:prstGeom>
              <a:blipFill>
                <a:blip r:embed="rId8"/>
                <a:stretch>
                  <a:fillRect l="-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Shape 140">
                <a:extLst>
                  <a:ext uri="{FF2B5EF4-FFF2-40B4-BE49-F238E27FC236}">
                    <a16:creationId xmlns:a16="http://schemas.microsoft.com/office/drawing/2014/main" id="{C27890C6-B82E-861F-626A-7C2241325C65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4127509"/>
                <a:ext cx="8136904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itchFamily="34" charset="0"/>
                          </a:rPr>
                          <m:t>𝜃</m:t>
                        </m:r>
                      </m:e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=1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client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Times" panose="02020603050405020304" pitchFamily="18" charset="0"/>
                    <a:sym typeface="Calibri" pitchFamily="34" charset="0"/>
                  </a:rPr>
                  <a:t>h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served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by the drone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224" name="Shape 140">
                <a:extLst>
                  <a:ext uri="{FF2B5EF4-FFF2-40B4-BE49-F238E27FC236}">
                    <a16:creationId xmlns:a16="http://schemas.microsoft.com/office/drawing/2014/main" id="{C27890C6-B82E-861F-626A-7C2241325C6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4127509"/>
                <a:ext cx="8136904" cy="468300"/>
              </a:xfrm>
              <a:prstGeom prst="rect">
                <a:avLst/>
              </a:prstGeom>
              <a:blipFill>
                <a:blip r:embed="rId9"/>
                <a:stretch>
                  <a:fillRect l="-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Shape 140">
                <a:extLst>
                  <a:ext uri="{FF2B5EF4-FFF2-40B4-BE49-F238E27FC236}">
                    <a16:creationId xmlns:a16="http://schemas.microsoft.com/office/drawing/2014/main" id="{3FCF7EC7-EE97-5573-391B-B4FAE33162EA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52142" y="4451297"/>
                <a:ext cx="8004298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     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</m:ctrlPr>
                      </m:sSub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𝜔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𝑖</m:t>
                        </m:r>
                      </m:sub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h</m:t>
                        </m:r>
                      </m:sup>
                    </m:sSubSup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Times" panose="02020603050405020304" pitchFamily="18" charset="0"/>
                    <a:sym typeface="Calibri" pitchFamily="34" charset="0"/>
                  </a:rPr>
                  <a:t>i 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origin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of 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sortie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client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endParaRPr lang="it-IT" altLang="en-US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225" name="Shape 140">
                <a:extLst>
                  <a:ext uri="{FF2B5EF4-FFF2-40B4-BE49-F238E27FC236}">
                    <a16:creationId xmlns:a16="http://schemas.microsoft.com/office/drawing/2014/main" id="{3FCF7EC7-EE97-5573-391B-B4FAE33162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2142" y="4451297"/>
                <a:ext cx="8004298" cy="468300"/>
              </a:xfrm>
              <a:prstGeom prst="rect">
                <a:avLst/>
              </a:prstGeom>
              <a:blipFill>
                <a:blip r:embed="rId10"/>
                <a:stretch>
                  <a:fillRect l="-2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Shape 140">
                <a:extLst>
                  <a:ext uri="{FF2B5EF4-FFF2-40B4-BE49-F238E27FC236}">
                    <a16:creationId xmlns:a16="http://schemas.microsoft.com/office/drawing/2014/main" id="{F022B1C3-B6D3-6095-4905-BB1B08EB0876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4775581"/>
                <a:ext cx="8004298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     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</m:ctrlPr>
                      </m:sSub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𝛿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𝑖</m:t>
                        </m:r>
                      </m:sub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h</m:t>
                        </m:r>
                      </m:sup>
                    </m:sSubSup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Times" panose="02020603050405020304" pitchFamily="18" charset="0"/>
                    <a:sym typeface="Calibri" pitchFamily="34" charset="0"/>
                  </a:rPr>
                  <a:t>i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destination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of 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sortie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client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endParaRPr lang="it-IT" altLang="en-US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227" name="Shape 140">
                <a:extLst>
                  <a:ext uri="{FF2B5EF4-FFF2-40B4-BE49-F238E27FC236}">
                    <a16:creationId xmlns:a16="http://schemas.microsoft.com/office/drawing/2014/main" id="{F022B1C3-B6D3-6095-4905-BB1B08EB087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4775581"/>
                <a:ext cx="8004298" cy="468300"/>
              </a:xfrm>
              <a:prstGeom prst="rect">
                <a:avLst/>
              </a:prstGeom>
              <a:blipFill>
                <a:blip r:embed="rId11"/>
                <a:stretch>
                  <a:fillRect l="-2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3507DD4B-4C57-3BC8-4892-F55685FCC74B}"/>
              </a:ext>
            </a:extLst>
          </p:cNvPr>
          <p:cNvGrpSpPr/>
          <p:nvPr/>
        </p:nvGrpSpPr>
        <p:grpSpPr>
          <a:xfrm>
            <a:off x="1919536" y="5351646"/>
            <a:ext cx="7875052" cy="288032"/>
            <a:chOff x="0" y="248"/>
            <a:chExt cx="7875052" cy="338305"/>
          </a:xfrm>
        </p:grpSpPr>
        <p:sp>
          <p:nvSpPr>
            <p:cNvPr id="229" name="Rettangolo arrotondato 4">
              <a:extLst>
                <a:ext uri="{FF2B5EF4-FFF2-40B4-BE49-F238E27FC236}">
                  <a16:creationId xmlns:a16="http://schemas.microsoft.com/office/drawing/2014/main" id="{3EB01E1B-C0CB-8E92-D646-B78662E1EECC}"/>
                </a:ext>
              </a:extLst>
            </p:cNvPr>
            <p:cNvSpPr/>
            <p:nvPr/>
          </p:nvSpPr>
          <p:spPr>
            <a:xfrm>
              <a:off x="0" y="248"/>
              <a:ext cx="7875052" cy="3383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6FC0EE86-7820-35EE-AB0A-0BD51D37E098}"/>
                </a:ext>
              </a:extLst>
            </p:cNvPr>
            <p:cNvSpPr/>
            <p:nvPr/>
          </p:nvSpPr>
          <p:spPr>
            <a:xfrm>
              <a:off x="16515" y="16763"/>
              <a:ext cx="7842022" cy="30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</a:rPr>
                <a:t>   Continuous decision variables: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Shape 140">
                <a:extLst>
                  <a:ext uri="{FF2B5EF4-FFF2-40B4-BE49-F238E27FC236}">
                    <a16:creationId xmlns:a16="http://schemas.microsoft.com/office/drawing/2014/main" id="{5F0545CD-2035-B131-3040-4DB2E8873850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5690115"/>
                <a:ext cx="8136904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itchFamily="34" charset="0"/>
                          </a:rPr>
                          <m:t>𝜎</m:t>
                        </m:r>
                      </m:e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waiting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time of the truck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at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destination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of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sortie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		    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client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231" name="Shape 140">
                <a:extLst>
                  <a:ext uri="{FF2B5EF4-FFF2-40B4-BE49-F238E27FC236}">
                    <a16:creationId xmlns:a16="http://schemas.microsoft.com/office/drawing/2014/main" id="{5F0545CD-2035-B131-3040-4DB2E887385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5690115"/>
                <a:ext cx="8136904" cy="468300"/>
              </a:xfrm>
              <a:prstGeom prst="rect">
                <a:avLst/>
              </a:prstGeom>
              <a:blipFill>
                <a:blip r:embed="rId12"/>
                <a:stretch>
                  <a:fillRect l="-225" r="-75" b="-5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5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6" grpId="0"/>
      <p:bldP spid="234" grpId="0"/>
      <p:bldP spid="2" grpId="0"/>
      <p:bldP spid="3" grpId="0"/>
      <p:bldP spid="30" grpId="0"/>
      <p:bldP spid="31" grpId="0"/>
      <p:bldP spid="224" grpId="0"/>
      <p:bldP spid="225" grpId="0"/>
      <p:bldP spid="227" grpId="0"/>
      <p:bldP spid="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0D5BEAC-988B-FB89-6CD4-931FD12E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0"/>
            <a:ext cx="8429625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FSTSP </a:t>
            </a:r>
            <a:r>
              <a:rPr lang="it-IT" sz="1800" dirty="0" err="1">
                <a:solidFill>
                  <a:srgbClr val="002060"/>
                </a:solidFill>
              </a:rPr>
              <a:t>formulation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19ACBB6-F35F-90BA-6BCA-9120765B2611}"/>
              </a:ext>
            </a:extLst>
          </p:cNvPr>
          <p:cNvSpPr/>
          <p:nvPr/>
        </p:nvSpPr>
        <p:spPr>
          <a:xfrm>
            <a:off x="1524000" y="0"/>
            <a:ext cx="9144000" cy="332656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F529906-D1FC-6020-ACA5-8BBC1A33931A}"/>
              </a:ext>
            </a:extLst>
          </p:cNvPr>
          <p:cNvSpPr/>
          <p:nvPr/>
        </p:nvSpPr>
        <p:spPr>
          <a:xfrm>
            <a:off x="3234997" y="5517232"/>
            <a:ext cx="180020" cy="216024"/>
          </a:xfrm>
          <a:prstGeom prst="ellipse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i</a:t>
            </a:r>
            <a:endParaRPr lang="en-US" sz="9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C98455D-C942-2BDE-9237-909134C1E033}"/>
              </a:ext>
            </a:extLst>
          </p:cNvPr>
          <p:cNvSpPr/>
          <p:nvPr/>
        </p:nvSpPr>
        <p:spPr>
          <a:xfrm>
            <a:off x="4124016" y="5517232"/>
            <a:ext cx="180020" cy="216024"/>
          </a:xfrm>
          <a:prstGeom prst="ellipse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j</a:t>
            </a:r>
            <a:endParaRPr lang="en-US" sz="90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C3480E84-1D2E-B841-6B19-620D70DAA977}"/>
              </a:ext>
            </a:extLst>
          </p:cNvPr>
          <p:cNvSpPr/>
          <p:nvPr/>
        </p:nvSpPr>
        <p:spPr>
          <a:xfrm>
            <a:off x="4914369" y="4754012"/>
            <a:ext cx="180020" cy="216024"/>
          </a:xfrm>
          <a:prstGeom prst="ellipse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h</a:t>
            </a:r>
            <a:endParaRPr lang="en-US" sz="900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4B3349FC-37EA-D069-742C-2CCC3C14B3A3}"/>
              </a:ext>
            </a:extLst>
          </p:cNvPr>
          <p:cNvSpPr/>
          <p:nvPr/>
        </p:nvSpPr>
        <p:spPr>
          <a:xfrm>
            <a:off x="5087888" y="5510550"/>
            <a:ext cx="180020" cy="216024"/>
          </a:xfrm>
          <a:prstGeom prst="ellipse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p</a:t>
            </a:r>
            <a:endParaRPr lang="en-US" sz="90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563918C9-D39F-7D83-3E2B-EF888E10D182}"/>
              </a:ext>
            </a:extLst>
          </p:cNvPr>
          <p:cNvSpPr/>
          <p:nvPr/>
        </p:nvSpPr>
        <p:spPr>
          <a:xfrm>
            <a:off x="6023992" y="5517232"/>
            <a:ext cx="180020" cy="216024"/>
          </a:xfrm>
          <a:prstGeom prst="ellipse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q</a:t>
            </a:r>
            <a:endParaRPr lang="en-US" sz="9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EF37844-BB41-A7F6-BA3F-7D381B546EA0}"/>
              </a:ext>
            </a:extLst>
          </p:cNvPr>
          <p:cNvSpPr/>
          <p:nvPr/>
        </p:nvSpPr>
        <p:spPr>
          <a:xfrm>
            <a:off x="6960096" y="5517232"/>
            <a:ext cx="180020" cy="216024"/>
          </a:xfrm>
          <a:prstGeom prst="ellipse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900" dirty="0"/>
              <a:t>r</a:t>
            </a:r>
            <a:endParaRPr lang="en-US" sz="9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E9DC6DE-BE70-5643-36FE-4484AF5F5B3F}"/>
              </a:ext>
            </a:extLst>
          </p:cNvPr>
          <p:cNvCxnSpPr>
            <a:cxnSpLocks/>
          </p:cNvCxnSpPr>
          <p:nvPr/>
        </p:nvCxnSpPr>
        <p:spPr>
          <a:xfrm>
            <a:off x="2495601" y="5618562"/>
            <a:ext cx="451365" cy="66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2EAB06A-998F-0E72-E18E-B4E3AAA6FF93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3415018" y="5625244"/>
            <a:ext cx="708999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D99A0DD-2BC2-860C-F8C0-B04159CD7AE1}"/>
              </a:ext>
            </a:extLst>
          </p:cNvPr>
          <p:cNvCxnSpPr>
            <a:cxnSpLocks/>
            <a:stCxn id="26" idx="7"/>
            <a:endCxn id="27" idx="2"/>
          </p:cNvCxnSpPr>
          <p:nvPr/>
        </p:nvCxnSpPr>
        <p:spPr>
          <a:xfrm flipV="1">
            <a:off x="4277673" y="4862024"/>
            <a:ext cx="636696" cy="6868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AE8A7B4-CF1D-EB59-BEBC-87522CC866DD}"/>
                  </a:ext>
                </a:extLst>
              </p:cNvPr>
              <p:cNvSpPr txBox="1"/>
              <p:nvPr/>
            </p:nvSpPr>
            <p:spPr>
              <a:xfrm>
                <a:off x="3530716" y="5661124"/>
                <a:ext cx="549060" cy="216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AE8A7B4-CF1D-EB59-BEBC-87522CC86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16" y="5661124"/>
                <a:ext cx="549060" cy="216149"/>
              </a:xfrm>
              <a:prstGeom prst="rect">
                <a:avLst/>
              </a:prstGeom>
              <a:blipFill>
                <a:blip r:embed="rId3"/>
                <a:stretch>
                  <a:fillRect l="-7778" r="-6667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247C0066-FC0A-CB9E-D4CE-55A3DDC41360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304037" y="5625245"/>
            <a:ext cx="772771" cy="4089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622C71FD-E534-B8BA-52EA-250DE7062792}"/>
                  </a:ext>
                </a:extLst>
              </p:cNvPr>
              <p:cNvSpPr txBox="1"/>
              <p:nvPr/>
            </p:nvSpPr>
            <p:spPr>
              <a:xfrm>
                <a:off x="4367809" y="5661124"/>
                <a:ext cx="570413" cy="216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𝑗𝑝</m:t>
                          </m:r>
                        </m:sub>
                      </m:sSub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622C71FD-E534-B8BA-52EA-250DE7062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9" y="5661124"/>
                <a:ext cx="570413" cy="216149"/>
              </a:xfrm>
              <a:prstGeom prst="rect">
                <a:avLst/>
              </a:prstGeom>
              <a:blipFill>
                <a:blip r:embed="rId4"/>
                <a:stretch>
                  <a:fillRect l="-6452" r="-6452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D9E27C68-283C-6FBA-4E15-F13E256B4962}"/>
                  </a:ext>
                </a:extLst>
              </p:cNvPr>
              <p:cNvSpPr txBox="1"/>
              <p:nvPr/>
            </p:nvSpPr>
            <p:spPr>
              <a:xfrm>
                <a:off x="4445468" y="5373217"/>
                <a:ext cx="570413" cy="23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𝑗𝑝</m:t>
                          </m:r>
                        </m:sub>
                        <m:sup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D9E27C68-283C-6FBA-4E15-F13E256B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68" y="5373217"/>
                <a:ext cx="570413" cy="238783"/>
              </a:xfrm>
              <a:prstGeom prst="rect">
                <a:avLst/>
              </a:prstGeom>
              <a:blipFill>
                <a:blip r:embed="rId5"/>
                <a:stretch>
                  <a:fillRect l="-6383" r="-6383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89F37E9-55D5-BBD9-1040-EBCF258B1827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267908" y="5618563"/>
            <a:ext cx="756084" cy="10771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C40595C0-93B1-B54C-93BA-55BECD099A12}"/>
                  </a:ext>
                </a:extLst>
              </p:cNvPr>
              <p:cNvSpPr txBox="1"/>
              <p:nvPr/>
            </p:nvSpPr>
            <p:spPr>
              <a:xfrm>
                <a:off x="5314993" y="5661123"/>
                <a:ext cx="587020" cy="215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C40595C0-93B1-B54C-93BA-55BECD099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93" y="5661123"/>
                <a:ext cx="587020" cy="215508"/>
              </a:xfrm>
              <a:prstGeom prst="rect">
                <a:avLst/>
              </a:prstGeom>
              <a:blipFill>
                <a:blip r:embed="rId6"/>
                <a:stretch>
                  <a:fillRect l="-7292" r="-6250" b="-2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8ED38E7-69CB-7A19-90E8-3EDB3E4854B7}"/>
                  </a:ext>
                </a:extLst>
              </p:cNvPr>
              <p:cNvSpPr txBox="1"/>
              <p:nvPr/>
            </p:nvSpPr>
            <p:spPr>
              <a:xfrm>
                <a:off x="5392653" y="5373216"/>
                <a:ext cx="587019" cy="223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  <m:sup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8ED38E7-69CB-7A19-90E8-3EDB3E48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53" y="5373216"/>
                <a:ext cx="587019" cy="223716"/>
              </a:xfrm>
              <a:prstGeom prst="rect">
                <a:avLst/>
              </a:prstGeom>
              <a:blipFill>
                <a:blip r:embed="rId7"/>
                <a:stretch>
                  <a:fillRect l="-7292" r="-6250" b="-216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49C6305E-8228-F27B-64CC-6CCD8BA9D72C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6204013" y="5625244"/>
            <a:ext cx="745003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326189D5-3527-BD0E-B93D-04F05223E8F5}"/>
                  </a:ext>
                </a:extLst>
              </p:cNvPr>
              <p:cNvSpPr txBox="1"/>
              <p:nvPr/>
            </p:nvSpPr>
            <p:spPr>
              <a:xfrm>
                <a:off x="6312024" y="5661123"/>
                <a:ext cx="574388" cy="215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326189D5-3527-BD0E-B93D-04F05223E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5661123"/>
                <a:ext cx="574388" cy="215508"/>
              </a:xfrm>
              <a:prstGeom prst="rect">
                <a:avLst/>
              </a:prstGeom>
              <a:blipFill>
                <a:blip r:embed="rId8"/>
                <a:stretch>
                  <a:fillRect l="-7368" r="-5263" b="-2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C150A9A-D54E-9CBD-232F-B0C0EBE0714C}"/>
              </a:ext>
            </a:extLst>
          </p:cNvPr>
          <p:cNvCxnSpPr>
            <a:cxnSpLocks/>
            <a:stCxn id="27" idx="6"/>
            <a:endCxn id="29" idx="0"/>
          </p:cNvCxnSpPr>
          <p:nvPr/>
        </p:nvCxnSpPr>
        <p:spPr>
          <a:xfrm>
            <a:off x="5094390" y="4862024"/>
            <a:ext cx="1019613" cy="65520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F726D331-47E2-DE9B-814E-5FFE9D09001E}"/>
              </a:ext>
            </a:extLst>
          </p:cNvPr>
          <p:cNvCxnSpPr>
            <a:cxnSpLocks/>
          </p:cNvCxnSpPr>
          <p:nvPr/>
        </p:nvCxnSpPr>
        <p:spPr>
          <a:xfrm>
            <a:off x="7320137" y="5625244"/>
            <a:ext cx="451365" cy="66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6D5D24ED-8BE5-DF50-38D0-D39D7B0C33AF}"/>
                  </a:ext>
                </a:extLst>
              </p:cNvPr>
              <p:cNvSpPr txBox="1"/>
              <p:nvPr/>
            </p:nvSpPr>
            <p:spPr>
              <a:xfrm>
                <a:off x="3809514" y="5229201"/>
                <a:ext cx="558294" cy="23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6D5D24ED-8BE5-DF50-38D0-D39D7B0C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514" y="5229201"/>
                <a:ext cx="558294" cy="238783"/>
              </a:xfrm>
              <a:prstGeom prst="rect">
                <a:avLst/>
              </a:prstGeom>
              <a:blipFill>
                <a:blip r:embed="rId9"/>
                <a:stretch>
                  <a:fillRect l="-4348" r="-5435" b="-25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6CB2DDA6-8A29-67D7-5F54-D56855C6E56D}"/>
                  </a:ext>
                </a:extLst>
              </p:cNvPr>
              <p:cNvSpPr txBox="1"/>
              <p:nvPr/>
            </p:nvSpPr>
            <p:spPr>
              <a:xfrm>
                <a:off x="6023992" y="5229201"/>
                <a:ext cx="553100" cy="22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6CB2DDA6-8A29-67D7-5F54-D56855C6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5229201"/>
                <a:ext cx="553100" cy="225703"/>
              </a:xfrm>
              <a:prstGeom prst="rect">
                <a:avLst/>
              </a:prstGeom>
              <a:blipFill>
                <a:blip r:embed="rId10"/>
                <a:stretch>
                  <a:fillRect l="-5495" r="-4396" b="-189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B74ED720-D927-E992-8220-FEBF7CF8E883}"/>
                  </a:ext>
                </a:extLst>
              </p:cNvPr>
              <p:cNvSpPr txBox="1"/>
              <p:nvPr/>
            </p:nvSpPr>
            <p:spPr>
              <a:xfrm>
                <a:off x="5196838" y="4737524"/>
                <a:ext cx="539122" cy="203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p>
                          <m:r>
                            <a:rPr lang="it-IT" sz="13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it-IT" sz="13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B74ED720-D927-E992-8220-FEBF7CF8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38" y="4737524"/>
                <a:ext cx="539122" cy="203645"/>
              </a:xfrm>
              <a:prstGeom prst="rect">
                <a:avLst/>
              </a:prstGeom>
              <a:blipFill>
                <a:blip r:embed="rId11"/>
                <a:stretch>
                  <a:fillRect l="-6742" t="-2941" r="-6742" b="-5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0D9C69FE-9CC9-CA6A-C546-3E3DF4DBF864}"/>
                  </a:ext>
                </a:extLst>
              </p:cNvPr>
              <p:cNvSpPr txBox="1"/>
              <p:nvPr/>
            </p:nvSpPr>
            <p:spPr>
              <a:xfrm>
                <a:off x="6728390" y="4807291"/>
                <a:ext cx="2724913" cy="241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⁡(0, 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𝑗h</m:t>
                          </m:r>
                        </m:sub>
                      </m:sSub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h𝑞</m:t>
                          </m:r>
                        </m:sub>
                      </m:sSub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𝑗𝑝</m:t>
                          </m:r>
                        </m:sub>
                      </m:sSub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it-IT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dirty="0"/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0D9C69FE-9CC9-CA6A-C546-3E3DF4DBF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90" y="4807291"/>
                <a:ext cx="2724913" cy="241476"/>
              </a:xfrm>
              <a:prstGeom prst="rect">
                <a:avLst/>
              </a:prstGeom>
              <a:blipFill>
                <a:blip r:embed="rId12"/>
                <a:stretch>
                  <a:fillRect l="-671" r="-1790" b="-2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po 86">
            <a:extLst>
              <a:ext uri="{FF2B5EF4-FFF2-40B4-BE49-F238E27FC236}">
                <a16:creationId xmlns:a16="http://schemas.microsoft.com/office/drawing/2014/main" id="{35D1C7DD-34E0-48ED-4F15-185D4A544656}"/>
              </a:ext>
            </a:extLst>
          </p:cNvPr>
          <p:cNvGrpSpPr/>
          <p:nvPr/>
        </p:nvGrpSpPr>
        <p:grpSpPr>
          <a:xfrm>
            <a:off x="1919536" y="476672"/>
            <a:ext cx="7875052" cy="288032"/>
            <a:chOff x="0" y="248"/>
            <a:chExt cx="7875052" cy="338305"/>
          </a:xfrm>
        </p:grpSpPr>
        <p:sp>
          <p:nvSpPr>
            <p:cNvPr id="88" name="Rettangolo arrotondato 4">
              <a:extLst>
                <a:ext uri="{FF2B5EF4-FFF2-40B4-BE49-F238E27FC236}">
                  <a16:creationId xmlns:a16="http://schemas.microsoft.com/office/drawing/2014/main" id="{2E983756-C753-6AC5-A547-5BD3D390C27C}"/>
                </a:ext>
              </a:extLst>
            </p:cNvPr>
            <p:cNvSpPr/>
            <p:nvPr/>
          </p:nvSpPr>
          <p:spPr>
            <a:xfrm>
              <a:off x="0" y="248"/>
              <a:ext cx="7875052" cy="3383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9174CF47-E5B5-88D9-9B2A-B5BAA446C12D}"/>
                </a:ext>
              </a:extLst>
            </p:cNvPr>
            <p:cNvSpPr/>
            <p:nvPr/>
          </p:nvSpPr>
          <p:spPr>
            <a:xfrm>
              <a:off x="16515" y="16763"/>
              <a:ext cx="7842022" cy="30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</a:rPr>
                <a:t>   Binary decision variables: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hape 140">
                <a:extLst>
                  <a:ext uri="{FF2B5EF4-FFF2-40B4-BE49-F238E27FC236}">
                    <a16:creationId xmlns:a16="http://schemas.microsoft.com/office/drawing/2014/main" id="{9DFDB007-7E64-FD20-9F28-61776EF63DD5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815141"/>
                <a:ext cx="8136904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(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,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𝑗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)∈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𝐴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sSub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𝑖𝑗</m:t>
                        </m:r>
                      </m:sub>
                    </m:sSub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arc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(</a:t>
                </a:r>
                <a:r>
                  <a:rPr lang="it-IT" altLang="en-US" sz="1400" i="1" dirty="0" err="1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i,j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belongs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to the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truck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path</a:t>
                </a:r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0" name="Shape 140">
                <a:extLst>
                  <a:ext uri="{FF2B5EF4-FFF2-40B4-BE49-F238E27FC236}">
                    <a16:creationId xmlns:a16="http://schemas.microsoft.com/office/drawing/2014/main" id="{9DFDB007-7E64-FD20-9F28-61776EF63DD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815141"/>
                <a:ext cx="8136904" cy="468300"/>
              </a:xfrm>
              <a:prstGeom prst="rect">
                <a:avLst/>
              </a:prstGeom>
              <a:blipFill>
                <a:blip r:embed="rId13"/>
                <a:stretch>
                  <a:fillRect l="-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Shape 140">
                <a:extLst>
                  <a:ext uri="{FF2B5EF4-FFF2-40B4-BE49-F238E27FC236}">
                    <a16:creationId xmlns:a16="http://schemas.microsoft.com/office/drawing/2014/main" id="{14B0C376-F484-C22F-3061-7C5F0EEB9F04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1210937"/>
                <a:ext cx="8604448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  <m: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,</m:t>
                        </m:r>
                        <m:r>
                          <a:rPr lang="it-IT" altLang="en-US" sz="1400" i="1" dirty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𝑗</m:t>
                        </m:r>
                      </m:e>
                    </m:d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𝐴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     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sym typeface="Calibri" pitchFamily="34" charset="0"/>
                      </a:rPr>
                      <m:t> 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</m:ctrlPr>
                      </m:sSub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𝑦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𝑖𝑗</m:t>
                        </m:r>
                      </m:sub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h</m:t>
                        </m:r>
                      </m:sup>
                    </m:sSubSup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arc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(</a:t>
                </a:r>
                <a:r>
                  <a:rPr lang="it-IT" altLang="en-US" sz="1400" i="1" dirty="0" err="1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i,j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)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crossed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by the truck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while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the drone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1" name="Shape 140">
                <a:extLst>
                  <a:ext uri="{FF2B5EF4-FFF2-40B4-BE49-F238E27FC236}">
                    <a16:creationId xmlns:a16="http://schemas.microsoft.com/office/drawing/2014/main" id="{14B0C376-F484-C22F-3061-7C5F0EEB9F0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1210937"/>
                <a:ext cx="8604448" cy="468300"/>
              </a:xfrm>
              <a:prstGeom prst="rect">
                <a:avLst/>
              </a:prstGeom>
              <a:blipFill>
                <a:blip r:embed="rId14"/>
                <a:stretch>
                  <a:fillRect l="-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Shape 140">
                <a:extLst>
                  <a:ext uri="{FF2B5EF4-FFF2-40B4-BE49-F238E27FC236}">
                    <a16:creationId xmlns:a16="http://schemas.microsoft.com/office/drawing/2014/main" id="{7497A0F0-44CF-2D81-B292-9FB4375DCF7F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1607229"/>
                <a:ext cx="8136904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itchFamily="34" charset="0"/>
                          </a:rPr>
                          <m:t>𝜃</m:t>
                        </m:r>
                      </m:e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=1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client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Times" panose="02020603050405020304" pitchFamily="18" charset="0"/>
                    <a:sym typeface="Calibri" pitchFamily="34" charset="0"/>
                  </a:rPr>
                  <a:t>h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served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by the drone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2" name="Shape 140">
                <a:extLst>
                  <a:ext uri="{FF2B5EF4-FFF2-40B4-BE49-F238E27FC236}">
                    <a16:creationId xmlns:a16="http://schemas.microsoft.com/office/drawing/2014/main" id="{7497A0F0-44CF-2D81-B292-9FB4375DCF7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1607229"/>
                <a:ext cx="8136904" cy="468300"/>
              </a:xfrm>
              <a:prstGeom prst="rect">
                <a:avLst/>
              </a:prstGeom>
              <a:blipFill>
                <a:blip r:embed="rId15"/>
                <a:stretch>
                  <a:fillRect l="-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Shape 140">
                <a:extLst>
                  <a:ext uri="{FF2B5EF4-FFF2-40B4-BE49-F238E27FC236}">
                    <a16:creationId xmlns:a16="http://schemas.microsoft.com/office/drawing/2014/main" id="{B91B95A6-13A3-E915-A530-55E62E5A7891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52142" y="1931017"/>
                <a:ext cx="8004298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     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</m:ctrlPr>
                      </m:sSub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𝜔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𝑖</m:t>
                        </m:r>
                      </m:sub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h</m:t>
                        </m:r>
                      </m:sup>
                    </m:sSubSup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Times" panose="02020603050405020304" pitchFamily="18" charset="0"/>
                    <a:sym typeface="Calibri" pitchFamily="34" charset="0"/>
                  </a:rPr>
                  <a:t>i 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origin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of 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sortie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client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endParaRPr lang="it-IT" altLang="en-US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3" name="Shape 140">
                <a:extLst>
                  <a:ext uri="{FF2B5EF4-FFF2-40B4-BE49-F238E27FC236}">
                    <a16:creationId xmlns:a16="http://schemas.microsoft.com/office/drawing/2014/main" id="{B91B95A6-13A3-E915-A530-55E62E5A789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2142" y="1931017"/>
                <a:ext cx="8004298" cy="468300"/>
              </a:xfrm>
              <a:prstGeom prst="rect">
                <a:avLst/>
              </a:prstGeom>
              <a:blipFill>
                <a:blip r:embed="rId16"/>
                <a:stretch>
                  <a:fillRect l="-2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Shape 140">
                <a:extLst>
                  <a:ext uri="{FF2B5EF4-FFF2-40B4-BE49-F238E27FC236}">
                    <a16:creationId xmlns:a16="http://schemas.microsoft.com/office/drawing/2014/main" id="{D2DE5DF7-44B0-61DC-0E19-27A82D7BA450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2255301"/>
                <a:ext cx="8004298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     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</m:ctrlPr>
                      </m:sSub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𝛿</m:t>
                        </m:r>
                      </m:e>
                      <m:sub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𝑖</m:t>
                        </m:r>
                      </m:sub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" panose="02020603050405020304" pitchFamily="18" charset="0"/>
                            <a:sym typeface="Calibri" pitchFamily="34" charset="0"/>
                          </a:rPr>
                          <m:t>h</m:t>
                        </m:r>
                      </m:sup>
                    </m:sSubSup>
                    <m:r>
                      <a:rPr lang="it-IT" altLang="en-US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if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400" i="1" dirty="0">
                    <a:solidFill>
                      <a:srgbClr val="C00000"/>
                    </a:solidFill>
                    <a:latin typeface="Cambria Math"/>
                    <a:ea typeface="Verdana" pitchFamily="34" charset="0"/>
                    <a:cs typeface="Times" panose="02020603050405020304" pitchFamily="18" charset="0"/>
                    <a:sym typeface="Calibri" pitchFamily="34" charset="0"/>
                  </a:rPr>
                  <a:t>i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destination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of 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sortie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client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endParaRPr lang="it-IT" altLang="en-US" sz="1400" i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4" name="Shape 140">
                <a:extLst>
                  <a:ext uri="{FF2B5EF4-FFF2-40B4-BE49-F238E27FC236}">
                    <a16:creationId xmlns:a16="http://schemas.microsoft.com/office/drawing/2014/main" id="{D2DE5DF7-44B0-61DC-0E19-27A82D7BA45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2255301"/>
                <a:ext cx="8004298" cy="468300"/>
              </a:xfrm>
              <a:prstGeom prst="rect">
                <a:avLst/>
              </a:prstGeom>
              <a:blipFill>
                <a:blip r:embed="rId17"/>
                <a:stretch>
                  <a:fillRect l="-2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E2741947-7A89-5F10-55C6-473EC0482B91}"/>
              </a:ext>
            </a:extLst>
          </p:cNvPr>
          <p:cNvGrpSpPr/>
          <p:nvPr/>
        </p:nvGrpSpPr>
        <p:grpSpPr>
          <a:xfrm>
            <a:off x="1919536" y="2831366"/>
            <a:ext cx="7875052" cy="288032"/>
            <a:chOff x="0" y="248"/>
            <a:chExt cx="7875052" cy="338305"/>
          </a:xfrm>
        </p:grpSpPr>
        <p:sp>
          <p:nvSpPr>
            <p:cNvPr id="96" name="Rettangolo arrotondato 4">
              <a:extLst>
                <a:ext uri="{FF2B5EF4-FFF2-40B4-BE49-F238E27FC236}">
                  <a16:creationId xmlns:a16="http://schemas.microsoft.com/office/drawing/2014/main" id="{500D47DC-AE0C-8613-F117-1F4BEBFE4209}"/>
                </a:ext>
              </a:extLst>
            </p:cNvPr>
            <p:cNvSpPr/>
            <p:nvPr/>
          </p:nvSpPr>
          <p:spPr>
            <a:xfrm>
              <a:off x="0" y="248"/>
              <a:ext cx="7875052" cy="3383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39D9B3F5-19EC-4F84-5AD0-9AB2AB2AD91A}"/>
                </a:ext>
              </a:extLst>
            </p:cNvPr>
            <p:cNvSpPr/>
            <p:nvPr/>
          </p:nvSpPr>
          <p:spPr>
            <a:xfrm>
              <a:off x="16515" y="16763"/>
              <a:ext cx="7842022" cy="305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</a:rPr>
                <a:t>   Continuous decision variables: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Shape 140">
                <a:extLst>
                  <a:ext uri="{FF2B5EF4-FFF2-40B4-BE49-F238E27FC236}">
                    <a16:creationId xmlns:a16="http://schemas.microsoft.com/office/drawing/2014/main" id="{7255C87E-84F0-708D-3D80-425B30199750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2063552" y="3169835"/>
                <a:ext cx="8136904" cy="4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Cambria Math" panose="02040503050406030204" pitchFamily="18" charset="0"/>
                  <a:buChar char="−"/>
                  <a:tabLst>
                    <a:tab pos="715963" algn="l"/>
                    <a:tab pos="2154238" algn="l"/>
                  </a:tabLst>
                </a:pP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h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𝐶</m:t>
                    </m:r>
                  </m:oMath>
                </a14:m>
                <a:r>
                  <a:rPr lang="it-IT" altLang="en-US" sz="14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</m:ctrlPr>
                      </m:sSupPr>
                      <m:e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itchFamily="34" charset="0"/>
                          </a:rPr>
                          <m:t>𝜎</m:t>
                        </m:r>
                      </m:e>
                      <m:sup>
                        <m:r>
                          <a:rPr lang="it-IT" alt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sym typeface="Calibri" pitchFamily="3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is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waiting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time of the truck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at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destination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node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of the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sortie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		     </a:t>
                </a:r>
                <a:r>
                  <a:rPr lang="it-IT" altLang="en-US" sz="12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serving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r>
                  <a:rPr lang="it-IT" altLang="en-US" sz="12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client</a:t>
                </a:r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" panose="02020603050405020304" pitchFamily="18" charset="0"/>
                        <a:sym typeface="Calibri" pitchFamily="34" charset="0"/>
                      </a:rPr>
                      <m:t>h</m:t>
                    </m:r>
                  </m:oMath>
                </a14:m>
                <a:r>
                  <a:rPr lang="it-IT" alt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Times" panose="02020603050405020304" pitchFamily="18" charset="0"/>
                    <a:sym typeface="Calibri" pitchFamily="34" charset="0"/>
                  </a:rPr>
                  <a:t> </a:t>
                </a:r>
                <a:endParaRPr lang="it-IT" altLang="en-US" sz="1400" i="1" dirty="0">
                  <a:latin typeface="Verdana" panose="020B0604030504040204" pitchFamily="34" charset="0"/>
                  <a:ea typeface="Verdana" panose="020B0604030504040204" pitchFamily="34" charset="0"/>
                  <a:cs typeface="Times" panose="02020603050405020304" pitchFamily="18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8" name="Shape 140">
                <a:extLst>
                  <a:ext uri="{FF2B5EF4-FFF2-40B4-BE49-F238E27FC236}">
                    <a16:creationId xmlns:a16="http://schemas.microsoft.com/office/drawing/2014/main" id="{7255C87E-84F0-708D-3D80-425B3019975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3169835"/>
                <a:ext cx="8136904" cy="468300"/>
              </a:xfrm>
              <a:prstGeom prst="rect">
                <a:avLst/>
              </a:prstGeom>
              <a:blipFill>
                <a:blip r:embed="rId18"/>
                <a:stretch>
                  <a:fillRect l="-225" r="-75" b="-54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EF8B80F9-C04F-94BA-A1E1-80FDB27E4DF4}"/>
              </a:ext>
            </a:extLst>
          </p:cNvPr>
          <p:cNvSpPr txBox="1"/>
          <p:nvPr/>
        </p:nvSpPr>
        <p:spPr>
          <a:xfrm>
            <a:off x="1919536" y="4077073"/>
            <a:ext cx="4490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  <a:r>
              <a:rPr lang="it-IT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it-IT" sz="1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feasible</a:t>
            </a:r>
            <a:r>
              <a:rPr lang="it-IT" sz="1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  <a:endParaRPr lang="it-IT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1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2" grpId="0"/>
      <p:bldP spid="64" grpId="0"/>
      <p:bldP spid="66" grpId="0"/>
      <p:bldP spid="68" grpId="0"/>
      <p:bldP spid="69" grpId="0"/>
      <p:bldP spid="73" grpId="0"/>
      <p:bldP spid="80" grpId="0"/>
      <p:bldP spid="81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1C81B-FD93-49BC-B090-782B957F8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D14B6-50CF-430B-832D-9EAD80B49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1326</Words>
  <Application>Microsoft Office PowerPoint</Application>
  <PresentationFormat>Widescreen</PresentationFormat>
  <Paragraphs>132</Paragraphs>
  <Slides>9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CMR12</vt:lpstr>
      <vt:lpstr>Times New Roman</vt:lpstr>
      <vt:lpstr>Verdana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 2 A.A. 2020/21</dc:title>
  <dc:creator>MAURIZIO BOCCIA</dc:creator>
  <cp:lastModifiedBy>Antonio B.</cp:lastModifiedBy>
  <cp:revision>44</cp:revision>
  <dcterms:created xsi:type="dcterms:W3CDTF">2020-11-18T18:08:38Z</dcterms:created>
  <dcterms:modified xsi:type="dcterms:W3CDTF">2024-05-16T15:46:39Z</dcterms:modified>
</cp:coreProperties>
</file>