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sldIdLst>
    <p:sldId id="506" r:id="rId5"/>
    <p:sldId id="508" r:id="rId6"/>
    <p:sldId id="509" r:id="rId7"/>
    <p:sldId id="510" r:id="rId8"/>
    <p:sldId id="511" r:id="rId9"/>
    <p:sldId id="512" r:id="rId10"/>
    <p:sldId id="513" r:id="rId11"/>
    <p:sldId id="514" r:id="rId1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Stile medio 2 - Color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Stile medio 2 - Color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Stile medio 2 - Color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Stile medio 3 - Colore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Stile medio 3 - Colore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Stile medio 3 - Colore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6E25E649-3F16-4E02-A733-19D2CDBF48F0}" styleName="Stile medio 3 - Colore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505E3EF-67EA-436B-97B2-0124C06EBD24}" styleName="Stile medio 4 - Colore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8615" autoAdjust="0"/>
  </p:normalViewPr>
  <p:slideViewPr>
    <p:cSldViewPr snapToGrid="0">
      <p:cViewPr varScale="1">
        <p:scale>
          <a:sx n="98" d="100"/>
          <a:sy n="98" d="100"/>
        </p:scale>
        <p:origin x="53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onio B." userId="9219f2d1b2873455" providerId="LiveId" clId="{895F91A6-BB31-4A41-9ECA-46808BABA27F}"/>
    <pc:docChg chg="undo redo custSel delSld modSld">
      <pc:chgData name="Antonio B." userId="9219f2d1b2873455" providerId="LiveId" clId="{895F91A6-BB31-4A41-9ECA-46808BABA27F}" dt="2024-04-19T11:12:25.589" v="432" actId="20577"/>
      <pc:docMkLst>
        <pc:docMk/>
      </pc:docMkLst>
      <pc:sldChg chg="del">
        <pc:chgData name="Antonio B." userId="9219f2d1b2873455" providerId="LiveId" clId="{895F91A6-BB31-4A41-9ECA-46808BABA27F}" dt="2024-04-19T10:40:39.087" v="0" actId="47"/>
        <pc:sldMkLst>
          <pc:docMk/>
          <pc:sldMk cId="4270312759" sldId="480"/>
        </pc:sldMkLst>
      </pc:sldChg>
      <pc:sldChg chg="del">
        <pc:chgData name="Antonio B." userId="9219f2d1b2873455" providerId="LiveId" clId="{895F91A6-BB31-4A41-9ECA-46808BABA27F}" dt="2024-04-19T10:40:39.609" v="1" actId="47"/>
        <pc:sldMkLst>
          <pc:docMk/>
          <pc:sldMk cId="1886889868" sldId="503"/>
        </pc:sldMkLst>
      </pc:sldChg>
      <pc:sldChg chg="del">
        <pc:chgData name="Antonio B." userId="9219f2d1b2873455" providerId="LiveId" clId="{895F91A6-BB31-4A41-9ECA-46808BABA27F}" dt="2024-04-19T10:40:40.209" v="2" actId="47"/>
        <pc:sldMkLst>
          <pc:docMk/>
          <pc:sldMk cId="2581505236" sldId="504"/>
        </pc:sldMkLst>
      </pc:sldChg>
      <pc:sldChg chg="del">
        <pc:chgData name="Antonio B." userId="9219f2d1b2873455" providerId="LiveId" clId="{895F91A6-BB31-4A41-9ECA-46808BABA27F}" dt="2024-04-19T10:40:40.862" v="3" actId="47"/>
        <pc:sldMkLst>
          <pc:docMk/>
          <pc:sldMk cId="27832338" sldId="505"/>
        </pc:sldMkLst>
      </pc:sldChg>
      <pc:sldChg chg="modNotesTx">
        <pc:chgData name="Antonio B." userId="9219f2d1b2873455" providerId="LiveId" clId="{895F91A6-BB31-4A41-9ECA-46808BABA27F}" dt="2024-04-19T10:59:01.986" v="119" actId="20577"/>
        <pc:sldMkLst>
          <pc:docMk/>
          <pc:sldMk cId="1423035357" sldId="506"/>
        </pc:sldMkLst>
      </pc:sldChg>
      <pc:sldChg chg="modNotesTx">
        <pc:chgData name="Antonio B." userId="9219f2d1b2873455" providerId="LiveId" clId="{895F91A6-BB31-4A41-9ECA-46808BABA27F}" dt="2024-04-19T11:03:19.843" v="235" actId="20577"/>
        <pc:sldMkLst>
          <pc:docMk/>
          <pc:sldMk cId="2339819950" sldId="508"/>
        </pc:sldMkLst>
      </pc:sldChg>
      <pc:sldChg chg="modNotesTx">
        <pc:chgData name="Antonio B." userId="9219f2d1b2873455" providerId="LiveId" clId="{895F91A6-BB31-4A41-9ECA-46808BABA27F}" dt="2024-04-19T11:07:16.946" v="285" actId="20577"/>
        <pc:sldMkLst>
          <pc:docMk/>
          <pc:sldMk cId="417559749" sldId="510"/>
        </pc:sldMkLst>
      </pc:sldChg>
      <pc:sldChg chg="modNotesTx">
        <pc:chgData name="Antonio B." userId="9219f2d1b2873455" providerId="LiveId" clId="{895F91A6-BB31-4A41-9ECA-46808BABA27F}" dt="2024-04-19T11:12:25.589" v="432" actId="20577"/>
        <pc:sldMkLst>
          <pc:docMk/>
          <pc:sldMk cId="1774906374" sldId="51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9B297F-A318-45CA-9CE8-F0279F9F6344}" type="datetimeFigureOut">
              <a:rPr lang="it-IT" smtClean="0"/>
              <a:t>19/04/2024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3087C5-90A8-4DC0-B068-E2AE11EA1B36}" type="slidenum">
              <a:rPr lang="it-IT" smtClean="0"/>
              <a:t>‹N›</a:t>
            </a:fld>
            <a:endParaRPr lang="it-IT"/>
          </a:p>
        </p:txBody>
      </p:sp>
    </p:spTree>
    <p:extLst>
      <p:ext uri="{BB962C8B-B14F-4D97-AF65-F5344CB8AC3E}">
        <p14:creationId xmlns:p14="http://schemas.microsoft.com/office/powerpoint/2010/main" val="2592726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Tale modello, nel caso in cui ho tanti nodi, diventa molto oneroso! (complessità esponenziale)</a:t>
            </a:r>
          </a:p>
        </p:txBody>
      </p:sp>
      <p:sp>
        <p:nvSpPr>
          <p:cNvPr id="4" name="Segnaposto numero diapositiva 3"/>
          <p:cNvSpPr>
            <a:spLocks noGrp="1"/>
          </p:cNvSpPr>
          <p:nvPr>
            <p:ph type="sldNum" sz="quarter" idx="5"/>
          </p:nvPr>
        </p:nvSpPr>
        <p:spPr/>
        <p:txBody>
          <a:bodyPr/>
          <a:lstStyle/>
          <a:p>
            <a:fld id="{363087C5-90A8-4DC0-B068-E2AE11EA1B36}" type="slidenum">
              <a:rPr lang="it-IT" smtClean="0"/>
              <a:t>1</a:t>
            </a:fld>
            <a:endParaRPr lang="it-IT"/>
          </a:p>
        </p:txBody>
      </p:sp>
    </p:spTree>
    <p:extLst>
      <p:ext uri="{BB962C8B-B14F-4D97-AF65-F5344CB8AC3E}">
        <p14:creationId xmlns:p14="http://schemas.microsoft.com/office/powerpoint/2010/main" val="605492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Funzione obiettivo: </a:t>
            </a:r>
            <a:r>
              <a:rPr lang="it-IT" dirty="0" err="1"/>
              <a:t>Bij</a:t>
            </a:r>
            <a:r>
              <a:rPr lang="it-IT" dirty="0"/>
              <a:t> sarebbe il costo di costruzione dell’arco (</a:t>
            </a:r>
            <a:r>
              <a:rPr lang="it-IT" dirty="0" err="1"/>
              <a:t>i,j</a:t>
            </a:r>
            <a:r>
              <a:rPr lang="it-IT" dirty="0"/>
              <a:t>)</a:t>
            </a:r>
          </a:p>
        </p:txBody>
      </p:sp>
      <p:sp>
        <p:nvSpPr>
          <p:cNvPr id="4" name="Segnaposto numero diapositiva 3"/>
          <p:cNvSpPr>
            <a:spLocks noGrp="1"/>
          </p:cNvSpPr>
          <p:nvPr>
            <p:ph type="sldNum" sz="quarter" idx="5"/>
          </p:nvPr>
        </p:nvSpPr>
        <p:spPr/>
        <p:txBody>
          <a:bodyPr/>
          <a:lstStyle/>
          <a:p>
            <a:fld id="{363087C5-90A8-4DC0-B068-E2AE11EA1B36}" type="slidenum">
              <a:rPr lang="it-IT" smtClean="0"/>
              <a:t>2</a:t>
            </a:fld>
            <a:endParaRPr lang="it-IT"/>
          </a:p>
        </p:txBody>
      </p:sp>
    </p:spTree>
    <p:extLst>
      <p:ext uri="{BB962C8B-B14F-4D97-AF65-F5344CB8AC3E}">
        <p14:creationId xmlns:p14="http://schemas.microsoft.com/office/powerpoint/2010/main" val="939605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L’arco (5,6) chiude un ciclo </a:t>
            </a:r>
            <a:r>
              <a:rPr lang="it-IT" dirty="0">
                <a:sym typeface="Wingdings" panose="05000000000000000000" pitchFamily="2" charset="2"/>
              </a:rPr>
              <a:t> LO SCARTO!</a:t>
            </a:r>
            <a:endParaRPr lang="it-IT" dirty="0"/>
          </a:p>
        </p:txBody>
      </p:sp>
      <p:sp>
        <p:nvSpPr>
          <p:cNvPr id="4" name="Segnaposto numero diapositiva 3"/>
          <p:cNvSpPr>
            <a:spLocks noGrp="1"/>
          </p:cNvSpPr>
          <p:nvPr>
            <p:ph type="sldNum" sz="quarter" idx="5"/>
          </p:nvPr>
        </p:nvSpPr>
        <p:spPr/>
        <p:txBody>
          <a:bodyPr/>
          <a:lstStyle/>
          <a:p>
            <a:fld id="{363087C5-90A8-4DC0-B068-E2AE11EA1B36}" type="slidenum">
              <a:rPr lang="it-IT" smtClean="0"/>
              <a:t>4</a:t>
            </a:fld>
            <a:endParaRPr lang="it-IT"/>
          </a:p>
        </p:txBody>
      </p:sp>
    </p:spTree>
    <p:extLst>
      <p:ext uri="{BB962C8B-B14F-4D97-AF65-F5344CB8AC3E}">
        <p14:creationId xmlns:p14="http://schemas.microsoft.com/office/powerpoint/2010/main" val="269653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In tabella metto gli archi incidenti (cioè quelli collegati a un certo nodo) col costo minore tra quelli relativi a un nodo.</a:t>
            </a:r>
          </a:p>
        </p:txBody>
      </p:sp>
      <p:sp>
        <p:nvSpPr>
          <p:cNvPr id="4" name="Segnaposto numero diapositiva 3"/>
          <p:cNvSpPr>
            <a:spLocks noGrp="1"/>
          </p:cNvSpPr>
          <p:nvPr>
            <p:ph type="sldNum" sz="quarter" idx="5"/>
          </p:nvPr>
        </p:nvSpPr>
        <p:spPr/>
        <p:txBody>
          <a:bodyPr/>
          <a:lstStyle/>
          <a:p>
            <a:fld id="{363087C5-90A8-4DC0-B068-E2AE11EA1B36}" type="slidenum">
              <a:rPr lang="it-IT" smtClean="0"/>
              <a:t>6</a:t>
            </a:fld>
            <a:endParaRPr lang="it-IT"/>
          </a:p>
        </p:txBody>
      </p:sp>
    </p:spTree>
    <p:extLst>
      <p:ext uri="{BB962C8B-B14F-4D97-AF65-F5344CB8AC3E}">
        <p14:creationId xmlns:p14="http://schemas.microsoft.com/office/powerpoint/2010/main" val="1121561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F6BEE0-A6F8-4228-885C-FDBA0E6F792F}"/>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82498454-545B-4207-8B6F-60721CF756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87FCF859-E35A-484B-9825-A99DE27A9CAD}"/>
              </a:ext>
            </a:extLst>
          </p:cNvPr>
          <p:cNvSpPr>
            <a:spLocks noGrp="1"/>
          </p:cNvSpPr>
          <p:nvPr>
            <p:ph type="dt" sz="half" idx="10"/>
          </p:nvPr>
        </p:nvSpPr>
        <p:spPr/>
        <p:txBody>
          <a:bodyPr/>
          <a:lstStyle/>
          <a:p>
            <a:fld id="{CA8A05B7-3732-4EEF-A336-C9754720A8AF}" type="datetimeFigureOut">
              <a:rPr lang="it-IT" smtClean="0"/>
              <a:t>19/04/2024</a:t>
            </a:fld>
            <a:endParaRPr lang="it-IT"/>
          </a:p>
        </p:txBody>
      </p:sp>
      <p:sp>
        <p:nvSpPr>
          <p:cNvPr id="5" name="Segnaposto piè di pagina 4">
            <a:extLst>
              <a:ext uri="{FF2B5EF4-FFF2-40B4-BE49-F238E27FC236}">
                <a16:creationId xmlns:a16="http://schemas.microsoft.com/office/drawing/2014/main" id="{F9A6E212-DC46-45E9-9191-BBD24168F48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1F2ED58-8FAD-4305-B507-337AC83E1D82}"/>
              </a:ext>
            </a:extLst>
          </p:cNvPr>
          <p:cNvSpPr>
            <a:spLocks noGrp="1"/>
          </p:cNvSpPr>
          <p:nvPr>
            <p:ph type="sldNum" sz="quarter" idx="12"/>
          </p:nvPr>
        </p:nvSpPr>
        <p:spPr/>
        <p:txBody>
          <a:bodyPr/>
          <a:lstStyle/>
          <a:p>
            <a:fld id="{4A5220F0-0411-4B09-8B77-421A81E483BB}" type="slidenum">
              <a:rPr lang="it-IT" smtClean="0"/>
              <a:t>‹N›</a:t>
            </a:fld>
            <a:endParaRPr lang="it-IT"/>
          </a:p>
        </p:txBody>
      </p:sp>
    </p:spTree>
    <p:extLst>
      <p:ext uri="{BB962C8B-B14F-4D97-AF65-F5344CB8AC3E}">
        <p14:creationId xmlns:p14="http://schemas.microsoft.com/office/powerpoint/2010/main" val="495445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165D98E-9059-4172-B306-06A20878F507}"/>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A680CC00-61FE-4BA7-B77F-239AE556C043}"/>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7AD5891-8A79-4B4C-8241-C7EF3B3ECCA4}"/>
              </a:ext>
            </a:extLst>
          </p:cNvPr>
          <p:cNvSpPr>
            <a:spLocks noGrp="1"/>
          </p:cNvSpPr>
          <p:nvPr>
            <p:ph type="dt" sz="half" idx="10"/>
          </p:nvPr>
        </p:nvSpPr>
        <p:spPr/>
        <p:txBody>
          <a:bodyPr/>
          <a:lstStyle/>
          <a:p>
            <a:fld id="{CA8A05B7-3732-4EEF-A336-C9754720A8AF}" type="datetimeFigureOut">
              <a:rPr lang="it-IT" smtClean="0"/>
              <a:t>19/04/2024</a:t>
            </a:fld>
            <a:endParaRPr lang="it-IT"/>
          </a:p>
        </p:txBody>
      </p:sp>
      <p:sp>
        <p:nvSpPr>
          <p:cNvPr id="5" name="Segnaposto piè di pagina 4">
            <a:extLst>
              <a:ext uri="{FF2B5EF4-FFF2-40B4-BE49-F238E27FC236}">
                <a16:creationId xmlns:a16="http://schemas.microsoft.com/office/drawing/2014/main" id="{CB12EB56-7399-4005-AD92-3989216F3FF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65A7A59-A7D8-45E3-BB21-2DC613CFA9B1}"/>
              </a:ext>
            </a:extLst>
          </p:cNvPr>
          <p:cNvSpPr>
            <a:spLocks noGrp="1"/>
          </p:cNvSpPr>
          <p:nvPr>
            <p:ph type="sldNum" sz="quarter" idx="12"/>
          </p:nvPr>
        </p:nvSpPr>
        <p:spPr/>
        <p:txBody>
          <a:bodyPr/>
          <a:lstStyle/>
          <a:p>
            <a:fld id="{4A5220F0-0411-4B09-8B77-421A81E483BB}" type="slidenum">
              <a:rPr lang="it-IT" smtClean="0"/>
              <a:t>‹N›</a:t>
            </a:fld>
            <a:endParaRPr lang="it-IT"/>
          </a:p>
        </p:txBody>
      </p:sp>
    </p:spTree>
    <p:extLst>
      <p:ext uri="{BB962C8B-B14F-4D97-AF65-F5344CB8AC3E}">
        <p14:creationId xmlns:p14="http://schemas.microsoft.com/office/powerpoint/2010/main" val="330396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4AC23D4E-0DD7-4019-9394-2313D6BBE722}"/>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EF31E445-E6CF-4A00-8D44-90F43E0ADD73}"/>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D1DF8D8C-3FE9-4299-B2B7-F0AA9DA14886}"/>
              </a:ext>
            </a:extLst>
          </p:cNvPr>
          <p:cNvSpPr>
            <a:spLocks noGrp="1"/>
          </p:cNvSpPr>
          <p:nvPr>
            <p:ph type="dt" sz="half" idx="10"/>
          </p:nvPr>
        </p:nvSpPr>
        <p:spPr/>
        <p:txBody>
          <a:bodyPr/>
          <a:lstStyle/>
          <a:p>
            <a:fld id="{CA8A05B7-3732-4EEF-A336-C9754720A8AF}" type="datetimeFigureOut">
              <a:rPr lang="it-IT" smtClean="0"/>
              <a:t>19/04/2024</a:t>
            </a:fld>
            <a:endParaRPr lang="it-IT"/>
          </a:p>
        </p:txBody>
      </p:sp>
      <p:sp>
        <p:nvSpPr>
          <p:cNvPr id="5" name="Segnaposto piè di pagina 4">
            <a:extLst>
              <a:ext uri="{FF2B5EF4-FFF2-40B4-BE49-F238E27FC236}">
                <a16:creationId xmlns:a16="http://schemas.microsoft.com/office/drawing/2014/main" id="{895B810E-59D9-4D73-8657-AA5293E678B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6A41754-B006-4297-B7F3-64838CAE94EB}"/>
              </a:ext>
            </a:extLst>
          </p:cNvPr>
          <p:cNvSpPr>
            <a:spLocks noGrp="1"/>
          </p:cNvSpPr>
          <p:nvPr>
            <p:ph type="sldNum" sz="quarter" idx="12"/>
          </p:nvPr>
        </p:nvSpPr>
        <p:spPr/>
        <p:txBody>
          <a:bodyPr/>
          <a:lstStyle/>
          <a:p>
            <a:fld id="{4A5220F0-0411-4B09-8B77-421A81E483BB}" type="slidenum">
              <a:rPr lang="it-IT" smtClean="0"/>
              <a:t>‹N›</a:t>
            </a:fld>
            <a:endParaRPr lang="it-IT"/>
          </a:p>
        </p:txBody>
      </p:sp>
    </p:spTree>
    <p:extLst>
      <p:ext uri="{BB962C8B-B14F-4D97-AF65-F5344CB8AC3E}">
        <p14:creationId xmlns:p14="http://schemas.microsoft.com/office/powerpoint/2010/main" val="3217704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8531D30-B54B-409F-ABA6-9AA05DBC4963}"/>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BAF20301-2231-4596-BF8D-EFDE64475864}"/>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AC534A2-D30D-4A94-9FD6-EA428C482724}"/>
              </a:ext>
            </a:extLst>
          </p:cNvPr>
          <p:cNvSpPr>
            <a:spLocks noGrp="1"/>
          </p:cNvSpPr>
          <p:nvPr>
            <p:ph type="dt" sz="half" idx="10"/>
          </p:nvPr>
        </p:nvSpPr>
        <p:spPr/>
        <p:txBody>
          <a:bodyPr/>
          <a:lstStyle/>
          <a:p>
            <a:fld id="{CA8A05B7-3732-4EEF-A336-C9754720A8AF}" type="datetimeFigureOut">
              <a:rPr lang="it-IT" smtClean="0"/>
              <a:t>19/04/2024</a:t>
            </a:fld>
            <a:endParaRPr lang="it-IT"/>
          </a:p>
        </p:txBody>
      </p:sp>
      <p:sp>
        <p:nvSpPr>
          <p:cNvPr id="5" name="Segnaposto piè di pagina 4">
            <a:extLst>
              <a:ext uri="{FF2B5EF4-FFF2-40B4-BE49-F238E27FC236}">
                <a16:creationId xmlns:a16="http://schemas.microsoft.com/office/drawing/2014/main" id="{2D7D9656-A8A7-459C-9CB6-51AEEA82B1E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A42F261-3234-47C8-B550-5D763EB88952}"/>
              </a:ext>
            </a:extLst>
          </p:cNvPr>
          <p:cNvSpPr>
            <a:spLocks noGrp="1"/>
          </p:cNvSpPr>
          <p:nvPr>
            <p:ph type="sldNum" sz="quarter" idx="12"/>
          </p:nvPr>
        </p:nvSpPr>
        <p:spPr/>
        <p:txBody>
          <a:bodyPr/>
          <a:lstStyle/>
          <a:p>
            <a:fld id="{4A5220F0-0411-4B09-8B77-421A81E483BB}" type="slidenum">
              <a:rPr lang="it-IT" smtClean="0"/>
              <a:t>‹N›</a:t>
            </a:fld>
            <a:endParaRPr lang="it-IT"/>
          </a:p>
        </p:txBody>
      </p:sp>
    </p:spTree>
    <p:extLst>
      <p:ext uri="{BB962C8B-B14F-4D97-AF65-F5344CB8AC3E}">
        <p14:creationId xmlns:p14="http://schemas.microsoft.com/office/powerpoint/2010/main" val="1726519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269658-111A-477A-86C2-7FBB35322F8E}"/>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3B1B78B3-DF76-4F9B-95E7-D22885EE21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22540C08-3E57-44D8-9209-4C4BAEF89FBC}"/>
              </a:ext>
            </a:extLst>
          </p:cNvPr>
          <p:cNvSpPr>
            <a:spLocks noGrp="1"/>
          </p:cNvSpPr>
          <p:nvPr>
            <p:ph type="dt" sz="half" idx="10"/>
          </p:nvPr>
        </p:nvSpPr>
        <p:spPr/>
        <p:txBody>
          <a:bodyPr/>
          <a:lstStyle/>
          <a:p>
            <a:fld id="{CA8A05B7-3732-4EEF-A336-C9754720A8AF}" type="datetimeFigureOut">
              <a:rPr lang="it-IT" smtClean="0"/>
              <a:t>19/04/2024</a:t>
            </a:fld>
            <a:endParaRPr lang="it-IT"/>
          </a:p>
        </p:txBody>
      </p:sp>
      <p:sp>
        <p:nvSpPr>
          <p:cNvPr id="5" name="Segnaposto piè di pagina 4">
            <a:extLst>
              <a:ext uri="{FF2B5EF4-FFF2-40B4-BE49-F238E27FC236}">
                <a16:creationId xmlns:a16="http://schemas.microsoft.com/office/drawing/2014/main" id="{1BE0A66B-A48A-4F4D-8FB0-E5FAC23F91C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BC1BADD-183A-4D49-B502-1F9AB6111442}"/>
              </a:ext>
            </a:extLst>
          </p:cNvPr>
          <p:cNvSpPr>
            <a:spLocks noGrp="1"/>
          </p:cNvSpPr>
          <p:nvPr>
            <p:ph type="sldNum" sz="quarter" idx="12"/>
          </p:nvPr>
        </p:nvSpPr>
        <p:spPr/>
        <p:txBody>
          <a:bodyPr/>
          <a:lstStyle/>
          <a:p>
            <a:fld id="{4A5220F0-0411-4B09-8B77-421A81E483BB}" type="slidenum">
              <a:rPr lang="it-IT" smtClean="0"/>
              <a:t>‹N›</a:t>
            </a:fld>
            <a:endParaRPr lang="it-IT"/>
          </a:p>
        </p:txBody>
      </p:sp>
    </p:spTree>
    <p:extLst>
      <p:ext uri="{BB962C8B-B14F-4D97-AF65-F5344CB8AC3E}">
        <p14:creationId xmlns:p14="http://schemas.microsoft.com/office/powerpoint/2010/main" val="2705891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C2037D3-989F-4147-B590-8910AB61AF6B}"/>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4AC14C33-2708-41F7-822E-3A5124B388B9}"/>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993C859E-C46D-49EA-9859-D2FF33C2AB87}"/>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DE9117D9-BA84-45E0-BD82-99926F0FCF9D}"/>
              </a:ext>
            </a:extLst>
          </p:cNvPr>
          <p:cNvSpPr>
            <a:spLocks noGrp="1"/>
          </p:cNvSpPr>
          <p:nvPr>
            <p:ph type="dt" sz="half" idx="10"/>
          </p:nvPr>
        </p:nvSpPr>
        <p:spPr/>
        <p:txBody>
          <a:bodyPr/>
          <a:lstStyle/>
          <a:p>
            <a:fld id="{CA8A05B7-3732-4EEF-A336-C9754720A8AF}" type="datetimeFigureOut">
              <a:rPr lang="it-IT" smtClean="0"/>
              <a:t>19/04/2024</a:t>
            </a:fld>
            <a:endParaRPr lang="it-IT"/>
          </a:p>
        </p:txBody>
      </p:sp>
      <p:sp>
        <p:nvSpPr>
          <p:cNvPr id="6" name="Segnaposto piè di pagina 5">
            <a:extLst>
              <a:ext uri="{FF2B5EF4-FFF2-40B4-BE49-F238E27FC236}">
                <a16:creationId xmlns:a16="http://schemas.microsoft.com/office/drawing/2014/main" id="{85CA0390-064B-4831-AC83-1A408C0AAC1C}"/>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F94D75C7-390D-435F-80EE-26BE550D31F4}"/>
              </a:ext>
            </a:extLst>
          </p:cNvPr>
          <p:cNvSpPr>
            <a:spLocks noGrp="1"/>
          </p:cNvSpPr>
          <p:nvPr>
            <p:ph type="sldNum" sz="quarter" idx="12"/>
          </p:nvPr>
        </p:nvSpPr>
        <p:spPr/>
        <p:txBody>
          <a:bodyPr/>
          <a:lstStyle/>
          <a:p>
            <a:fld id="{4A5220F0-0411-4B09-8B77-421A81E483BB}" type="slidenum">
              <a:rPr lang="it-IT" smtClean="0"/>
              <a:t>‹N›</a:t>
            </a:fld>
            <a:endParaRPr lang="it-IT"/>
          </a:p>
        </p:txBody>
      </p:sp>
    </p:spTree>
    <p:extLst>
      <p:ext uri="{BB962C8B-B14F-4D97-AF65-F5344CB8AC3E}">
        <p14:creationId xmlns:p14="http://schemas.microsoft.com/office/powerpoint/2010/main" val="2375131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20CB6A-BD4E-43C3-9112-4DCE4E73220A}"/>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31CC53AA-CBDF-4E0C-9B0C-AFB72ED906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35E34221-B8DC-4DE5-855E-87EAD9E2DCC1}"/>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5105153B-5BCD-4A1A-A4F3-8327BE8051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52CA54C1-52C8-46C5-87DF-29F1E74F6376}"/>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AC37BE8C-EA15-47A7-83EE-23A8711289CB}"/>
              </a:ext>
            </a:extLst>
          </p:cNvPr>
          <p:cNvSpPr>
            <a:spLocks noGrp="1"/>
          </p:cNvSpPr>
          <p:nvPr>
            <p:ph type="dt" sz="half" idx="10"/>
          </p:nvPr>
        </p:nvSpPr>
        <p:spPr/>
        <p:txBody>
          <a:bodyPr/>
          <a:lstStyle/>
          <a:p>
            <a:fld id="{CA8A05B7-3732-4EEF-A336-C9754720A8AF}" type="datetimeFigureOut">
              <a:rPr lang="it-IT" smtClean="0"/>
              <a:t>19/04/2024</a:t>
            </a:fld>
            <a:endParaRPr lang="it-IT"/>
          </a:p>
        </p:txBody>
      </p:sp>
      <p:sp>
        <p:nvSpPr>
          <p:cNvPr id="8" name="Segnaposto piè di pagina 7">
            <a:extLst>
              <a:ext uri="{FF2B5EF4-FFF2-40B4-BE49-F238E27FC236}">
                <a16:creationId xmlns:a16="http://schemas.microsoft.com/office/drawing/2014/main" id="{524F4149-E989-4EEA-9047-C72391083D23}"/>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61D52F32-7EFD-45A6-A532-9D342F0B96A8}"/>
              </a:ext>
            </a:extLst>
          </p:cNvPr>
          <p:cNvSpPr>
            <a:spLocks noGrp="1"/>
          </p:cNvSpPr>
          <p:nvPr>
            <p:ph type="sldNum" sz="quarter" idx="12"/>
          </p:nvPr>
        </p:nvSpPr>
        <p:spPr/>
        <p:txBody>
          <a:bodyPr/>
          <a:lstStyle/>
          <a:p>
            <a:fld id="{4A5220F0-0411-4B09-8B77-421A81E483BB}" type="slidenum">
              <a:rPr lang="it-IT" smtClean="0"/>
              <a:t>‹N›</a:t>
            </a:fld>
            <a:endParaRPr lang="it-IT"/>
          </a:p>
        </p:txBody>
      </p:sp>
    </p:spTree>
    <p:extLst>
      <p:ext uri="{BB962C8B-B14F-4D97-AF65-F5344CB8AC3E}">
        <p14:creationId xmlns:p14="http://schemas.microsoft.com/office/powerpoint/2010/main" val="392366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AE91F83-1F56-4856-9057-EE2538A30C39}"/>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174B040B-7DA4-48C7-A68B-DB96044C9CF0}"/>
              </a:ext>
            </a:extLst>
          </p:cNvPr>
          <p:cNvSpPr>
            <a:spLocks noGrp="1"/>
          </p:cNvSpPr>
          <p:nvPr>
            <p:ph type="dt" sz="half" idx="10"/>
          </p:nvPr>
        </p:nvSpPr>
        <p:spPr/>
        <p:txBody>
          <a:bodyPr/>
          <a:lstStyle/>
          <a:p>
            <a:fld id="{CA8A05B7-3732-4EEF-A336-C9754720A8AF}" type="datetimeFigureOut">
              <a:rPr lang="it-IT" smtClean="0"/>
              <a:t>19/04/2024</a:t>
            </a:fld>
            <a:endParaRPr lang="it-IT"/>
          </a:p>
        </p:txBody>
      </p:sp>
      <p:sp>
        <p:nvSpPr>
          <p:cNvPr id="4" name="Segnaposto piè di pagina 3">
            <a:extLst>
              <a:ext uri="{FF2B5EF4-FFF2-40B4-BE49-F238E27FC236}">
                <a16:creationId xmlns:a16="http://schemas.microsoft.com/office/drawing/2014/main" id="{111B1B35-66E9-4D7E-835D-4104B5441A86}"/>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C6E0AD0E-08EF-4B35-AD8C-3BE9CF23947F}"/>
              </a:ext>
            </a:extLst>
          </p:cNvPr>
          <p:cNvSpPr>
            <a:spLocks noGrp="1"/>
          </p:cNvSpPr>
          <p:nvPr>
            <p:ph type="sldNum" sz="quarter" idx="12"/>
          </p:nvPr>
        </p:nvSpPr>
        <p:spPr/>
        <p:txBody>
          <a:bodyPr/>
          <a:lstStyle/>
          <a:p>
            <a:fld id="{4A5220F0-0411-4B09-8B77-421A81E483BB}" type="slidenum">
              <a:rPr lang="it-IT" smtClean="0"/>
              <a:t>‹N›</a:t>
            </a:fld>
            <a:endParaRPr lang="it-IT"/>
          </a:p>
        </p:txBody>
      </p:sp>
    </p:spTree>
    <p:extLst>
      <p:ext uri="{BB962C8B-B14F-4D97-AF65-F5344CB8AC3E}">
        <p14:creationId xmlns:p14="http://schemas.microsoft.com/office/powerpoint/2010/main" val="2225029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5D71DA73-A3D7-4F49-ABB7-B2499D4ED4E5}"/>
              </a:ext>
            </a:extLst>
          </p:cNvPr>
          <p:cNvSpPr>
            <a:spLocks noGrp="1"/>
          </p:cNvSpPr>
          <p:nvPr>
            <p:ph type="dt" sz="half" idx="10"/>
          </p:nvPr>
        </p:nvSpPr>
        <p:spPr/>
        <p:txBody>
          <a:bodyPr/>
          <a:lstStyle/>
          <a:p>
            <a:fld id="{CA8A05B7-3732-4EEF-A336-C9754720A8AF}" type="datetimeFigureOut">
              <a:rPr lang="it-IT" smtClean="0"/>
              <a:t>19/04/2024</a:t>
            </a:fld>
            <a:endParaRPr lang="it-IT"/>
          </a:p>
        </p:txBody>
      </p:sp>
      <p:sp>
        <p:nvSpPr>
          <p:cNvPr id="3" name="Segnaposto piè di pagina 2">
            <a:extLst>
              <a:ext uri="{FF2B5EF4-FFF2-40B4-BE49-F238E27FC236}">
                <a16:creationId xmlns:a16="http://schemas.microsoft.com/office/drawing/2014/main" id="{E34D9319-7C9F-4928-BEDB-B60CA098409D}"/>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B8F38ADE-7914-401D-B63D-6AD802160086}"/>
              </a:ext>
            </a:extLst>
          </p:cNvPr>
          <p:cNvSpPr>
            <a:spLocks noGrp="1"/>
          </p:cNvSpPr>
          <p:nvPr>
            <p:ph type="sldNum" sz="quarter" idx="12"/>
          </p:nvPr>
        </p:nvSpPr>
        <p:spPr/>
        <p:txBody>
          <a:bodyPr/>
          <a:lstStyle/>
          <a:p>
            <a:fld id="{4A5220F0-0411-4B09-8B77-421A81E483BB}" type="slidenum">
              <a:rPr lang="it-IT" smtClean="0"/>
              <a:t>‹N›</a:t>
            </a:fld>
            <a:endParaRPr lang="it-IT"/>
          </a:p>
        </p:txBody>
      </p:sp>
    </p:spTree>
    <p:extLst>
      <p:ext uri="{BB962C8B-B14F-4D97-AF65-F5344CB8AC3E}">
        <p14:creationId xmlns:p14="http://schemas.microsoft.com/office/powerpoint/2010/main" val="1162245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97DE4A-88B7-4045-BFD1-90CDE92E50EA}"/>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A231ECD2-AD98-4C8E-B34D-60A3548DCE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EE1BDF4A-E9B0-4496-AA84-5455562D75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D3F447CD-6141-4833-8892-B98834C61563}"/>
              </a:ext>
            </a:extLst>
          </p:cNvPr>
          <p:cNvSpPr>
            <a:spLocks noGrp="1"/>
          </p:cNvSpPr>
          <p:nvPr>
            <p:ph type="dt" sz="half" idx="10"/>
          </p:nvPr>
        </p:nvSpPr>
        <p:spPr/>
        <p:txBody>
          <a:bodyPr/>
          <a:lstStyle/>
          <a:p>
            <a:fld id="{CA8A05B7-3732-4EEF-A336-C9754720A8AF}" type="datetimeFigureOut">
              <a:rPr lang="it-IT" smtClean="0"/>
              <a:t>19/04/2024</a:t>
            </a:fld>
            <a:endParaRPr lang="it-IT"/>
          </a:p>
        </p:txBody>
      </p:sp>
      <p:sp>
        <p:nvSpPr>
          <p:cNvPr id="6" name="Segnaposto piè di pagina 5">
            <a:extLst>
              <a:ext uri="{FF2B5EF4-FFF2-40B4-BE49-F238E27FC236}">
                <a16:creationId xmlns:a16="http://schemas.microsoft.com/office/drawing/2014/main" id="{1FDA5A9B-E719-4D30-B57C-BAB9E3136E16}"/>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4842E83B-02EA-4BAC-9C1D-4113241E8954}"/>
              </a:ext>
            </a:extLst>
          </p:cNvPr>
          <p:cNvSpPr>
            <a:spLocks noGrp="1"/>
          </p:cNvSpPr>
          <p:nvPr>
            <p:ph type="sldNum" sz="quarter" idx="12"/>
          </p:nvPr>
        </p:nvSpPr>
        <p:spPr/>
        <p:txBody>
          <a:bodyPr/>
          <a:lstStyle/>
          <a:p>
            <a:fld id="{4A5220F0-0411-4B09-8B77-421A81E483BB}" type="slidenum">
              <a:rPr lang="it-IT" smtClean="0"/>
              <a:t>‹N›</a:t>
            </a:fld>
            <a:endParaRPr lang="it-IT"/>
          </a:p>
        </p:txBody>
      </p:sp>
    </p:spTree>
    <p:extLst>
      <p:ext uri="{BB962C8B-B14F-4D97-AF65-F5344CB8AC3E}">
        <p14:creationId xmlns:p14="http://schemas.microsoft.com/office/powerpoint/2010/main" val="1199528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2D1906-EF6B-4DA2-B0E7-2CC446206757}"/>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A3A76503-4580-4803-A8F9-F02CFE47B9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C6B951AF-C843-4127-B51B-4C0EEA28BE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76091A6B-CF5A-4784-BA62-0B66B740C207}"/>
              </a:ext>
            </a:extLst>
          </p:cNvPr>
          <p:cNvSpPr>
            <a:spLocks noGrp="1"/>
          </p:cNvSpPr>
          <p:nvPr>
            <p:ph type="dt" sz="half" idx="10"/>
          </p:nvPr>
        </p:nvSpPr>
        <p:spPr/>
        <p:txBody>
          <a:bodyPr/>
          <a:lstStyle/>
          <a:p>
            <a:fld id="{CA8A05B7-3732-4EEF-A336-C9754720A8AF}" type="datetimeFigureOut">
              <a:rPr lang="it-IT" smtClean="0"/>
              <a:t>19/04/2024</a:t>
            </a:fld>
            <a:endParaRPr lang="it-IT"/>
          </a:p>
        </p:txBody>
      </p:sp>
      <p:sp>
        <p:nvSpPr>
          <p:cNvPr id="6" name="Segnaposto piè di pagina 5">
            <a:extLst>
              <a:ext uri="{FF2B5EF4-FFF2-40B4-BE49-F238E27FC236}">
                <a16:creationId xmlns:a16="http://schemas.microsoft.com/office/drawing/2014/main" id="{6B036952-3280-42FE-BAE7-F7CDB9DCA84E}"/>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8D35FD46-EFA7-40FC-A1E9-E29ED5B64928}"/>
              </a:ext>
            </a:extLst>
          </p:cNvPr>
          <p:cNvSpPr>
            <a:spLocks noGrp="1"/>
          </p:cNvSpPr>
          <p:nvPr>
            <p:ph type="sldNum" sz="quarter" idx="12"/>
          </p:nvPr>
        </p:nvSpPr>
        <p:spPr/>
        <p:txBody>
          <a:bodyPr/>
          <a:lstStyle/>
          <a:p>
            <a:fld id="{4A5220F0-0411-4B09-8B77-421A81E483BB}" type="slidenum">
              <a:rPr lang="it-IT" smtClean="0"/>
              <a:t>‹N›</a:t>
            </a:fld>
            <a:endParaRPr lang="it-IT"/>
          </a:p>
        </p:txBody>
      </p:sp>
    </p:spTree>
    <p:extLst>
      <p:ext uri="{BB962C8B-B14F-4D97-AF65-F5344CB8AC3E}">
        <p14:creationId xmlns:p14="http://schemas.microsoft.com/office/powerpoint/2010/main" val="4169807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BEBE5302-BCD4-46F1-A62D-1CB0B836D9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B7CBE4BF-ED09-4923-B272-CF22258419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6FA9FE7-35F9-4CA4-8A5A-EE129616E6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8A05B7-3732-4EEF-A336-C9754720A8AF}" type="datetimeFigureOut">
              <a:rPr lang="it-IT" smtClean="0"/>
              <a:t>19/04/2024</a:t>
            </a:fld>
            <a:endParaRPr lang="it-IT"/>
          </a:p>
        </p:txBody>
      </p:sp>
      <p:sp>
        <p:nvSpPr>
          <p:cNvPr id="5" name="Segnaposto piè di pagina 4">
            <a:extLst>
              <a:ext uri="{FF2B5EF4-FFF2-40B4-BE49-F238E27FC236}">
                <a16:creationId xmlns:a16="http://schemas.microsoft.com/office/drawing/2014/main" id="{04577CA0-9866-43FF-AAD5-153285204F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98207BE4-0F0A-4252-8650-46B96FFCCD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5220F0-0411-4B09-8B77-421A81E483BB}" type="slidenum">
              <a:rPr lang="it-IT" smtClean="0"/>
              <a:t>‹N›</a:t>
            </a:fld>
            <a:endParaRPr lang="it-IT"/>
          </a:p>
        </p:txBody>
      </p:sp>
    </p:spTree>
    <p:extLst>
      <p:ext uri="{BB962C8B-B14F-4D97-AF65-F5344CB8AC3E}">
        <p14:creationId xmlns:p14="http://schemas.microsoft.com/office/powerpoint/2010/main" val="30731445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62085FD-558D-9E30-B72F-EB28C5E13AF6}"/>
              </a:ext>
            </a:extLst>
          </p:cNvPr>
          <p:cNvSpPr>
            <a:spLocks noChangeArrowheads="1"/>
          </p:cNvSpPr>
          <p:nvPr/>
        </p:nvSpPr>
        <p:spPr bwMode="auto">
          <a:xfrm>
            <a:off x="0" y="-99392"/>
            <a:ext cx="11237664" cy="503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lvl="0" eaLnBrk="1" hangingPunct="1">
              <a:spcBef>
                <a:spcPct val="0"/>
              </a:spcBef>
              <a:buNone/>
            </a:pPr>
            <a:r>
              <a:rPr lang="it-IT" sz="2000" dirty="0">
                <a:solidFill>
                  <a:srgbClr val="002060"/>
                </a:solidFill>
              </a:rPr>
              <a:t>Il problema dell’albero minimo</a:t>
            </a:r>
            <a:endParaRPr lang="en-US" sz="2000" dirty="0">
              <a:solidFill>
                <a:srgbClr val="002060"/>
              </a:solidFill>
            </a:endParaRPr>
          </a:p>
        </p:txBody>
      </p:sp>
      <p:sp>
        <p:nvSpPr>
          <p:cNvPr id="3" name="Rettangolo 2">
            <a:extLst>
              <a:ext uri="{FF2B5EF4-FFF2-40B4-BE49-F238E27FC236}">
                <a16:creationId xmlns:a16="http://schemas.microsoft.com/office/drawing/2014/main" id="{3E220ADC-1E10-09F1-E4A5-9DF1D141D897}"/>
              </a:ext>
            </a:extLst>
          </p:cNvPr>
          <p:cNvSpPr/>
          <p:nvPr/>
        </p:nvSpPr>
        <p:spPr>
          <a:xfrm>
            <a:off x="0" y="0"/>
            <a:ext cx="12190008" cy="332656"/>
          </a:xfrm>
          <a:prstGeom prst="rect">
            <a:avLst/>
          </a:prstGeom>
          <a:solidFill>
            <a:schemeClr val="accent1">
              <a:lumMod val="75000"/>
              <a:alpha val="49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egnaposto contenuto 2">
            <a:extLst>
              <a:ext uri="{FF2B5EF4-FFF2-40B4-BE49-F238E27FC236}">
                <a16:creationId xmlns:a16="http://schemas.microsoft.com/office/drawing/2014/main" id="{D06AF326-7A3C-48BA-2E4B-4FB56C125065}"/>
              </a:ext>
            </a:extLst>
          </p:cNvPr>
          <p:cNvSpPr txBox="1">
            <a:spLocks/>
          </p:cNvSpPr>
          <p:nvPr/>
        </p:nvSpPr>
        <p:spPr>
          <a:xfrm>
            <a:off x="518160" y="601663"/>
            <a:ext cx="10434320" cy="62309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Tx/>
              <a:buNone/>
            </a:pPr>
            <a:r>
              <a:rPr lang="it-IT" altLang="it-IT" sz="1600" dirty="0"/>
              <a:t>	</a:t>
            </a:r>
            <a:r>
              <a:rPr lang="it-IT" altLang="it-IT" sz="1600" dirty="0">
                <a:latin typeface="Arial" panose="020B0604020202020204" pitchFamily="34" charset="0"/>
                <a:cs typeface="Arial" panose="020B0604020202020204" pitchFamily="34" charset="0"/>
              </a:rPr>
              <a:t>Il problema dell’albero minimo è un problema di progetto in cui la rete da costruire è vincolata ad essere un albero. </a:t>
            </a:r>
          </a:p>
          <a:p>
            <a:pPr algn="just">
              <a:buFontTx/>
              <a:buNone/>
            </a:pPr>
            <a:r>
              <a:rPr lang="it-IT" altLang="it-IT" sz="1600" dirty="0">
                <a:latin typeface="Arial" panose="020B0604020202020204" pitchFamily="34" charset="0"/>
                <a:cs typeface="Arial" panose="020B0604020202020204" pitchFamily="34" charset="0"/>
              </a:rPr>
              <a:t>    Si ricordi che un albero è un grafo non orientato, connesso e senza cicli. Esso pertanto ha </a:t>
            </a:r>
            <a:r>
              <a:rPr lang="it-IT" altLang="it-IT" sz="1600" i="1" dirty="0">
                <a:latin typeface="Arial" panose="020B0604020202020204" pitchFamily="34" charset="0"/>
                <a:cs typeface="Arial" panose="020B0604020202020204" pitchFamily="34" charset="0"/>
              </a:rPr>
              <a:t>v</a:t>
            </a:r>
            <a:r>
              <a:rPr lang="it-IT" altLang="it-IT" sz="1600" dirty="0">
                <a:latin typeface="Arial" panose="020B0604020202020204" pitchFamily="34" charset="0"/>
                <a:cs typeface="Arial" panose="020B0604020202020204" pitchFamily="34" charset="0"/>
              </a:rPr>
              <a:t> vertici e </a:t>
            </a:r>
            <a:r>
              <a:rPr lang="it-IT" altLang="it-IT" sz="1600" i="1" dirty="0">
                <a:latin typeface="Arial" panose="020B0604020202020204" pitchFamily="34" charset="0"/>
                <a:cs typeface="Arial" panose="020B0604020202020204" pitchFamily="34" charset="0"/>
              </a:rPr>
              <a:t>v</a:t>
            </a:r>
            <a:r>
              <a:rPr lang="it-IT" altLang="it-IT" sz="1600" dirty="0">
                <a:latin typeface="Arial" panose="020B0604020202020204" pitchFamily="34" charset="0"/>
                <a:cs typeface="Arial" panose="020B0604020202020204" pitchFamily="34" charset="0"/>
                <a:sym typeface="Symbol" panose="05050102010706020507" pitchFamily="18" charset="2"/>
              </a:rPr>
              <a:t></a:t>
            </a:r>
            <a:r>
              <a:rPr lang="it-IT" altLang="it-IT" sz="1600" dirty="0">
                <a:latin typeface="Arial" panose="020B0604020202020204" pitchFamily="34" charset="0"/>
                <a:cs typeface="Arial" panose="020B0604020202020204" pitchFamily="34" charset="0"/>
              </a:rPr>
              <a:t>1 spigoli. Si ricordi inoltre che l’eliminazione di uno spigolo fa perdere la connessione e l’aggiunta di uno spigolo tra due vertici non adiacenti crea un ciclo.</a:t>
            </a:r>
          </a:p>
          <a:p>
            <a:pPr algn="just">
              <a:buFontTx/>
              <a:buNone/>
            </a:pPr>
            <a:r>
              <a:rPr lang="it-IT" altLang="it-IT" sz="1600" dirty="0">
                <a:latin typeface="Arial" panose="020B0604020202020204" pitchFamily="34" charset="0"/>
                <a:cs typeface="Arial" panose="020B0604020202020204" pitchFamily="34" charset="0"/>
              </a:rPr>
              <a:t>	Sia quindi </a:t>
            </a:r>
            <a:r>
              <a:rPr lang="it-IT" altLang="it-IT" sz="1600" i="1" dirty="0">
                <a:latin typeface="Arial" panose="020B0604020202020204" pitchFamily="34" charset="0"/>
                <a:cs typeface="Arial" panose="020B0604020202020204" pitchFamily="34" charset="0"/>
              </a:rPr>
              <a:t>R </a:t>
            </a:r>
            <a:r>
              <a:rPr lang="it-IT" altLang="it-IT" sz="1600" dirty="0">
                <a:latin typeface="Arial" panose="020B0604020202020204" pitchFamily="34" charset="0"/>
                <a:cs typeface="Arial" panose="020B0604020202020204" pitchFamily="34" charset="0"/>
              </a:rPr>
              <a:t>= (</a:t>
            </a:r>
            <a:r>
              <a:rPr lang="it-IT" altLang="it-IT" sz="1600" i="1" dirty="0">
                <a:latin typeface="Arial" panose="020B0604020202020204" pitchFamily="34" charset="0"/>
                <a:cs typeface="Arial" panose="020B0604020202020204" pitchFamily="34" charset="0"/>
              </a:rPr>
              <a:t>V</a:t>
            </a:r>
            <a:r>
              <a:rPr lang="it-IT" altLang="it-IT" sz="1600" dirty="0">
                <a:latin typeface="Arial" panose="020B0604020202020204" pitchFamily="34" charset="0"/>
                <a:cs typeface="Arial" panose="020B0604020202020204" pitchFamily="34" charset="0"/>
              </a:rPr>
              <a:t>,</a:t>
            </a:r>
            <a:r>
              <a:rPr lang="it-IT" altLang="it-IT" sz="1600" i="1" dirty="0">
                <a:latin typeface="Arial" panose="020B0604020202020204" pitchFamily="34" charset="0"/>
                <a:cs typeface="Arial" panose="020B0604020202020204" pitchFamily="34" charset="0"/>
              </a:rPr>
              <a:t> S, H</a:t>
            </a:r>
            <a:r>
              <a:rPr lang="it-IT" altLang="it-IT" sz="1600" dirty="0">
                <a:latin typeface="Arial" panose="020B0604020202020204" pitchFamily="34" charset="0"/>
                <a:cs typeface="Arial" panose="020B0604020202020204" pitchFamily="34" charset="0"/>
              </a:rPr>
              <a:t>) una rete connessa e non orientata, in cui </a:t>
            </a:r>
            <a:r>
              <a:rPr lang="it-IT" altLang="it-IT" sz="1600" i="1" dirty="0">
                <a:latin typeface="Arial" panose="020B0604020202020204" pitchFamily="34" charset="0"/>
                <a:cs typeface="Arial" panose="020B0604020202020204" pitchFamily="34" charset="0"/>
              </a:rPr>
              <a:t>V</a:t>
            </a:r>
            <a:r>
              <a:rPr lang="it-IT" altLang="it-IT" sz="1600" dirty="0">
                <a:latin typeface="Arial" panose="020B0604020202020204" pitchFamily="34" charset="0"/>
                <a:cs typeface="Arial" panose="020B0604020202020204" pitchFamily="34" charset="0"/>
              </a:rPr>
              <a:t> è l’insieme dei vertici, </a:t>
            </a:r>
            <a:r>
              <a:rPr lang="it-IT" altLang="it-IT" sz="1600" i="1" dirty="0">
                <a:latin typeface="Arial" panose="020B0604020202020204" pitchFamily="34" charset="0"/>
                <a:cs typeface="Arial" panose="020B0604020202020204" pitchFamily="34" charset="0"/>
              </a:rPr>
              <a:t>S</a:t>
            </a:r>
            <a:r>
              <a:rPr lang="it-IT" altLang="it-IT" sz="1600" dirty="0">
                <a:latin typeface="Arial" panose="020B0604020202020204" pitchFamily="34" charset="0"/>
                <a:cs typeface="Arial" panose="020B0604020202020204" pitchFamily="34" charset="0"/>
              </a:rPr>
              <a:t> l’insieme degli spigoli e </a:t>
            </a:r>
            <a:r>
              <a:rPr lang="it-IT" altLang="it-IT" sz="1600" i="1" dirty="0">
                <a:latin typeface="Arial" panose="020B0604020202020204" pitchFamily="34" charset="0"/>
                <a:cs typeface="Arial" panose="020B0604020202020204" pitchFamily="34" charset="0"/>
              </a:rPr>
              <a:t>H</a:t>
            </a:r>
            <a:r>
              <a:rPr lang="it-IT" altLang="it-IT" sz="1600" dirty="0">
                <a:latin typeface="Arial" panose="020B0604020202020204" pitchFamily="34" charset="0"/>
                <a:cs typeface="Arial" panose="020B0604020202020204" pitchFamily="34" charset="0"/>
              </a:rPr>
              <a:t>= </a:t>
            </a:r>
            <a:r>
              <a:rPr lang="it-IT" altLang="it-IT" sz="1600" dirty="0">
                <a:latin typeface="Arial" panose="020B0604020202020204" pitchFamily="34" charset="0"/>
                <a:cs typeface="Arial" panose="020B0604020202020204" pitchFamily="34" charset="0"/>
                <a:sym typeface="Symbol" panose="05050102010706020507" pitchFamily="18" charset="2"/>
              </a:rPr>
              <a:t></a:t>
            </a:r>
            <a:r>
              <a:rPr lang="it-IT" altLang="it-IT" sz="1600" i="1" dirty="0" err="1">
                <a:latin typeface="Arial" panose="020B0604020202020204" pitchFamily="34" charset="0"/>
                <a:cs typeface="Arial" panose="020B0604020202020204" pitchFamily="34" charset="0"/>
              </a:rPr>
              <a:t>h</a:t>
            </a:r>
            <a:r>
              <a:rPr lang="it-IT" altLang="it-IT" sz="1600" i="1" baseline="-25000" dirty="0" err="1">
                <a:latin typeface="Arial" panose="020B0604020202020204" pitchFamily="34" charset="0"/>
                <a:cs typeface="Arial" panose="020B0604020202020204" pitchFamily="34" charset="0"/>
              </a:rPr>
              <a:t>ij</a:t>
            </a:r>
            <a:r>
              <a:rPr lang="it-IT" altLang="it-IT" sz="1600" dirty="0">
                <a:latin typeface="Arial" panose="020B0604020202020204" pitchFamily="34" charset="0"/>
                <a:cs typeface="Arial" panose="020B0604020202020204" pitchFamily="34" charset="0"/>
                <a:sym typeface="Symbol" panose="05050102010706020507" pitchFamily="18" charset="2"/>
              </a:rPr>
              <a:t></a:t>
            </a:r>
            <a:r>
              <a:rPr lang="it-IT" altLang="it-IT" sz="1600" dirty="0">
                <a:latin typeface="Arial" panose="020B0604020202020204" pitchFamily="34" charset="0"/>
                <a:cs typeface="Arial" panose="020B0604020202020204" pitchFamily="34" charset="0"/>
              </a:rPr>
              <a:t> un insieme di pesi associati agli spigoli, corrispondenti al costo di costruzione, installazione o gestione dell’arco. Il modello dell’albero minimo è il seguente:</a:t>
            </a:r>
          </a:p>
          <a:p>
            <a:pPr algn="just">
              <a:buFontTx/>
              <a:buNone/>
            </a:pPr>
            <a:r>
              <a:rPr lang="it-IT" altLang="it-IT" sz="1600" dirty="0"/>
              <a:t>	 </a:t>
            </a:r>
          </a:p>
          <a:p>
            <a:pPr algn="just">
              <a:buFontTx/>
              <a:buNone/>
            </a:pPr>
            <a:r>
              <a:rPr lang="de-DE" altLang="it-IT" sz="1800" dirty="0"/>
              <a:t>	Min	  </a:t>
            </a:r>
            <a:r>
              <a:rPr lang="de-DE" altLang="it-IT" sz="1800" i="1" dirty="0"/>
              <a:t>z</a:t>
            </a:r>
            <a:r>
              <a:rPr lang="de-DE" altLang="it-IT" sz="1800" dirty="0"/>
              <a:t> =	</a:t>
            </a:r>
            <a:r>
              <a:rPr lang="it-IT" altLang="it-IT" sz="1800" b="1" dirty="0">
                <a:sym typeface="Symbol" panose="05050102010706020507" pitchFamily="18" charset="2"/>
              </a:rPr>
              <a:t></a:t>
            </a:r>
            <a:r>
              <a:rPr lang="de-DE" altLang="it-IT" sz="1800" i="1" baseline="-25000" dirty="0" err="1"/>
              <a:t>ij</a:t>
            </a:r>
            <a:r>
              <a:rPr lang="it-IT" altLang="it-IT" sz="1800" i="1" baseline="-25000" dirty="0">
                <a:sym typeface="Symbol" panose="05050102010706020507" pitchFamily="18" charset="2"/>
              </a:rPr>
              <a:t></a:t>
            </a:r>
            <a:r>
              <a:rPr lang="de-DE" altLang="it-IT" sz="1800" i="1" baseline="-25000" dirty="0"/>
              <a:t>S  </a:t>
            </a:r>
            <a:r>
              <a:rPr lang="de-DE" altLang="it-IT" sz="1800" i="1" dirty="0" err="1"/>
              <a:t>h</a:t>
            </a:r>
            <a:r>
              <a:rPr lang="de-DE" altLang="it-IT" sz="1800" i="1" baseline="-25000" dirty="0" err="1"/>
              <a:t>ij</a:t>
            </a:r>
            <a:r>
              <a:rPr lang="de-DE" altLang="it-IT" sz="1800" i="1" baseline="-25000" dirty="0"/>
              <a:t> </a:t>
            </a:r>
            <a:r>
              <a:rPr lang="de-DE" altLang="it-IT" sz="1800" i="1" dirty="0" err="1"/>
              <a:t>y</a:t>
            </a:r>
            <a:r>
              <a:rPr lang="de-DE" altLang="it-IT" sz="1800" i="1" baseline="-25000" dirty="0" err="1"/>
              <a:t>ij</a:t>
            </a:r>
            <a:endParaRPr lang="de-DE" altLang="it-IT" sz="1800" i="1" baseline="-25000" dirty="0"/>
          </a:p>
          <a:p>
            <a:pPr algn="just">
              <a:buFontTx/>
              <a:buNone/>
            </a:pPr>
            <a:endParaRPr lang="it-IT" altLang="it-IT" sz="1800" dirty="0"/>
          </a:p>
          <a:p>
            <a:pPr algn="just">
              <a:buFontTx/>
              <a:buNone/>
            </a:pPr>
            <a:r>
              <a:rPr lang="en-GB" altLang="it-IT" sz="1800" dirty="0"/>
              <a:t>	</a:t>
            </a:r>
            <a:r>
              <a:rPr lang="en-GB" altLang="it-IT" sz="1800" dirty="0" err="1"/>
              <a:t>s.a</a:t>
            </a:r>
            <a:r>
              <a:rPr lang="en-GB" altLang="it-IT" sz="1800" dirty="0"/>
              <a:t> 		</a:t>
            </a:r>
            <a:r>
              <a:rPr lang="it-IT" altLang="it-IT" sz="1800" b="1" dirty="0">
                <a:sym typeface="Symbol" panose="05050102010706020507" pitchFamily="18" charset="2"/>
              </a:rPr>
              <a:t></a:t>
            </a:r>
            <a:r>
              <a:rPr lang="en-GB" altLang="it-IT" sz="1800" i="1" baseline="-25000" dirty="0" err="1"/>
              <a:t>ij</a:t>
            </a:r>
            <a:r>
              <a:rPr lang="it-IT" altLang="it-IT" sz="1800" i="1" baseline="-25000" dirty="0">
                <a:sym typeface="Symbol" panose="05050102010706020507" pitchFamily="18" charset="2"/>
              </a:rPr>
              <a:t></a:t>
            </a:r>
            <a:r>
              <a:rPr lang="en-GB" altLang="it-IT" sz="1800" i="1" baseline="-25000" dirty="0"/>
              <a:t>S  </a:t>
            </a:r>
            <a:r>
              <a:rPr lang="en-GB" altLang="it-IT" sz="1800" i="1" dirty="0" err="1"/>
              <a:t>y</a:t>
            </a:r>
            <a:r>
              <a:rPr lang="en-GB" altLang="it-IT" sz="1800" i="1" baseline="-25000" dirty="0" err="1"/>
              <a:t>ij</a:t>
            </a:r>
            <a:r>
              <a:rPr lang="en-GB" altLang="it-IT" sz="1800" dirty="0"/>
              <a:t> = </a:t>
            </a:r>
            <a:r>
              <a:rPr lang="en-GB" altLang="it-IT" sz="1800" i="1" dirty="0"/>
              <a:t>v</a:t>
            </a:r>
            <a:r>
              <a:rPr lang="en-GB" altLang="it-IT" sz="1800" dirty="0"/>
              <a:t> </a:t>
            </a:r>
            <a:r>
              <a:rPr lang="it-IT" altLang="it-IT" sz="1800" dirty="0">
                <a:sym typeface="Symbol" panose="05050102010706020507" pitchFamily="18" charset="2"/>
              </a:rPr>
              <a:t></a:t>
            </a:r>
            <a:r>
              <a:rPr lang="en-GB" altLang="it-IT" sz="1800" dirty="0"/>
              <a:t> 1				(1)</a:t>
            </a:r>
            <a:endParaRPr lang="it-IT" altLang="it-IT" sz="1800" dirty="0"/>
          </a:p>
          <a:p>
            <a:pPr algn="just">
              <a:buFontTx/>
              <a:buNone/>
            </a:pPr>
            <a:r>
              <a:rPr lang="en-GB" altLang="it-IT" sz="1800" dirty="0">
                <a:sym typeface="Symbol" panose="05050102010706020507" pitchFamily="18" charset="2"/>
              </a:rPr>
              <a:t>			</a:t>
            </a:r>
            <a:r>
              <a:rPr lang="it-IT" altLang="it-IT" sz="1800" b="1" dirty="0">
                <a:sym typeface="Symbol" panose="05050102010706020507" pitchFamily="18" charset="2"/>
              </a:rPr>
              <a:t></a:t>
            </a:r>
            <a:r>
              <a:rPr lang="en-GB" altLang="it-IT" sz="1800" i="1" baseline="-25000" dirty="0" err="1"/>
              <a:t>i</a:t>
            </a:r>
            <a:r>
              <a:rPr lang="it-IT" altLang="it-IT" sz="1800" i="1" baseline="-25000" dirty="0">
                <a:sym typeface="Symbol" panose="05050102010706020507" pitchFamily="18" charset="2"/>
              </a:rPr>
              <a:t></a:t>
            </a:r>
            <a:r>
              <a:rPr lang="en-GB" altLang="it-IT" sz="1800" i="1" baseline="-25000" dirty="0"/>
              <a:t>N </a:t>
            </a:r>
            <a:r>
              <a:rPr lang="it-IT" altLang="it-IT" sz="1800" b="1" dirty="0">
                <a:sym typeface="Symbol" panose="05050102010706020507" pitchFamily="18" charset="2"/>
              </a:rPr>
              <a:t></a:t>
            </a:r>
            <a:r>
              <a:rPr lang="en-GB" altLang="it-IT" sz="1800" i="1" baseline="-25000" dirty="0"/>
              <a:t>j</a:t>
            </a:r>
            <a:r>
              <a:rPr lang="it-IT" altLang="it-IT" sz="1800" i="1" baseline="-25000" dirty="0">
                <a:sym typeface="Symbol" panose="05050102010706020507" pitchFamily="18" charset="2"/>
              </a:rPr>
              <a:t></a:t>
            </a:r>
            <a:r>
              <a:rPr lang="en-GB" altLang="it-IT" sz="1800" i="1" baseline="-25000" dirty="0"/>
              <a:t>N  </a:t>
            </a:r>
            <a:r>
              <a:rPr lang="en-GB" altLang="it-IT" sz="1800" i="1" dirty="0" err="1"/>
              <a:t>y</a:t>
            </a:r>
            <a:r>
              <a:rPr lang="en-GB" altLang="it-IT" sz="1800" i="1" baseline="-25000" dirty="0" err="1"/>
              <a:t>ij</a:t>
            </a:r>
            <a:r>
              <a:rPr lang="en-GB" altLang="it-IT" sz="1800" dirty="0"/>
              <a:t> </a:t>
            </a:r>
            <a:r>
              <a:rPr lang="it-IT" altLang="it-IT" sz="1800" dirty="0">
                <a:sym typeface="Symbol" panose="05050102010706020507" pitchFamily="18" charset="2"/>
              </a:rPr>
              <a:t></a:t>
            </a:r>
            <a:r>
              <a:rPr lang="en-GB" altLang="it-IT" sz="1800" i="1" dirty="0"/>
              <a:t>N</a:t>
            </a:r>
            <a:r>
              <a:rPr lang="it-IT" altLang="it-IT" sz="1800" dirty="0">
                <a:sym typeface="Symbol" panose="05050102010706020507" pitchFamily="18" charset="2"/>
              </a:rPr>
              <a:t></a:t>
            </a:r>
            <a:r>
              <a:rPr lang="en-GB" altLang="it-IT" sz="1800" dirty="0"/>
              <a:t>1, </a:t>
            </a:r>
            <a:r>
              <a:rPr lang="it-IT" altLang="it-IT" sz="1800" dirty="0">
                <a:sym typeface="Symbol" panose="05050102010706020507" pitchFamily="18" charset="2"/>
              </a:rPr>
              <a:t></a:t>
            </a:r>
            <a:r>
              <a:rPr lang="en-GB" altLang="it-IT" sz="1800" i="1" dirty="0"/>
              <a:t>N</a:t>
            </a:r>
            <a:r>
              <a:rPr lang="en-GB" altLang="it-IT" sz="1800" dirty="0"/>
              <a:t>: 2 </a:t>
            </a:r>
            <a:r>
              <a:rPr lang="it-IT" altLang="it-IT" sz="1800" dirty="0">
                <a:sym typeface="Symbol" panose="05050102010706020507" pitchFamily="18" charset="2"/>
              </a:rPr>
              <a:t></a:t>
            </a:r>
            <a:r>
              <a:rPr lang="en-GB" altLang="it-IT" sz="1800" i="1" dirty="0"/>
              <a:t>N</a:t>
            </a:r>
            <a:r>
              <a:rPr lang="it-IT" altLang="it-IT" sz="1800" dirty="0">
                <a:sym typeface="Symbol" panose="05050102010706020507" pitchFamily="18" charset="2"/>
              </a:rPr>
              <a:t></a:t>
            </a:r>
            <a:r>
              <a:rPr lang="it-IT" altLang="it-IT" sz="1800" dirty="0"/>
              <a:t> </a:t>
            </a:r>
            <a:r>
              <a:rPr lang="en-GB" altLang="it-IT" sz="1800" i="1" dirty="0"/>
              <a:t>v		</a:t>
            </a:r>
            <a:r>
              <a:rPr lang="en-GB" altLang="it-IT" sz="1800" dirty="0"/>
              <a:t>(2)</a:t>
            </a:r>
            <a:endParaRPr lang="it-IT" altLang="it-IT" sz="1800" dirty="0"/>
          </a:p>
          <a:p>
            <a:pPr algn="just">
              <a:buFontTx/>
              <a:buNone/>
            </a:pPr>
            <a:r>
              <a:rPr lang="en-GB" altLang="it-IT" sz="1600" dirty="0"/>
              <a:t>	 </a:t>
            </a:r>
            <a:endParaRPr lang="it-IT" altLang="it-IT" sz="1600" dirty="0"/>
          </a:p>
          <a:p>
            <a:pPr algn="just">
              <a:buFontTx/>
              <a:buNone/>
            </a:pPr>
            <a:r>
              <a:rPr lang="it-IT" altLang="it-IT" sz="1600" dirty="0"/>
              <a:t>	</a:t>
            </a:r>
            <a:r>
              <a:rPr lang="it-IT" altLang="it-IT" sz="1600" dirty="0">
                <a:latin typeface="Arial" panose="020B0604020202020204" pitchFamily="34" charset="0"/>
                <a:cs typeface="Arial" panose="020B0604020202020204" pitchFamily="34" charset="0"/>
              </a:rPr>
              <a:t>La funzione obiettivo esprime la minimizzazione del costo di costruzione dell’albero. Il vincolo (1) impone che il numero di spigoli sia pari a </a:t>
            </a:r>
            <a:r>
              <a:rPr lang="it-IT" altLang="it-IT" sz="1600" i="1" dirty="0">
                <a:latin typeface="Arial" panose="020B0604020202020204" pitchFamily="34" charset="0"/>
                <a:cs typeface="Arial" panose="020B0604020202020204" pitchFamily="34" charset="0"/>
              </a:rPr>
              <a:t>v</a:t>
            </a:r>
            <a:r>
              <a:rPr lang="it-IT" altLang="it-IT" sz="1600" dirty="0">
                <a:latin typeface="Arial" panose="020B0604020202020204" pitchFamily="34" charset="0"/>
                <a:cs typeface="Arial" panose="020B0604020202020204" pitchFamily="34" charset="0"/>
                <a:sym typeface="Symbol" panose="05050102010706020507" pitchFamily="18" charset="2"/>
              </a:rPr>
              <a:t></a:t>
            </a:r>
            <a:r>
              <a:rPr lang="it-IT" altLang="it-IT" sz="1600" dirty="0">
                <a:latin typeface="Arial" panose="020B0604020202020204" pitchFamily="34" charset="0"/>
                <a:cs typeface="Arial" panose="020B0604020202020204" pitchFamily="34" charset="0"/>
              </a:rPr>
              <a:t>1. Il gruppo di vincoli (2) impone l’assenza di </a:t>
            </a:r>
            <a:r>
              <a:rPr lang="it-IT" altLang="it-IT" sz="1600" dirty="0" err="1">
                <a:latin typeface="Arial" panose="020B0604020202020204" pitchFamily="34" charset="0"/>
                <a:cs typeface="Arial" panose="020B0604020202020204" pitchFamily="34" charset="0"/>
              </a:rPr>
              <a:t>sottocicli</a:t>
            </a:r>
            <a:r>
              <a:rPr lang="it-IT" altLang="it-IT" sz="1600" dirty="0">
                <a:latin typeface="Arial" panose="020B0604020202020204" pitchFamily="34" charset="0"/>
                <a:cs typeface="Arial" panose="020B0604020202020204" pitchFamily="34" charset="0"/>
              </a:rPr>
              <a:t> tra i vertici del grafo. Esso impone infatti che comunque si prenda un sottoinsieme </a:t>
            </a:r>
            <a:r>
              <a:rPr lang="it-IT" altLang="it-IT" sz="1600" i="1" dirty="0">
                <a:latin typeface="Arial" panose="020B0604020202020204" pitchFamily="34" charset="0"/>
                <a:cs typeface="Arial" panose="020B0604020202020204" pitchFamily="34" charset="0"/>
              </a:rPr>
              <a:t>N</a:t>
            </a:r>
            <a:r>
              <a:rPr lang="it-IT" altLang="it-IT" sz="1600" dirty="0">
                <a:latin typeface="Arial" panose="020B0604020202020204" pitchFamily="34" charset="0"/>
                <a:cs typeface="Arial" panose="020B0604020202020204" pitchFamily="34" charset="0"/>
              </a:rPr>
              <a:t> dell’insieme </a:t>
            </a:r>
            <a:r>
              <a:rPr lang="it-IT" altLang="it-IT" sz="1600" i="1" dirty="0">
                <a:latin typeface="Arial" panose="020B0604020202020204" pitchFamily="34" charset="0"/>
                <a:cs typeface="Arial" panose="020B0604020202020204" pitchFamily="34" charset="0"/>
              </a:rPr>
              <a:t>V</a:t>
            </a:r>
            <a:r>
              <a:rPr lang="it-IT" altLang="it-IT" sz="1600" dirty="0">
                <a:latin typeface="Arial" panose="020B0604020202020204" pitchFamily="34" charset="0"/>
                <a:cs typeface="Arial" panose="020B0604020202020204" pitchFamily="34" charset="0"/>
              </a:rPr>
              <a:t> di vertici della rete, di cardinalità compresa tra 2 e </a:t>
            </a:r>
            <a:r>
              <a:rPr lang="it-IT" altLang="it-IT" sz="1600" i="1" dirty="0">
                <a:latin typeface="Arial" panose="020B0604020202020204" pitchFamily="34" charset="0"/>
                <a:cs typeface="Arial" panose="020B0604020202020204" pitchFamily="34" charset="0"/>
              </a:rPr>
              <a:t>v</a:t>
            </a:r>
            <a:r>
              <a:rPr lang="it-IT" altLang="it-IT" sz="1600" dirty="0">
                <a:latin typeface="Arial" panose="020B0604020202020204" pitchFamily="34" charset="0"/>
                <a:cs typeface="Arial" panose="020B0604020202020204" pitchFamily="34" charset="0"/>
              </a:rPr>
              <a:t>, il numero degli archi che connette i vertici di </a:t>
            </a:r>
            <a:r>
              <a:rPr lang="it-IT" altLang="it-IT" sz="1600" i="1" dirty="0">
                <a:latin typeface="Arial" panose="020B0604020202020204" pitchFamily="34" charset="0"/>
                <a:cs typeface="Arial" panose="020B0604020202020204" pitchFamily="34" charset="0"/>
              </a:rPr>
              <a:t>N</a:t>
            </a:r>
            <a:r>
              <a:rPr lang="it-IT" altLang="it-IT" sz="1600" dirty="0">
                <a:latin typeface="Arial" panose="020B0604020202020204" pitchFamily="34" charset="0"/>
                <a:cs typeface="Arial" panose="020B0604020202020204" pitchFamily="34" charset="0"/>
              </a:rPr>
              <a:t> sia al massimo pari a </a:t>
            </a:r>
            <a:r>
              <a:rPr lang="it-IT" altLang="it-IT" sz="1600" dirty="0">
                <a:latin typeface="Arial" panose="020B0604020202020204" pitchFamily="34" charset="0"/>
                <a:cs typeface="Arial" panose="020B0604020202020204" pitchFamily="34" charset="0"/>
                <a:sym typeface="Symbol" panose="05050102010706020507" pitchFamily="18" charset="2"/>
              </a:rPr>
              <a:t></a:t>
            </a:r>
            <a:r>
              <a:rPr lang="it-IT" altLang="it-IT" sz="1600" i="1" dirty="0">
                <a:latin typeface="Arial" panose="020B0604020202020204" pitchFamily="34" charset="0"/>
                <a:cs typeface="Arial" panose="020B0604020202020204" pitchFamily="34" charset="0"/>
              </a:rPr>
              <a:t>N</a:t>
            </a:r>
            <a:r>
              <a:rPr lang="it-IT" altLang="it-IT" sz="1600" dirty="0">
                <a:latin typeface="Arial" panose="020B0604020202020204" pitchFamily="34" charset="0"/>
                <a:cs typeface="Arial" panose="020B0604020202020204" pitchFamily="34" charset="0"/>
                <a:sym typeface="Symbol" panose="05050102010706020507" pitchFamily="18" charset="2"/>
              </a:rPr>
              <a:t></a:t>
            </a:r>
            <a:r>
              <a:rPr lang="it-IT" altLang="it-IT" sz="1600" dirty="0">
                <a:latin typeface="Arial" panose="020B0604020202020204" pitchFamily="34" charset="0"/>
                <a:cs typeface="Arial" panose="020B0604020202020204" pitchFamily="34" charset="0"/>
              </a:rPr>
              <a:t>1. In tal modo questi archi costituiscono un albero tra i vertici di </a:t>
            </a:r>
            <a:r>
              <a:rPr lang="it-IT" altLang="it-IT" sz="1600" i="1" dirty="0">
                <a:latin typeface="Arial" panose="020B0604020202020204" pitchFamily="34" charset="0"/>
                <a:cs typeface="Arial" panose="020B0604020202020204" pitchFamily="34" charset="0"/>
              </a:rPr>
              <a:t>N</a:t>
            </a:r>
            <a:r>
              <a:rPr lang="it-IT" altLang="it-IT" sz="1600" dirty="0">
                <a:latin typeface="Arial" panose="020B0604020202020204" pitchFamily="34" charset="0"/>
                <a:cs typeface="Arial" panose="020B0604020202020204" pitchFamily="34" charset="0"/>
              </a:rPr>
              <a:t> e quindi sicuramente non chiudono ciclo.</a:t>
            </a:r>
          </a:p>
          <a:p>
            <a:pPr algn="just">
              <a:buFontTx/>
              <a:buNone/>
            </a:pPr>
            <a:r>
              <a:rPr lang="it-IT" altLang="it-IT" sz="1600" dirty="0">
                <a:latin typeface="Arial" panose="020B0604020202020204" pitchFamily="34" charset="0"/>
                <a:cs typeface="Arial" panose="020B0604020202020204" pitchFamily="34" charset="0"/>
              </a:rPr>
              <a:t>	Per la soluzione di questo problema si utilizzano algoritmi su rete esatti, molto semplici, come l’algoritmo di </a:t>
            </a:r>
            <a:r>
              <a:rPr lang="it-IT" altLang="it-IT" sz="1600" dirty="0" err="1">
                <a:latin typeface="Arial" panose="020B0604020202020204" pitchFamily="34" charset="0"/>
                <a:cs typeface="Arial" panose="020B0604020202020204" pitchFamily="34" charset="0"/>
              </a:rPr>
              <a:t>Kruskal</a:t>
            </a:r>
            <a:r>
              <a:rPr lang="it-IT" altLang="it-IT" sz="1600" dirty="0">
                <a:latin typeface="Arial" panose="020B0604020202020204" pitchFamily="34" charset="0"/>
                <a:cs typeface="Arial" panose="020B0604020202020204" pitchFamily="34" charset="0"/>
              </a:rPr>
              <a:t> o l’algoritmo di </a:t>
            </a:r>
            <a:r>
              <a:rPr lang="it-IT" altLang="it-IT" sz="1600" dirty="0" err="1">
                <a:latin typeface="Arial" panose="020B0604020202020204" pitchFamily="34" charset="0"/>
                <a:cs typeface="Arial" panose="020B0604020202020204" pitchFamily="34" charset="0"/>
              </a:rPr>
              <a:t>Sollin</a:t>
            </a:r>
            <a:r>
              <a:rPr lang="it-IT" altLang="it-IT" sz="1600" dirty="0">
                <a:latin typeface="Arial" panose="020B0604020202020204" pitchFamily="34" charset="0"/>
                <a:cs typeface="Arial" panose="020B0604020202020204" pitchFamily="34" charset="0"/>
              </a:rPr>
              <a:t>, descritti nelle slide successive. </a:t>
            </a:r>
          </a:p>
          <a:p>
            <a:pPr algn="just"/>
            <a:endParaRPr lang="it-IT" altLang="it-IT" dirty="0"/>
          </a:p>
        </p:txBody>
      </p:sp>
    </p:spTree>
    <p:extLst>
      <p:ext uri="{BB962C8B-B14F-4D97-AF65-F5344CB8AC3E}">
        <p14:creationId xmlns:p14="http://schemas.microsoft.com/office/powerpoint/2010/main" val="1423035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62085FD-558D-9E30-B72F-EB28C5E13AF6}"/>
              </a:ext>
            </a:extLst>
          </p:cNvPr>
          <p:cNvSpPr>
            <a:spLocks noChangeArrowheads="1"/>
          </p:cNvSpPr>
          <p:nvPr/>
        </p:nvSpPr>
        <p:spPr bwMode="auto">
          <a:xfrm>
            <a:off x="0" y="-99392"/>
            <a:ext cx="11237664" cy="503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lvl="0" eaLnBrk="1" hangingPunct="1">
              <a:spcBef>
                <a:spcPct val="0"/>
              </a:spcBef>
              <a:buNone/>
            </a:pPr>
            <a:r>
              <a:rPr lang="it-IT" sz="2000" dirty="0">
                <a:solidFill>
                  <a:srgbClr val="002060"/>
                </a:solidFill>
              </a:rPr>
              <a:t>Il problema dell’albero minimo</a:t>
            </a:r>
            <a:endParaRPr lang="en-US" sz="2000" dirty="0">
              <a:solidFill>
                <a:srgbClr val="002060"/>
              </a:solidFill>
            </a:endParaRPr>
          </a:p>
        </p:txBody>
      </p:sp>
      <p:sp>
        <p:nvSpPr>
          <p:cNvPr id="3" name="Rettangolo 2">
            <a:extLst>
              <a:ext uri="{FF2B5EF4-FFF2-40B4-BE49-F238E27FC236}">
                <a16:creationId xmlns:a16="http://schemas.microsoft.com/office/drawing/2014/main" id="{3E220ADC-1E10-09F1-E4A5-9DF1D141D897}"/>
              </a:ext>
            </a:extLst>
          </p:cNvPr>
          <p:cNvSpPr/>
          <p:nvPr/>
        </p:nvSpPr>
        <p:spPr>
          <a:xfrm>
            <a:off x="0" y="0"/>
            <a:ext cx="12190008" cy="332656"/>
          </a:xfrm>
          <a:prstGeom prst="rect">
            <a:avLst/>
          </a:prstGeom>
          <a:solidFill>
            <a:schemeClr val="accent1">
              <a:lumMod val="75000"/>
              <a:alpha val="49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ttangolo arrotondato 11">
            <a:extLst>
              <a:ext uri="{FF2B5EF4-FFF2-40B4-BE49-F238E27FC236}">
                <a16:creationId xmlns:a16="http://schemas.microsoft.com/office/drawing/2014/main" id="{30072AF7-11DF-798D-BBC4-48AE411DDACE}"/>
              </a:ext>
            </a:extLst>
          </p:cNvPr>
          <p:cNvSpPr/>
          <p:nvPr/>
        </p:nvSpPr>
        <p:spPr>
          <a:xfrm>
            <a:off x="843279" y="692697"/>
            <a:ext cx="10394385" cy="1206161"/>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50800" dist="101600" dir="3120000" algn="ctr" rotWithShape="0">
              <a:srgbClr val="000000">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16">
            <a:extLst>
              <a:ext uri="{FF2B5EF4-FFF2-40B4-BE49-F238E27FC236}">
                <a16:creationId xmlns:a16="http://schemas.microsoft.com/office/drawing/2014/main" id="{23CE35BE-6691-2156-03D4-0F4CF3F6A84D}"/>
              </a:ext>
            </a:extLst>
          </p:cNvPr>
          <p:cNvSpPr>
            <a:spLocks noChangeArrowheads="1"/>
          </p:cNvSpPr>
          <p:nvPr/>
        </p:nvSpPr>
        <p:spPr bwMode="auto">
          <a:xfrm>
            <a:off x="1046479" y="692696"/>
            <a:ext cx="5545169"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l" eaLnBrk="1" hangingPunct="1">
              <a:buFontTx/>
              <a:buNone/>
            </a:pPr>
            <a:r>
              <a:rPr lang="en-US" altLang="it-IT" sz="2000" i="1" dirty="0" err="1">
                <a:solidFill>
                  <a:srgbClr val="002060"/>
                </a:solidFill>
                <a:cs typeface="Arial" charset="0"/>
              </a:rPr>
              <a:t>Formulazione</a:t>
            </a:r>
            <a:r>
              <a:rPr lang="en-US" altLang="it-IT" sz="2000" i="1" dirty="0">
                <a:solidFill>
                  <a:srgbClr val="002060"/>
                </a:solidFill>
                <a:cs typeface="Arial" charset="0"/>
              </a:rPr>
              <a:t> </a:t>
            </a:r>
            <a:r>
              <a:rPr lang="en-US" altLang="it-IT" sz="2000" dirty="0">
                <a:solidFill>
                  <a:srgbClr val="002060"/>
                </a:solidFill>
                <a:cs typeface="Arial" charset="0"/>
              </a:rPr>
              <a:t>Network Design</a:t>
            </a:r>
            <a:endParaRPr lang="en-US" altLang="it-IT" sz="2000" i="1" dirty="0">
              <a:solidFill>
                <a:srgbClr val="002060"/>
              </a:solidFill>
              <a:cs typeface="Arial" charset="0"/>
            </a:endParaRPr>
          </a:p>
        </p:txBody>
      </p:sp>
      <p:sp>
        <p:nvSpPr>
          <p:cNvPr id="6" name="Shape 140">
            <a:extLst>
              <a:ext uri="{FF2B5EF4-FFF2-40B4-BE49-F238E27FC236}">
                <a16:creationId xmlns:a16="http://schemas.microsoft.com/office/drawing/2014/main" id="{FB01CE3E-0C7F-F9E6-9578-CD839DA8B4CC}"/>
              </a:ext>
            </a:extLst>
          </p:cNvPr>
          <p:cNvSpPr txBox="1">
            <a:spLocks noGrp="1"/>
          </p:cNvSpPr>
          <p:nvPr/>
        </p:nvSpPr>
        <p:spPr bwMode="auto">
          <a:xfrm>
            <a:off x="1046480" y="1052736"/>
            <a:ext cx="9966960" cy="576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marL="177800" eaLnBrk="0" hangingPunct="0">
              <a:spcBef>
                <a:spcPct val="20000"/>
              </a:spcBef>
              <a:buChar char="•"/>
              <a:defRPr sz="3200">
                <a:solidFill>
                  <a:schemeClr val="tx1"/>
                </a:solidFill>
                <a:latin typeface="Arial" charset="0"/>
              </a:defRPr>
            </a:lvl1pPr>
            <a:lvl2pPr marL="685800" indent="-76200" eaLnBrk="0" hangingPunct="0">
              <a:spcBef>
                <a:spcPct val="20000"/>
              </a:spcBef>
              <a:buChar char="–"/>
              <a:defRPr sz="2800">
                <a:solidFill>
                  <a:schemeClr val="tx1"/>
                </a:solidFill>
                <a:latin typeface="Arial" charset="0"/>
              </a:defRPr>
            </a:lvl2pPr>
            <a:lvl3pPr marL="1143000" indent="-101600" eaLnBrk="0" hangingPunct="0">
              <a:spcBef>
                <a:spcPct val="20000"/>
              </a:spcBef>
              <a:buChar char="•"/>
              <a:defRPr sz="2400">
                <a:solidFill>
                  <a:schemeClr val="tx1"/>
                </a:solidFill>
                <a:latin typeface="Arial" charset="0"/>
              </a:defRPr>
            </a:lvl3pPr>
            <a:lvl4pPr marL="1600200" indent="-114300" eaLnBrk="0" hangingPunct="0">
              <a:spcBef>
                <a:spcPct val="20000"/>
              </a:spcBef>
              <a:buChar char="–"/>
              <a:defRPr sz="2000">
                <a:solidFill>
                  <a:schemeClr val="tx1"/>
                </a:solidFill>
                <a:latin typeface="Arial" charset="0"/>
              </a:defRPr>
            </a:lvl4pPr>
            <a:lvl5pPr marL="2057400" indent="-114300" eaLnBrk="0" hangingPunct="0">
              <a:spcBef>
                <a:spcPct val="20000"/>
              </a:spcBef>
              <a:buChar char="»"/>
              <a:defRPr sz="2000">
                <a:solidFill>
                  <a:schemeClr val="tx1"/>
                </a:solidFill>
                <a:latin typeface="Arial" charset="0"/>
              </a:defRPr>
            </a:lvl5pPr>
            <a:lvl6pPr marL="2514600" indent="-114300" eaLnBrk="0" fontAlgn="base" hangingPunct="0">
              <a:spcBef>
                <a:spcPct val="20000"/>
              </a:spcBef>
              <a:spcAft>
                <a:spcPct val="0"/>
              </a:spcAft>
              <a:buChar char="»"/>
              <a:defRPr sz="2000">
                <a:solidFill>
                  <a:schemeClr val="tx1"/>
                </a:solidFill>
                <a:latin typeface="Arial" charset="0"/>
              </a:defRPr>
            </a:lvl6pPr>
            <a:lvl7pPr marL="2971800" indent="-114300" eaLnBrk="0" fontAlgn="base" hangingPunct="0">
              <a:spcBef>
                <a:spcPct val="20000"/>
              </a:spcBef>
              <a:spcAft>
                <a:spcPct val="0"/>
              </a:spcAft>
              <a:buChar char="»"/>
              <a:defRPr sz="2000">
                <a:solidFill>
                  <a:schemeClr val="tx1"/>
                </a:solidFill>
                <a:latin typeface="Arial" charset="0"/>
              </a:defRPr>
            </a:lvl7pPr>
            <a:lvl8pPr marL="3429000" indent="-114300" eaLnBrk="0" fontAlgn="base" hangingPunct="0">
              <a:spcBef>
                <a:spcPct val="20000"/>
              </a:spcBef>
              <a:spcAft>
                <a:spcPct val="0"/>
              </a:spcAft>
              <a:buChar char="»"/>
              <a:defRPr sz="2000">
                <a:solidFill>
                  <a:schemeClr val="tx1"/>
                </a:solidFill>
                <a:latin typeface="Arial" charset="0"/>
              </a:defRPr>
            </a:lvl8pPr>
            <a:lvl9pPr marL="3886200" indent="-114300" eaLnBrk="0" fontAlgn="base" hangingPunct="0">
              <a:spcBef>
                <a:spcPct val="20000"/>
              </a:spcBef>
              <a:spcAft>
                <a:spcPct val="0"/>
              </a:spcAft>
              <a:buChar char="»"/>
              <a:defRPr sz="2000">
                <a:solidFill>
                  <a:schemeClr val="tx1"/>
                </a:solidFill>
                <a:latin typeface="Arial" charset="0"/>
              </a:defRPr>
            </a:lvl9pPr>
          </a:lstStyle>
          <a:p>
            <a:pPr marL="0" algn="just" eaLnBrk="1" hangingPunct="1">
              <a:lnSpc>
                <a:spcPts val="2500"/>
              </a:lnSpc>
              <a:spcBef>
                <a:spcPct val="0"/>
              </a:spcBef>
              <a:buClr>
                <a:srgbClr val="000000"/>
              </a:buClr>
              <a:buFontTx/>
              <a:buNone/>
            </a:pPr>
            <a:r>
              <a:rPr lang="it-IT" altLang="en-US" sz="1600" i="1" dirty="0">
                <a:solidFill>
                  <a:srgbClr val="000000"/>
                </a:solidFill>
                <a:latin typeface="Verdana" pitchFamily="34" charset="0"/>
                <a:ea typeface="Verdana" pitchFamily="34" charset="0"/>
                <a:cs typeface="Verdana" pitchFamily="34" charset="0"/>
                <a:sym typeface="Calibri" pitchFamily="34" charset="0"/>
              </a:rPr>
              <a:t>Il problema può essere visto come un problema di </a:t>
            </a:r>
            <a:r>
              <a:rPr lang="it-IT" altLang="en-US" sz="1600" i="1" dirty="0">
                <a:solidFill>
                  <a:srgbClr val="C00000"/>
                </a:solidFill>
                <a:latin typeface="Verdana" pitchFamily="34" charset="0"/>
                <a:ea typeface="Verdana" pitchFamily="34" charset="0"/>
                <a:cs typeface="Verdana" pitchFamily="34" charset="0"/>
                <a:sym typeface="Calibri" pitchFamily="34" charset="0"/>
              </a:rPr>
              <a:t>progetto di rete </a:t>
            </a:r>
            <a:r>
              <a:rPr lang="it-IT" altLang="en-US" sz="1600" i="1" dirty="0">
                <a:solidFill>
                  <a:srgbClr val="000000"/>
                </a:solidFill>
                <a:latin typeface="Verdana" pitchFamily="34" charset="0"/>
                <a:ea typeface="Verdana" pitchFamily="34" charset="0"/>
                <a:cs typeface="Verdana" pitchFamily="34" charset="0"/>
                <a:sym typeface="Calibri" pitchFamily="34" charset="0"/>
              </a:rPr>
              <a:t>in cui vogliamo mandare </a:t>
            </a:r>
            <a:r>
              <a:rPr lang="it-IT" altLang="en-US" sz="1600" i="1" dirty="0">
                <a:solidFill>
                  <a:srgbClr val="C00000"/>
                </a:solidFill>
                <a:latin typeface="Verdana" pitchFamily="34" charset="0"/>
                <a:ea typeface="Verdana" pitchFamily="34" charset="0"/>
                <a:cs typeface="Verdana" pitchFamily="34" charset="0"/>
                <a:sym typeface="Calibri" pitchFamily="34" charset="0"/>
              </a:rPr>
              <a:t>una unità di flusso</a:t>
            </a:r>
            <a:r>
              <a:rPr lang="it-IT" altLang="en-US" sz="1600" i="1" dirty="0">
                <a:solidFill>
                  <a:srgbClr val="000000"/>
                </a:solidFill>
                <a:latin typeface="Verdana" pitchFamily="34" charset="0"/>
                <a:ea typeface="Verdana" pitchFamily="34" charset="0"/>
                <a:cs typeface="Verdana" pitchFamily="34" charset="0"/>
                <a:sym typeface="Calibri" pitchFamily="34" charset="0"/>
              </a:rPr>
              <a:t> </a:t>
            </a:r>
            <a:r>
              <a:rPr lang="it-IT" altLang="en-US" sz="1600" i="1" dirty="0">
                <a:solidFill>
                  <a:srgbClr val="C00000"/>
                </a:solidFill>
                <a:latin typeface="Verdana" pitchFamily="34" charset="0"/>
                <a:ea typeface="Verdana" pitchFamily="34" charset="0"/>
                <a:cs typeface="Verdana" pitchFamily="34" charset="0"/>
                <a:sym typeface="Calibri" pitchFamily="34" charset="0"/>
              </a:rPr>
              <a:t>dal nodo origine s a tutti gli altri </a:t>
            </a:r>
            <a:r>
              <a:rPr lang="it-IT" altLang="en-US" sz="1600" i="1" dirty="0">
                <a:solidFill>
                  <a:srgbClr val="000000"/>
                </a:solidFill>
                <a:latin typeface="Verdana" pitchFamily="34" charset="0"/>
                <a:ea typeface="Verdana" pitchFamily="34" charset="0"/>
                <a:cs typeface="Verdana" pitchFamily="34" charset="0"/>
                <a:sym typeface="Calibri" pitchFamily="34" charset="0"/>
              </a:rPr>
              <a:t>nodi della rete.</a:t>
            </a:r>
          </a:p>
        </p:txBody>
      </p:sp>
      <mc:AlternateContent xmlns:mc="http://schemas.openxmlformats.org/markup-compatibility/2006" xmlns:a14="http://schemas.microsoft.com/office/drawing/2010/main">
        <mc:Choice Requires="a14">
          <p:sp>
            <p:nvSpPr>
              <p:cNvPr id="10" name="CasellaDiTesto 9">
                <a:extLst>
                  <a:ext uri="{FF2B5EF4-FFF2-40B4-BE49-F238E27FC236}">
                    <a16:creationId xmlns:a16="http://schemas.microsoft.com/office/drawing/2014/main" id="{87F26C8B-E4E4-8C44-673E-84697633DF8F}"/>
                  </a:ext>
                </a:extLst>
              </p:cNvPr>
              <p:cNvSpPr txBox="1"/>
              <p:nvPr/>
            </p:nvSpPr>
            <p:spPr>
              <a:xfrm>
                <a:off x="1671785" y="2340032"/>
                <a:ext cx="1891736" cy="80021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it-IT" sz="1800" b="1" i="1" smtClean="0">
                              <a:solidFill>
                                <a:schemeClr val="tx1"/>
                              </a:solidFill>
                              <a:latin typeface="Cambria Math" panose="02040503050406030204" pitchFamily="18" charset="0"/>
                            </a:rPr>
                          </m:ctrlPr>
                        </m:funcPr>
                        <m:fName>
                          <m:r>
                            <a:rPr lang="it-IT" sz="1800" b="1" i="0" smtClean="0">
                              <a:solidFill>
                                <a:schemeClr val="tx1"/>
                              </a:solidFill>
                              <a:latin typeface="Cambria Math"/>
                            </a:rPr>
                            <m:t>𝐦𝐢𝐧</m:t>
                          </m:r>
                        </m:fName>
                        <m:e>
                          <m:nary>
                            <m:naryPr>
                              <m:chr m:val="∑"/>
                              <m:supHide m:val="on"/>
                              <m:ctrlPr>
                                <a:rPr lang="it-IT" sz="1800" b="1" i="1" smtClean="0">
                                  <a:solidFill>
                                    <a:schemeClr val="tx1"/>
                                  </a:solidFill>
                                  <a:latin typeface="Cambria Math" panose="02040503050406030204" pitchFamily="18" charset="0"/>
                                </a:rPr>
                              </m:ctrlPr>
                            </m:naryPr>
                            <m:sub>
                              <m:r>
                                <m:rPr>
                                  <m:brk m:alnAt="7"/>
                                </m:rPr>
                                <a:rPr lang="it-IT" sz="1800" b="1" i="1" smtClean="0">
                                  <a:solidFill>
                                    <a:schemeClr val="tx1"/>
                                  </a:solidFill>
                                  <a:latin typeface="Cambria Math"/>
                                </a:rPr>
                                <m:t>(</m:t>
                              </m:r>
                              <m:r>
                                <a:rPr lang="it-IT" sz="1800" b="1" i="1" smtClean="0">
                                  <a:solidFill>
                                    <a:schemeClr val="tx1"/>
                                  </a:solidFill>
                                  <a:latin typeface="Cambria Math"/>
                                </a:rPr>
                                <m:t>𝒊</m:t>
                              </m:r>
                              <m:r>
                                <a:rPr lang="it-IT" sz="1800" b="1" i="1" smtClean="0">
                                  <a:solidFill>
                                    <a:schemeClr val="tx1"/>
                                  </a:solidFill>
                                  <a:latin typeface="Cambria Math"/>
                                </a:rPr>
                                <m:t>,</m:t>
                              </m:r>
                              <m:r>
                                <a:rPr lang="it-IT" sz="1800" b="1" i="1" smtClean="0">
                                  <a:solidFill>
                                    <a:schemeClr val="tx1"/>
                                  </a:solidFill>
                                  <a:latin typeface="Cambria Math"/>
                                </a:rPr>
                                <m:t>𝒋</m:t>
                              </m:r>
                              <m:r>
                                <a:rPr lang="it-IT" sz="1800" b="1" i="1" smtClean="0">
                                  <a:solidFill>
                                    <a:schemeClr val="tx1"/>
                                  </a:solidFill>
                                  <a:latin typeface="Cambria Math"/>
                                </a:rPr>
                                <m:t>)∈</m:t>
                              </m:r>
                              <m:r>
                                <a:rPr lang="it-IT" sz="1800" b="1" i="1" smtClean="0">
                                  <a:solidFill>
                                    <a:schemeClr val="tx1"/>
                                  </a:solidFill>
                                  <a:latin typeface="Cambria Math"/>
                                  <a:ea typeface="Cambria Math"/>
                                </a:rPr>
                                <m:t>𝑨</m:t>
                              </m:r>
                            </m:sub>
                            <m:sup/>
                            <m:e>
                              <m:sSub>
                                <m:sSubPr>
                                  <m:ctrlPr>
                                    <a:rPr lang="it-IT" sz="1800" b="1" i="1" smtClean="0">
                                      <a:solidFill>
                                        <a:schemeClr val="tx1"/>
                                      </a:solidFill>
                                      <a:latin typeface="Cambria Math" panose="02040503050406030204" pitchFamily="18" charset="0"/>
                                    </a:rPr>
                                  </m:ctrlPr>
                                </m:sSubPr>
                                <m:e>
                                  <m:r>
                                    <a:rPr lang="it-IT" sz="1800" b="1" i="1" smtClean="0">
                                      <a:solidFill>
                                        <a:schemeClr val="tx1"/>
                                      </a:solidFill>
                                      <a:latin typeface="Cambria Math" panose="02040503050406030204" pitchFamily="18" charset="0"/>
                                    </a:rPr>
                                    <m:t>𝒃</m:t>
                                  </m:r>
                                </m:e>
                                <m:sub>
                                  <m:r>
                                    <a:rPr lang="it-IT" sz="1800" b="1" i="1" smtClean="0">
                                      <a:solidFill>
                                        <a:schemeClr val="tx1"/>
                                      </a:solidFill>
                                      <a:latin typeface="Cambria Math"/>
                                    </a:rPr>
                                    <m:t>𝒊𝒋</m:t>
                                  </m:r>
                                </m:sub>
                              </m:sSub>
                              <m:sSub>
                                <m:sSubPr>
                                  <m:ctrlPr>
                                    <a:rPr lang="it-IT" sz="1800" b="1" i="1" smtClean="0">
                                      <a:solidFill>
                                        <a:schemeClr val="tx1"/>
                                      </a:solidFill>
                                      <a:latin typeface="Cambria Math" panose="02040503050406030204" pitchFamily="18" charset="0"/>
                                    </a:rPr>
                                  </m:ctrlPr>
                                </m:sSubPr>
                                <m:e>
                                  <m:r>
                                    <a:rPr lang="it-IT" sz="1800" b="1" i="1" smtClean="0">
                                      <a:solidFill>
                                        <a:schemeClr val="tx1"/>
                                      </a:solidFill>
                                      <a:latin typeface="Cambria Math" panose="02040503050406030204" pitchFamily="18" charset="0"/>
                                    </a:rPr>
                                    <m:t>𝒚</m:t>
                                  </m:r>
                                </m:e>
                                <m:sub>
                                  <m:r>
                                    <a:rPr lang="it-IT" sz="1800" b="1" i="1" smtClean="0">
                                      <a:solidFill>
                                        <a:schemeClr val="tx1"/>
                                      </a:solidFill>
                                      <a:latin typeface="Cambria Math"/>
                                    </a:rPr>
                                    <m:t>𝒊𝒋</m:t>
                                  </m:r>
                                </m:sub>
                              </m:sSub>
                            </m:e>
                          </m:nary>
                        </m:e>
                      </m:func>
                    </m:oMath>
                  </m:oMathPara>
                </a14:m>
                <a:endParaRPr lang="it-IT" sz="1800" b="1" dirty="0"/>
              </a:p>
            </p:txBody>
          </p:sp>
        </mc:Choice>
        <mc:Fallback xmlns="">
          <p:sp>
            <p:nvSpPr>
              <p:cNvPr id="10" name="CasellaDiTesto 9">
                <a:extLst>
                  <a:ext uri="{FF2B5EF4-FFF2-40B4-BE49-F238E27FC236}">
                    <a16:creationId xmlns:a16="http://schemas.microsoft.com/office/drawing/2014/main" id="{87F26C8B-E4E4-8C44-673E-84697633DF8F}"/>
                  </a:ext>
                </a:extLst>
              </p:cNvPr>
              <p:cNvSpPr txBox="1">
                <a:spLocks noRot="1" noChangeAspect="1" noMove="1" noResize="1" noEditPoints="1" noAdjustHandles="1" noChangeArrowheads="1" noChangeShapeType="1" noTextEdit="1"/>
              </p:cNvSpPr>
              <p:nvPr/>
            </p:nvSpPr>
            <p:spPr>
              <a:xfrm>
                <a:off x="1671785" y="2340032"/>
                <a:ext cx="1891736" cy="800219"/>
              </a:xfrm>
              <a:prstGeom prst="rect">
                <a:avLst/>
              </a:prstGeom>
              <a:blipFill>
                <a:blip r:embed="rId3"/>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1" name="CasellaDiTesto 10">
                <a:extLst>
                  <a:ext uri="{FF2B5EF4-FFF2-40B4-BE49-F238E27FC236}">
                    <a16:creationId xmlns:a16="http://schemas.microsoft.com/office/drawing/2014/main" id="{8C699841-FB67-6708-8FE5-702A8B3F7D6F}"/>
                  </a:ext>
                </a:extLst>
              </p:cNvPr>
              <p:cNvSpPr txBox="1"/>
              <p:nvPr/>
            </p:nvSpPr>
            <p:spPr>
              <a:xfrm>
                <a:off x="1446911" y="3168272"/>
                <a:ext cx="4204100" cy="9766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lang="it-IT" sz="1800" b="1" i="1" smtClean="0">
                              <a:latin typeface="Cambria Math" panose="02040503050406030204" pitchFamily="18" charset="0"/>
                            </a:rPr>
                          </m:ctrlPr>
                        </m:naryPr>
                        <m:sub>
                          <m:r>
                            <a:rPr lang="it-IT" sz="1800" b="1" i="1" smtClean="0">
                              <a:latin typeface="Cambria Math" panose="02040503050406030204" pitchFamily="18" charset="0"/>
                            </a:rPr>
                            <m:t>𝒌</m:t>
                          </m:r>
                          <m:r>
                            <a:rPr lang="it-IT" sz="1800" b="1" i="1" smtClean="0">
                              <a:latin typeface="Cambria Math"/>
                              <a:ea typeface="Cambria Math"/>
                            </a:rPr>
                            <m:t>∈</m:t>
                          </m:r>
                          <m:r>
                            <a:rPr lang="it-IT" sz="1800" b="1" i="1" smtClean="0">
                              <a:latin typeface="Cambria Math" panose="02040503050406030204" pitchFamily="18" charset="0"/>
                              <a:ea typeface="Cambria Math"/>
                            </a:rPr>
                            <m:t>𝑽</m:t>
                          </m:r>
                        </m:sub>
                        <m:sup/>
                        <m:e>
                          <m:sSub>
                            <m:sSubPr>
                              <m:ctrlPr>
                                <a:rPr lang="it-IT" sz="1800" b="1" i="1" smtClean="0">
                                  <a:latin typeface="Cambria Math" panose="02040503050406030204" pitchFamily="18" charset="0"/>
                                </a:rPr>
                              </m:ctrlPr>
                            </m:sSubPr>
                            <m:e>
                              <m:r>
                                <a:rPr lang="it-IT" sz="1800" b="1" i="1" smtClean="0">
                                  <a:latin typeface="Cambria Math" panose="02040503050406030204" pitchFamily="18" charset="0"/>
                                </a:rPr>
                                <m:t>𝒇</m:t>
                              </m:r>
                            </m:e>
                            <m:sub>
                              <m:r>
                                <a:rPr lang="it-IT" sz="1800" b="1" i="1" smtClean="0">
                                  <a:latin typeface="Cambria Math"/>
                                </a:rPr>
                                <m:t>𝒋</m:t>
                              </m:r>
                              <m:r>
                                <a:rPr lang="it-IT" sz="1800" b="1" i="1" smtClean="0">
                                  <a:latin typeface="Cambria Math" panose="02040503050406030204" pitchFamily="18" charset="0"/>
                                </a:rPr>
                                <m:t>𝒌</m:t>
                              </m:r>
                            </m:sub>
                          </m:sSub>
                        </m:e>
                      </m:nary>
                      <m:r>
                        <a:rPr lang="it-IT" sz="1800" b="1" i="1" smtClean="0">
                          <a:latin typeface="Cambria Math"/>
                        </a:rPr>
                        <m:t>−</m:t>
                      </m:r>
                      <m:nary>
                        <m:naryPr>
                          <m:chr m:val="∑"/>
                          <m:supHide m:val="on"/>
                          <m:ctrlPr>
                            <a:rPr lang="it-IT" sz="1800" b="1" i="1" smtClean="0">
                              <a:latin typeface="Cambria Math" panose="02040503050406030204" pitchFamily="18" charset="0"/>
                            </a:rPr>
                          </m:ctrlPr>
                        </m:naryPr>
                        <m:sub>
                          <m:r>
                            <a:rPr lang="it-IT" sz="1800" b="1" i="1" smtClean="0">
                              <a:latin typeface="Cambria Math" panose="02040503050406030204" pitchFamily="18" charset="0"/>
                            </a:rPr>
                            <m:t>𝒌</m:t>
                          </m:r>
                          <m:r>
                            <a:rPr lang="it-IT" sz="1800" b="1" i="1" smtClean="0">
                              <a:latin typeface="Cambria Math"/>
                              <a:ea typeface="Cambria Math"/>
                            </a:rPr>
                            <m:t>∈</m:t>
                          </m:r>
                          <m:r>
                            <a:rPr lang="it-IT" sz="1800" b="1" i="1" smtClean="0">
                              <a:latin typeface="Cambria Math" panose="02040503050406030204" pitchFamily="18" charset="0"/>
                              <a:ea typeface="Cambria Math"/>
                            </a:rPr>
                            <m:t>𝑽</m:t>
                          </m:r>
                        </m:sub>
                        <m:sup/>
                        <m:e>
                          <m:sSub>
                            <m:sSubPr>
                              <m:ctrlPr>
                                <a:rPr lang="it-IT" sz="1800" b="1" i="1" smtClean="0">
                                  <a:latin typeface="Cambria Math" panose="02040503050406030204" pitchFamily="18" charset="0"/>
                                </a:rPr>
                              </m:ctrlPr>
                            </m:sSubPr>
                            <m:e>
                              <m:r>
                                <a:rPr lang="it-IT" sz="1800" b="1" i="1" smtClean="0">
                                  <a:latin typeface="Cambria Math" panose="02040503050406030204" pitchFamily="18" charset="0"/>
                                </a:rPr>
                                <m:t>𝒇</m:t>
                              </m:r>
                            </m:e>
                            <m:sub>
                              <m:r>
                                <a:rPr lang="it-IT" sz="1800" b="1" i="1" smtClean="0">
                                  <a:latin typeface="Cambria Math" panose="02040503050406030204" pitchFamily="18" charset="0"/>
                                </a:rPr>
                                <m:t>𝒌𝒋</m:t>
                              </m:r>
                            </m:sub>
                          </m:sSub>
                        </m:e>
                      </m:nary>
                      <m:r>
                        <a:rPr lang="it-IT" sz="1800" b="1" i="1" smtClean="0">
                          <a:latin typeface="Cambria Math"/>
                        </a:rPr>
                        <m:t>=</m:t>
                      </m:r>
                      <m:d>
                        <m:dPr>
                          <m:begChr m:val="{"/>
                          <m:endChr m:val=""/>
                          <m:ctrlPr>
                            <a:rPr lang="it-IT" sz="1800" b="1" i="1" smtClean="0">
                              <a:latin typeface="Cambria Math" panose="02040503050406030204" pitchFamily="18" charset="0"/>
                            </a:rPr>
                          </m:ctrlPr>
                        </m:dPr>
                        <m:e>
                          <m:m>
                            <m:mPr>
                              <m:mcs>
                                <m:mc>
                                  <m:mcPr>
                                    <m:count m:val="1"/>
                                    <m:mcJc m:val="center"/>
                                  </m:mcPr>
                                </m:mc>
                              </m:mcs>
                              <m:ctrlPr>
                                <a:rPr lang="it-IT" sz="1800" b="1" i="1" smtClean="0">
                                  <a:latin typeface="Cambria Math" panose="02040503050406030204" pitchFamily="18" charset="0"/>
                                </a:rPr>
                              </m:ctrlPr>
                            </m:mPr>
                            <m:mr>
                              <m:e>
                                <m:r>
                                  <m:rPr>
                                    <m:brk m:alnAt="7"/>
                                  </m:rPr>
                                  <a:rPr lang="it-IT" sz="1800" b="1" i="1" smtClean="0">
                                    <a:latin typeface="Cambria Math"/>
                                  </a:rPr>
                                  <m:t>𝒏</m:t>
                                </m:r>
                                <m:r>
                                  <a:rPr lang="it-IT" sz="1800" b="1" i="1" smtClean="0">
                                    <a:latin typeface="Cambria Math"/>
                                  </a:rPr>
                                  <m:t>−</m:t>
                                </m:r>
                                <m:r>
                                  <a:rPr lang="it-IT" sz="1800" b="1" i="1" smtClean="0">
                                    <a:latin typeface="Cambria Math"/>
                                  </a:rPr>
                                  <m:t>𝟏</m:t>
                                </m:r>
                                <m:r>
                                  <a:rPr lang="it-IT" sz="1800" b="1" i="1" smtClean="0">
                                    <a:latin typeface="Cambria Math"/>
                                  </a:rPr>
                                  <m:t>       </m:t>
                                </m:r>
                                <m:r>
                                  <a:rPr lang="it-IT" sz="1800" b="1" i="1" smtClean="0">
                                    <a:latin typeface="Cambria Math"/>
                                  </a:rPr>
                                  <m:t>𝒔𝒆</m:t>
                                </m:r>
                                <m:r>
                                  <a:rPr lang="it-IT" sz="1800" b="1" i="1" smtClean="0">
                                    <a:latin typeface="Cambria Math"/>
                                  </a:rPr>
                                  <m:t>    </m:t>
                                </m:r>
                                <m:r>
                                  <a:rPr lang="it-IT" sz="1800" b="1" i="1" smtClean="0">
                                    <a:latin typeface="Cambria Math" panose="02040503050406030204" pitchFamily="18" charset="0"/>
                                  </a:rPr>
                                  <m:t>𝒋</m:t>
                                </m:r>
                                <m:r>
                                  <a:rPr lang="it-IT" sz="1800" b="1" i="1" smtClean="0">
                                    <a:latin typeface="Cambria Math"/>
                                  </a:rPr>
                                  <m:t>=</m:t>
                                </m:r>
                                <m:r>
                                  <a:rPr lang="it-IT" sz="1800" b="1" i="1" smtClean="0">
                                    <a:latin typeface="Cambria Math"/>
                                  </a:rPr>
                                  <m:t>𝒔</m:t>
                                </m:r>
                              </m:e>
                            </m:mr>
                            <m:mr>
                              <m:e/>
                            </m:mr>
                            <m:mr>
                              <m:e>
                                <m:r>
                                  <a:rPr lang="it-IT" sz="1800" b="1" i="1" smtClean="0">
                                    <a:latin typeface="Cambria Math" panose="02040503050406030204" pitchFamily="18" charset="0"/>
                                  </a:rPr>
                                  <m:t>−</m:t>
                                </m:r>
                                <m:r>
                                  <a:rPr lang="it-IT" sz="1800" b="1" i="1" smtClean="0">
                                    <a:latin typeface="Cambria Math"/>
                                  </a:rPr>
                                  <m:t>𝟏</m:t>
                                </m:r>
                                <m:r>
                                  <a:rPr lang="it-IT" sz="1800" b="1" i="1" smtClean="0">
                                    <a:latin typeface="Cambria Math"/>
                                  </a:rPr>
                                  <m:t>    </m:t>
                                </m:r>
                                <m:r>
                                  <a:rPr lang="it-IT" sz="1800" b="1" i="1" smtClean="0">
                                    <a:latin typeface="Cambria Math"/>
                                  </a:rPr>
                                  <m:t>𝒔𝒆</m:t>
                                </m:r>
                                <m:r>
                                  <a:rPr lang="it-IT" sz="1800" b="1" i="1" smtClean="0">
                                    <a:latin typeface="Cambria Math"/>
                                  </a:rPr>
                                  <m:t>    </m:t>
                                </m:r>
                                <m:r>
                                  <a:rPr lang="it-IT" sz="1800" b="1" i="1" smtClean="0">
                                    <a:latin typeface="Cambria Math" panose="02040503050406030204" pitchFamily="18" charset="0"/>
                                  </a:rPr>
                                  <m:t>𝒋</m:t>
                                </m:r>
                                <m:r>
                                  <a:rPr lang="it-IT" sz="1800" b="1" i="1">
                                    <a:latin typeface="Cambria Math"/>
                                    <a:ea typeface="Cambria Math"/>
                                  </a:rPr>
                                  <m:t>∈</m:t>
                                </m:r>
                                <m:r>
                                  <a:rPr lang="it-IT" sz="1800" b="1" i="1" smtClean="0">
                                    <a:latin typeface="Cambria Math"/>
                                    <a:ea typeface="Cambria Math"/>
                                  </a:rPr>
                                  <m:t>𝑽</m:t>
                                </m:r>
                                <m:r>
                                  <a:rPr lang="it-IT" sz="1800" b="1" i="1" smtClean="0">
                                    <a:latin typeface="Cambria Math"/>
                                    <a:ea typeface="Cambria Math"/>
                                  </a:rPr>
                                  <m:t>∖</m:t>
                                </m:r>
                                <m:r>
                                  <a:rPr lang="it-IT" sz="1800" b="1" i="1" smtClean="0">
                                    <a:latin typeface="Cambria Math"/>
                                    <a:ea typeface="Cambria Math"/>
                                  </a:rPr>
                                  <m:t>𝒔</m:t>
                                </m:r>
                                <m:r>
                                  <a:rPr lang="it-IT" sz="1800" b="1" i="1" smtClean="0">
                                    <a:latin typeface="Cambria Math"/>
                                  </a:rPr>
                                  <m:t> </m:t>
                                </m:r>
                              </m:e>
                            </m:mr>
                          </m:m>
                        </m:e>
                      </m:d>
                    </m:oMath>
                  </m:oMathPara>
                </a14:m>
                <a:endParaRPr lang="it-IT" sz="1800" b="1" dirty="0"/>
              </a:p>
            </p:txBody>
          </p:sp>
        </mc:Choice>
        <mc:Fallback xmlns="">
          <p:sp>
            <p:nvSpPr>
              <p:cNvPr id="11" name="CasellaDiTesto 10">
                <a:extLst>
                  <a:ext uri="{FF2B5EF4-FFF2-40B4-BE49-F238E27FC236}">
                    <a16:creationId xmlns:a16="http://schemas.microsoft.com/office/drawing/2014/main" id="{8C699841-FB67-6708-8FE5-702A8B3F7D6F}"/>
                  </a:ext>
                </a:extLst>
              </p:cNvPr>
              <p:cNvSpPr txBox="1">
                <a:spLocks noRot="1" noChangeAspect="1" noMove="1" noResize="1" noEditPoints="1" noAdjustHandles="1" noChangeArrowheads="1" noChangeShapeType="1" noTextEdit="1"/>
              </p:cNvSpPr>
              <p:nvPr/>
            </p:nvSpPr>
            <p:spPr>
              <a:xfrm>
                <a:off x="1446911" y="3168272"/>
                <a:ext cx="4204100" cy="976614"/>
              </a:xfrm>
              <a:prstGeom prst="rect">
                <a:avLst/>
              </a:prstGeom>
              <a:blipFill>
                <a:blip r:embed="rId4"/>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2" name="CasellaDiTesto 11">
                <a:extLst>
                  <a:ext uri="{FF2B5EF4-FFF2-40B4-BE49-F238E27FC236}">
                    <a16:creationId xmlns:a16="http://schemas.microsoft.com/office/drawing/2014/main" id="{19153A8A-A55B-4E6D-D61C-56583F754CB8}"/>
                  </a:ext>
                </a:extLst>
              </p:cNvPr>
              <p:cNvSpPr txBox="1"/>
              <p:nvPr/>
            </p:nvSpPr>
            <p:spPr>
              <a:xfrm>
                <a:off x="7129920" y="5399201"/>
                <a:ext cx="3573029" cy="1029128"/>
              </a:xfrm>
              <a:prstGeom prst="rect">
                <a:avLst/>
              </a:prstGeom>
              <a:gradFill>
                <a:gsLst>
                  <a:gs pos="0">
                    <a:schemeClr val="accent5">
                      <a:lumMod val="60000"/>
                      <a:lumOff val="40000"/>
                    </a:schemeClr>
                  </a:gs>
                  <a:gs pos="0">
                    <a:schemeClr val="accent5">
                      <a:lumMod val="40000"/>
                      <a:lumOff val="60000"/>
                    </a:schemeClr>
                  </a:gs>
                  <a:gs pos="11000">
                    <a:schemeClr val="accent5">
                      <a:lumMod val="40000"/>
                      <a:lumOff val="60000"/>
                    </a:schemeClr>
                  </a:gs>
                </a:gsLst>
                <a:lin ang="5400000" scaled="0"/>
              </a:gradFill>
              <a:ln w="12700">
                <a:solidFill>
                  <a:srgbClr val="C00000"/>
                </a:solidFill>
              </a:ln>
            </p:spPr>
            <p:txBody>
              <a:bodyPr wrap="none" rtlCol="0">
                <a:spAutoFit/>
              </a:bodyPr>
              <a:lstStyle/>
              <a:p>
                <a:pPr>
                  <a:lnSpc>
                    <a:spcPts val="2500"/>
                  </a:lnSpc>
                </a:pPr>
                <a14:m>
                  <m:oMathPara xmlns:m="http://schemas.openxmlformats.org/officeDocument/2006/math">
                    <m:oMathParaPr>
                      <m:jc m:val="left"/>
                    </m:oMathParaPr>
                    <m:oMath xmlns:m="http://schemas.openxmlformats.org/officeDocument/2006/math">
                      <m:r>
                        <a:rPr lang="it-IT" sz="1600" b="0" i="1" smtClean="0">
                          <a:solidFill>
                            <a:srgbClr val="C00000"/>
                          </a:solidFill>
                          <a:latin typeface="Cambria Math"/>
                        </a:rPr>
                        <m:t>𝑂𝑝𝑡</m:t>
                      </m:r>
                      <m:r>
                        <a:rPr lang="it-IT" sz="1600" b="0" i="1" smtClean="0">
                          <a:solidFill>
                            <a:srgbClr val="C00000"/>
                          </a:solidFill>
                          <a:latin typeface="Cambria Math"/>
                        </a:rPr>
                        <m:t>. </m:t>
                      </m:r>
                      <m:r>
                        <a:rPr lang="it-IT" sz="1600" b="0" i="1" smtClean="0">
                          <a:solidFill>
                            <a:srgbClr val="C00000"/>
                          </a:solidFill>
                          <a:latin typeface="Cambria Math"/>
                        </a:rPr>
                        <m:t>𝑠𝑜𝑙</m:t>
                      </m:r>
                      <m:r>
                        <a:rPr lang="it-IT" sz="1600" b="0" i="1" smtClean="0">
                          <a:solidFill>
                            <a:srgbClr val="C00000"/>
                          </a:solidFill>
                          <a:latin typeface="Cambria Math"/>
                        </a:rPr>
                        <m:t>.   </m:t>
                      </m:r>
                      <m:sSub>
                        <m:sSubPr>
                          <m:ctrlPr>
                            <a:rPr lang="it-IT" sz="1600" b="0" i="1" smtClean="0">
                              <a:solidFill>
                                <a:srgbClr val="C00000"/>
                              </a:solidFill>
                              <a:latin typeface="Cambria Math" panose="02040503050406030204" pitchFamily="18" charset="0"/>
                            </a:rPr>
                          </m:ctrlPr>
                        </m:sSubPr>
                        <m:e>
                          <m:sSub>
                            <m:sSubPr>
                              <m:ctrlPr>
                                <a:rPr lang="it-IT" sz="1600" i="1">
                                  <a:solidFill>
                                    <a:srgbClr val="C00000"/>
                                  </a:solidFill>
                                  <a:latin typeface="Cambria Math" panose="02040503050406030204" pitchFamily="18" charset="0"/>
                                </a:rPr>
                              </m:ctrlPr>
                            </m:sSubPr>
                            <m:e>
                              <m:r>
                                <a:rPr lang="it-IT" sz="1600" b="0" i="1" smtClean="0">
                                  <a:solidFill>
                                    <a:srgbClr val="C00000"/>
                                  </a:solidFill>
                                  <a:latin typeface="Cambria Math" panose="02040503050406030204" pitchFamily="18" charset="0"/>
                                </a:rPr>
                                <m:t>𝑦</m:t>
                              </m:r>
                            </m:e>
                            <m:sub>
                              <m:r>
                                <a:rPr lang="it-IT" sz="1600" b="0" i="1" smtClean="0">
                                  <a:solidFill>
                                    <a:srgbClr val="C00000"/>
                                  </a:solidFill>
                                  <a:latin typeface="Cambria Math"/>
                                </a:rPr>
                                <m:t>1</m:t>
                              </m:r>
                              <m:r>
                                <a:rPr lang="it-IT" sz="1600" b="0" i="1" smtClean="0">
                                  <a:solidFill>
                                    <a:srgbClr val="C00000"/>
                                  </a:solidFill>
                                  <a:latin typeface="Cambria Math" panose="02040503050406030204" pitchFamily="18" charset="0"/>
                                </a:rPr>
                                <m:t>2</m:t>
                              </m:r>
                            </m:sub>
                          </m:sSub>
                          <m:r>
                            <a:rPr lang="it-IT" sz="1600" i="1">
                              <a:solidFill>
                                <a:srgbClr val="C00000"/>
                              </a:solidFill>
                              <a:latin typeface="Cambria Math"/>
                            </a:rPr>
                            <m:t>=</m:t>
                          </m:r>
                          <m:r>
                            <a:rPr lang="it-IT" sz="1600" b="0" i="1" smtClean="0">
                              <a:solidFill>
                                <a:srgbClr val="C00000"/>
                              </a:solidFill>
                              <a:latin typeface="Cambria Math"/>
                            </a:rPr>
                            <m:t>1   </m:t>
                          </m:r>
                          <m:r>
                            <a:rPr lang="it-IT" sz="1600" b="0" i="1" smtClean="0">
                              <a:solidFill>
                                <a:srgbClr val="C00000"/>
                              </a:solidFill>
                              <a:latin typeface="Cambria Math" panose="02040503050406030204" pitchFamily="18" charset="0"/>
                            </a:rPr>
                            <m:t>𝑦</m:t>
                          </m:r>
                        </m:e>
                        <m:sub>
                          <m:r>
                            <a:rPr lang="it-IT" sz="1600" b="0" i="1" smtClean="0">
                              <a:solidFill>
                                <a:srgbClr val="C00000"/>
                              </a:solidFill>
                              <a:latin typeface="Cambria Math" panose="02040503050406030204" pitchFamily="18" charset="0"/>
                            </a:rPr>
                            <m:t>28</m:t>
                          </m:r>
                        </m:sub>
                      </m:sSub>
                      <m:r>
                        <a:rPr lang="it-IT" sz="1600" b="0" i="1" smtClean="0">
                          <a:solidFill>
                            <a:srgbClr val="C00000"/>
                          </a:solidFill>
                          <a:latin typeface="Cambria Math"/>
                        </a:rPr>
                        <m:t>=</m:t>
                      </m:r>
                      <m:sSub>
                        <m:sSubPr>
                          <m:ctrlPr>
                            <a:rPr lang="it-IT" sz="1600" b="0" i="1" smtClean="0">
                              <a:solidFill>
                                <a:srgbClr val="C00000"/>
                              </a:solidFill>
                              <a:latin typeface="Cambria Math" panose="02040503050406030204" pitchFamily="18" charset="0"/>
                            </a:rPr>
                          </m:ctrlPr>
                        </m:sSubPr>
                        <m:e>
                          <m:r>
                            <a:rPr lang="it-IT" sz="1600" b="0" i="1" smtClean="0">
                              <a:solidFill>
                                <a:srgbClr val="C00000"/>
                              </a:solidFill>
                              <a:latin typeface="Cambria Math" panose="02040503050406030204" pitchFamily="18" charset="0"/>
                            </a:rPr>
                            <m:t>1 </m:t>
                          </m:r>
                          <m:r>
                            <a:rPr lang="it-IT" sz="1600" b="0" i="1" smtClean="0">
                              <a:solidFill>
                                <a:srgbClr val="C00000"/>
                              </a:solidFill>
                              <a:latin typeface="Cambria Math"/>
                            </a:rPr>
                            <m:t>   </m:t>
                          </m:r>
                          <m:r>
                            <a:rPr lang="it-IT" sz="1600" b="0" i="1" smtClean="0">
                              <a:solidFill>
                                <a:srgbClr val="C00000"/>
                              </a:solidFill>
                              <a:latin typeface="Cambria Math" panose="02040503050406030204" pitchFamily="18" charset="0"/>
                            </a:rPr>
                            <m:t> </m:t>
                          </m:r>
                          <m:r>
                            <a:rPr lang="it-IT" sz="1600" b="0" i="1" smtClean="0">
                              <a:solidFill>
                                <a:srgbClr val="C00000"/>
                              </a:solidFill>
                              <a:latin typeface="Cambria Math" panose="02040503050406030204" pitchFamily="18" charset="0"/>
                            </a:rPr>
                            <m:t>𝑦</m:t>
                          </m:r>
                        </m:e>
                        <m:sub>
                          <m:r>
                            <a:rPr lang="it-IT" sz="1600" b="0" i="1" smtClean="0">
                              <a:solidFill>
                                <a:srgbClr val="C00000"/>
                              </a:solidFill>
                              <a:latin typeface="Cambria Math" panose="02040503050406030204" pitchFamily="18" charset="0"/>
                            </a:rPr>
                            <m:t>84</m:t>
                          </m:r>
                        </m:sub>
                      </m:sSub>
                      <m:r>
                        <a:rPr lang="it-IT" sz="1600" b="0" i="1" smtClean="0">
                          <a:solidFill>
                            <a:srgbClr val="C00000"/>
                          </a:solidFill>
                          <a:latin typeface="Cambria Math"/>
                        </a:rPr>
                        <m:t>=</m:t>
                      </m:r>
                      <m:r>
                        <a:rPr lang="it-IT" sz="1600" b="0" i="1" smtClean="0">
                          <a:solidFill>
                            <a:srgbClr val="C00000"/>
                          </a:solidFill>
                          <a:latin typeface="Cambria Math" panose="02040503050406030204" pitchFamily="18" charset="0"/>
                        </a:rPr>
                        <m:t>1</m:t>
                      </m:r>
                      <m:r>
                        <a:rPr lang="it-IT" sz="1600" b="0" i="1" smtClean="0">
                          <a:solidFill>
                            <a:srgbClr val="C00000"/>
                          </a:solidFill>
                          <a:latin typeface="Cambria Math"/>
                        </a:rPr>
                        <m:t> </m:t>
                      </m:r>
                    </m:oMath>
                  </m:oMathPara>
                </a14:m>
                <a:endParaRPr lang="it-IT" sz="1600" b="0" i="1" dirty="0">
                  <a:solidFill>
                    <a:srgbClr val="C00000"/>
                  </a:solidFill>
                  <a:latin typeface="Cambria Math"/>
                </a:endParaRPr>
              </a:p>
              <a:p>
                <a:pPr>
                  <a:lnSpc>
                    <a:spcPts val="2500"/>
                  </a:lnSpc>
                </a:pPr>
                <a14:m>
                  <m:oMath xmlns:m="http://schemas.openxmlformats.org/officeDocument/2006/math">
                    <m:sSub>
                      <m:sSubPr>
                        <m:ctrlPr>
                          <a:rPr lang="it-IT" sz="1600" i="1">
                            <a:solidFill>
                              <a:srgbClr val="C00000"/>
                            </a:solidFill>
                            <a:latin typeface="Cambria Math" panose="02040503050406030204" pitchFamily="18" charset="0"/>
                          </a:rPr>
                        </m:ctrlPr>
                      </m:sSubPr>
                      <m:e>
                        <m:r>
                          <a:rPr lang="it-IT" sz="1600" b="0" i="1" smtClean="0">
                            <a:solidFill>
                              <a:srgbClr val="C00000"/>
                            </a:solidFill>
                            <a:latin typeface="Cambria Math"/>
                          </a:rPr>
                          <m:t>                   </m:t>
                        </m:r>
                        <m:r>
                          <a:rPr lang="it-IT" sz="1600" b="0" i="1" smtClean="0">
                            <a:solidFill>
                              <a:srgbClr val="C00000"/>
                            </a:solidFill>
                            <a:latin typeface="Cambria Math" panose="02040503050406030204" pitchFamily="18" charset="0"/>
                          </a:rPr>
                          <m:t>𝑦</m:t>
                        </m:r>
                      </m:e>
                      <m:sub>
                        <m:r>
                          <a:rPr lang="it-IT" sz="1600" b="0" i="1" smtClean="0">
                            <a:solidFill>
                              <a:srgbClr val="C00000"/>
                            </a:solidFill>
                            <a:latin typeface="Cambria Math" panose="02040503050406030204" pitchFamily="18" charset="0"/>
                          </a:rPr>
                          <m:t>83</m:t>
                        </m:r>
                      </m:sub>
                    </m:sSub>
                    <m:r>
                      <a:rPr lang="it-IT" sz="1600" i="1">
                        <a:solidFill>
                          <a:srgbClr val="C00000"/>
                        </a:solidFill>
                        <a:latin typeface="Cambria Math"/>
                      </a:rPr>
                      <m:t>=</m:t>
                    </m:r>
                    <m:r>
                      <a:rPr lang="it-IT" sz="1600" b="0" i="1" smtClean="0">
                        <a:solidFill>
                          <a:srgbClr val="C00000"/>
                        </a:solidFill>
                        <a:latin typeface="Cambria Math" panose="02040503050406030204" pitchFamily="18" charset="0"/>
                      </a:rPr>
                      <m:t>1</m:t>
                    </m:r>
                  </m:oMath>
                </a14:m>
                <a:r>
                  <a:rPr lang="it-IT" sz="1600" i="1" dirty="0">
                    <a:solidFill>
                      <a:srgbClr val="C00000"/>
                    </a:solidFill>
                    <a:latin typeface="Cambria Math"/>
                  </a:rPr>
                  <a:t>   </a:t>
                </a:r>
                <a14:m>
                  <m:oMath xmlns:m="http://schemas.openxmlformats.org/officeDocument/2006/math">
                    <m:sSub>
                      <m:sSubPr>
                        <m:ctrlPr>
                          <a:rPr lang="it-IT" sz="1600" i="1" dirty="0" smtClean="0">
                            <a:solidFill>
                              <a:srgbClr val="C00000"/>
                            </a:solidFill>
                            <a:latin typeface="Cambria Math" panose="02040503050406030204" pitchFamily="18" charset="0"/>
                          </a:rPr>
                        </m:ctrlPr>
                      </m:sSubPr>
                      <m:e>
                        <m:r>
                          <a:rPr lang="it-IT" sz="1600" b="0" i="1" dirty="0" smtClean="0">
                            <a:solidFill>
                              <a:srgbClr val="C00000"/>
                            </a:solidFill>
                            <a:latin typeface="Cambria Math" panose="02040503050406030204" pitchFamily="18" charset="0"/>
                          </a:rPr>
                          <m:t>𝑦</m:t>
                        </m:r>
                      </m:e>
                      <m:sub>
                        <m:r>
                          <a:rPr lang="it-IT" sz="1600" b="0" i="1" dirty="0" smtClean="0">
                            <a:solidFill>
                              <a:srgbClr val="C00000"/>
                            </a:solidFill>
                            <a:latin typeface="Cambria Math" panose="02040503050406030204" pitchFamily="18" charset="0"/>
                          </a:rPr>
                          <m:t>39</m:t>
                        </m:r>
                      </m:sub>
                    </m:sSub>
                    <m:r>
                      <a:rPr lang="it-IT" sz="1600" b="0" i="1" dirty="0" smtClean="0">
                        <a:solidFill>
                          <a:srgbClr val="C00000"/>
                        </a:solidFill>
                        <a:latin typeface="Cambria Math"/>
                      </a:rPr>
                      <m:t>=</m:t>
                    </m:r>
                    <m:r>
                      <a:rPr lang="it-IT" sz="1600" b="0" i="1" dirty="0" smtClean="0">
                        <a:solidFill>
                          <a:srgbClr val="C00000"/>
                        </a:solidFill>
                        <a:latin typeface="Cambria Math" panose="02040503050406030204" pitchFamily="18" charset="0"/>
                      </a:rPr>
                      <m:t>1</m:t>
                    </m:r>
                    <m:r>
                      <a:rPr lang="it-IT" sz="1600" b="0" i="1" dirty="0" smtClean="0">
                        <a:solidFill>
                          <a:srgbClr val="C00000"/>
                        </a:solidFill>
                        <a:latin typeface="Cambria Math"/>
                      </a:rPr>
                      <m:t>    </m:t>
                    </m:r>
                    <m:sSub>
                      <m:sSubPr>
                        <m:ctrlPr>
                          <a:rPr lang="it-IT" sz="1600" b="0" i="1" dirty="0" smtClean="0">
                            <a:solidFill>
                              <a:srgbClr val="C00000"/>
                            </a:solidFill>
                            <a:latin typeface="Cambria Math" panose="02040503050406030204" pitchFamily="18" charset="0"/>
                          </a:rPr>
                        </m:ctrlPr>
                      </m:sSubPr>
                      <m:e>
                        <m:r>
                          <a:rPr lang="it-IT" sz="1600" b="0" i="1" dirty="0" smtClean="0">
                            <a:solidFill>
                              <a:srgbClr val="C00000"/>
                            </a:solidFill>
                            <a:latin typeface="Cambria Math" panose="02040503050406030204" pitchFamily="18" charset="0"/>
                          </a:rPr>
                          <m:t>𝑦</m:t>
                        </m:r>
                      </m:e>
                      <m:sub>
                        <m:r>
                          <a:rPr lang="it-IT" sz="1600" b="0" i="1" dirty="0" smtClean="0">
                            <a:solidFill>
                              <a:srgbClr val="C00000"/>
                            </a:solidFill>
                            <a:latin typeface="Cambria Math" panose="02040503050406030204" pitchFamily="18" charset="0"/>
                          </a:rPr>
                          <m:t>87</m:t>
                        </m:r>
                      </m:sub>
                    </m:sSub>
                    <m:r>
                      <a:rPr lang="it-IT" sz="1600" b="0" i="1" dirty="0" smtClean="0">
                        <a:solidFill>
                          <a:srgbClr val="C00000"/>
                        </a:solidFill>
                        <a:latin typeface="Cambria Math"/>
                      </a:rPr>
                      <m:t>=1</m:t>
                    </m:r>
                  </m:oMath>
                </a14:m>
                <a:endParaRPr lang="it-IT" sz="1600" b="0" i="1" dirty="0">
                  <a:solidFill>
                    <a:srgbClr val="C00000"/>
                  </a:solidFill>
                  <a:latin typeface="Cambria Math"/>
                </a:endParaRPr>
              </a:p>
              <a:p>
                <a:pPr>
                  <a:lnSpc>
                    <a:spcPts val="2500"/>
                  </a:lnSpc>
                </a:pPr>
                <a:r>
                  <a:rPr lang="it-IT" sz="1600" i="1" dirty="0">
                    <a:solidFill>
                      <a:srgbClr val="C00000"/>
                    </a:solidFill>
                    <a:latin typeface="Cambria Math"/>
                  </a:rPr>
                  <a:t>                    </a:t>
                </a:r>
                <a14:m>
                  <m:oMath xmlns:m="http://schemas.openxmlformats.org/officeDocument/2006/math">
                    <m:sSub>
                      <m:sSubPr>
                        <m:ctrlPr>
                          <a:rPr lang="it-IT" sz="1600" b="0" i="1" smtClean="0">
                            <a:solidFill>
                              <a:srgbClr val="C00000"/>
                            </a:solidFill>
                            <a:latin typeface="Cambria Math" panose="02040503050406030204" pitchFamily="18" charset="0"/>
                          </a:rPr>
                        </m:ctrlPr>
                      </m:sSubPr>
                      <m:e>
                        <m:r>
                          <a:rPr lang="it-IT" sz="1600" b="0" i="1" smtClean="0">
                            <a:solidFill>
                              <a:srgbClr val="C00000"/>
                            </a:solidFill>
                            <a:latin typeface="Cambria Math" panose="02040503050406030204" pitchFamily="18" charset="0"/>
                          </a:rPr>
                          <m:t>𝑦</m:t>
                        </m:r>
                      </m:e>
                      <m:sub>
                        <m:r>
                          <a:rPr lang="it-IT" sz="1600" b="0" i="1" smtClean="0">
                            <a:solidFill>
                              <a:srgbClr val="C00000"/>
                            </a:solidFill>
                            <a:latin typeface="Cambria Math" panose="02040503050406030204" pitchFamily="18" charset="0"/>
                          </a:rPr>
                          <m:t>76</m:t>
                        </m:r>
                      </m:sub>
                    </m:sSub>
                    <m:r>
                      <a:rPr lang="it-IT" sz="1600" b="0" i="1" smtClean="0">
                        <a:solidFill>
                          <a:srgbClr val="C00000"/>
                        </a:solidFill>
                        <a:latin typeface="Cambria Math"/>
                      </a:rPr>
                      <m:t>=</m:t>
                    </m:r>
                    <m:sSub>
                      <m:sSubPr>
                        <m:ctrlPr>
                          <a:rPr lang="it-IT" sz="1600" b="0" i="1" smtClean="0">
                            <a:solidFill>
                              <a:srgbClr val="C00000"/>
                            </a:solidFill>
                            <a:latin typeface="Cambria Math" panose="02040503050406030204" pitchFamily="18" charset="0"/>
                          </a:rPr>
                        </m:ctrlPr>
                      </m:sSubPr>
                      <m:e>
                        <m:r>
                          <a:rPr lang="it-IT" sz="1600" b="0" i="1" smtClean="0">
                            <a:solidFill>
                              <a:srgbClr val="C00000"/>
                            </a:solidFill>
                            <a:latin typeface="Cambria Math" panose="02040503050406030204" pitchFamily="18" charset="0"/>
                          </a:rPr>
                          <m:t>1</m:t>
                        </m:r>
                        <m:r>
                          <a:rPr lang="it-IT" sz="1600" b="0" i="1" smtClean="0">
                            <a:solidFill>
                              <a:srgbClr val="C00000"/>
                            </a:solidFill>
                            <a:latin typeface="Cambria Math"/>
                          </a:rPr>
                          <m:t>      </m:t>
                        </m:r>
                        <m:r>
                          <a:rPr lang="it-IT" sz="1600" b="0" i="1" smtClean="0">
                            <a:solidFill>
                              <a:srgbClr val="C00000"/>
                            </a:solidFill>
                            <a:latin typeface="Cambria Math" panose="02040503050406030204" pitchFamily="18" charset="0"/>
                          </a:rPr>
                          <m:t>𝑦</m:t>
                        </m:r>
                      </m:e>
                      <m:sub>
                        <m:r>
                          <a:rPr lang="it-IT" sz="1600" b="0" i="1" smtClean="0">
                            <a:solidFill>
                              <a:srgbClr val="C00000"/>
                            </a:solidFill>
                            <a:latin typeface="Cambria Math" panose="02040503050406030204" pitchFamily="18" charset="0"/>
                          </a:rPr>
                          <m:t>15</m:t>
                        </m:r>
                      </m:sub>
                    </m:sSub>
                    <m:r>
                      <a:rPr lang="it-IT" sz="1600" b="0" i="1" smtClean="0">
                        <a:solidFill>
                          <a:srgbClr val="C00000"/>
                        </a:solidFill>
                        <a:latin typeface="Cambria Math"/>
                      </a:rPr>
                      <m:t>=1</m:t>
                    </m:r>
                  </m:oMath>
                </a14:m>
                <a:endParaRPr lang="it-IT" sz="1600" b="0" dirty="0">
                  <a:solidFill>
                    <a:srgbClr val="C00000"/>
                  </a:solidFill>
                </a:endParaRPr>
              </a:p>
            </p:txBody>
          </p:sp>
        </mc:Choice>
        <mc:Fallback xmlns="">
          <p:sp>
            <p:nvSpPr>
              <p:cNvPr id="12" name="CasellaDiTesto 11">
                <a:extLst>
                  <a:ext uri="{FF2B5EF4-FFF2-40B4-BE49-F238E27FC236}">
                    <a16:creationId xmlns:a16="http://schemas.microsoft.com/office/drawing/2014/main" id="{19153A8A-A55B-4E6D-D61C-56583F754CB8}"/>
                  </a:ext>
                </a:extLst>
              </p:cNvPr>
              <p:cNvSpPr txBox="1">
                <a:spLocks noRot="1" noChangeAspect="1" noMove="1" noResize="1" noEditPoints="1" noAdjustHandles="1" noChangeArrowheads="1" noChangeShapeType="1" noTextEdit="1"/>
              </p:cNvSpPr>
              <p:nvPr/>
            </p:nvSpPr>
            <p:spPr>
              <a:xfrm>
                <a:off x="7129920" y="5399201"/>
                <a:ext cx="3573029" cy="1029128"/>
              </a:xfrm>
              <a:prstGeom prst="rect">
                <a:avLst/>
              </a:prstGeom>
              <a:blipFill>
                <a:blip r:embed="rId5"/>
                <a:stretch>
                  <a:fillRect/>
                </a:stretch>
              </a:blipFill>
              <a:ln w="12700">
                <a:solidFill>
                  <a:srgbClr val="C00000"/>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 name="CasellaDiTesto 12">
                <a:extLst>
                  <a:ext uri="{FF2B5EF4-FFF2-40B4-BE49-F238E27FC236}">
                    <a16:creationId xmlns:a16="http://schemas.microsoft.com/office/drawing/2014/main" id="{91EABD94-BF2C-3BAC-D2A5-8543D681B4E9}"/>
                  </a:ext>
                </a:extLst>
              </p:cNvPr>
              <p:cNvSpPr txBox="1"/>
              <p:nvPr/>
            </p:nvSpPr>
            <p:spPr>
              <a:xfrm>
                <a:off x="1452073" y="5455624"/>
                <a:ext cx="3610989" cy="395621"/>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it-IT" sz="1800" b="1" i="1" smtClean="0">
                              <a:latin typeface="Cambria Math" panose="02040503050406030204" pitchFamily="18" charset="0"/>
                            </a:rPr>
                          </m:ctrlPr>
                        </m:sSubPr>
                        <m:e>
                          <m:r>
                            <a:rPr lang="it-IT" sz="1800" b="1" i="1" smtClean="0">
                              <a:latin typeface="Cambria Math" panose="02040503050406030204" pitchFamily="18" charset="0"/>
                            </a:rPr>
                            <m:t>𝒇</m:t>
                          </m:r>
                        </m:e>
                        <m:sub>
                          <m:r>
                            <a:rPr lang="it-IT" sz="1800" b="1" i="1" smtClean="0">
                              <a:latin typeface="Cambria Math"/>
                            </a:rPr>
                            <m:t>𝒊𝒋</m:t>
                          </m:r>
                        </m:sub>
                      </m:sSub>
                      <m:r>
                        <a:rPr lang="it-IT" sz="1800" b="1" i="1">
                          <a:latin typeface="Cambria Math"/>
                          <a:ea typeface="Cambria Math"/>
                        </a:rPr>
                        <m:t>≥</m:t>
                      </m:r>
                      <m:r>
                        <a:rPr lang="it-IT" sz="1800" b="1" i="1" smtClean="0">
                          <a:latin typeface="Cambria Math"/>
                          <a:ea typeface="Cambria Math"/>
                        </a:rPr>
                        <m:t>𝟎</m:t>
                      </m:r>
                      <m:r>
                        <a:rPr lang="it-IT" sz="1800" b="1" i="1" smtClean="0">
                          <a:latin typeface="Cambria Math" panose="02040503050406030204" pitchFamily="18" charset="0"/>
                          <a:ea typeface="Cambria Math"/>
                        </a:rPr>
                        <m:t>;   </m:t>
                      </m:r>
                      <m:sSub>
                        <m:sSubPr>
                          <m:ctrlPr>
                            <a:rPr lang="it-IT" sz="1800" b="1" i="1" smtClean="0">
                              <a:latin typeface="Cambria Math" panose="02040503050406030204" pitchFamily="18" charset="0"/>
                              <a:ea typeface="Cambria Math"/>
                            </a:rPr>
                          </m:ctrlPr>
                        </m:sSubPr>
                        <m:e>
                          <m:r>
                            <a:rPr lang="it-IT" sz="1800" b="1" i="1" smtClean="0">
                              <a:latin typeface="Cambria Math" panose="02040503050406030204" pitchFamily="18" charset="0"/>
                              <a:ea typeface="Cambria Math"/>
                            </a:rPr>
                            <m:t>𝒚</m:t>
                          </m:r>
                        </m:e>
                        <m:sub>
                          <m:r>
                            <a:rPr lang="it-IT" sz="1800" b="1" i="1" smtClean="0">
                              <a:latin typeface="Cambria Math" panose="02040503050406030204" pitchFamily="18" charset="0"/>
                              <a:ea typeface="Cambria Math"/>
                            </a:rPr>
                            <m:t>𝒊𝒋</m:t>
                          </m:r>
                        </m:sub>
                      </m:sSub>
                      <m:r>
                        <a:rPr lang="it-IT" sz="1800" b="1" i="1" smtClean="0">
                          <a:latin typeface="Cambria Math" panose="02040503050406030204" pitchFamily="18" charset="0"/>
                          <a:ea typeface="Cambria Math"/>
                        </a:rPr>
                        <m:t>=</m:t>
                      </m:r>
                      <m:r>
                        <a:rPr lang="it-IT" sz="1800" b="1" i="1" smtClean="0">
                          <a:latin typeface="Cambria Math" panose="02040503050406030204" pitchFamily="18" charset="0"/>
                          <a:ea typeface="Cambria Math"/>
                        </a:rPr>
                        <m:t>𝟎</m:t>
                      </m:r>
                      <m:r>
                        <a:rPr lang="it-IT" sz="1800" b="1" i="1" smtClean="0">
                          <a:latin typeface="Cambria Math" panose="02040503050406030204" pitchFamily="18" charset="0"/>
                          <a:ea typeface="Cambria Math"/>
                        </a:rPr>
                        <m:t>/</m:t>
                      </m:r>
                      <m:r>
                        <a:rPr lang="it-IT" sz="1800" b="1" i="1" smtClean="0">
                          <a:latin typeface="Cambria Math" panose="02040503050406030204" pitchFamily="18" charset="0"/>
                          <a:ea typeface="Cambria Math"/>
                        </a:rPr>
                        <m:t>𝟏</m:t>
                      </m:r>
                      <m:r>
                        <a:rPr lang="it-IT" sz="1800" b="1" i="1" smtClean="0">
                          <a:latin typeface="Cambria Math"/>
                          <a:ea typeface="Cambria Math"/>
                        </a:rPr>
                        <m:t>           </m:t>
                      </m:r>
                      <m:d>
                        <m:dPr>
                          <m:ctrlPr>
                            <a:rPr lang="it-IT" sz="1800" b="1" i="1" smtClean="0">
                              <a:latin typeface="Cambria Math" panose="02040503050406030204" pitchFamily="18" charset="0"/>
                              <a:ea typeface="Cambria Math"/>
                            </a:rPr>
                          </m:ctrlPr>
                        </m:dPr>
                        <m:e>
                          <m:r>
                            <a:rPr lang="it-IT" sz="1800" b="1" i="1" smtClean="0">
                              <a:latin typeface="Cambria Math"/>
                              <a:ea typeface="Cambria Math"/>
                            </a:rPr>
                            <m:t>𝒊</m:t>
                          </m:r>
                          <m:r>
                            <a:rPr lang="it-IT" sz="1800" b="1" i="1" smtClean="0">
                              <a:latin typeface="Cambria Math"/>
                              <a:ea typeface="Cambria Math"/>
                            </a:rPr>
                            <m:t>,</m:t>
                          </m:r>
                          <m:r>
                            <a:rPr lang="it-IT" sz="1800" b="1" i="1" smtClean="0">
                              <a:latin typeface="Cambria Math"/>
                              <a:ea typeface="Cambria Math"/>
                            </a:rPr>
                            <m:t>𝒋</m:t>
                          </m:r>
                        </m:e>
                      </m:d>
                      <m:r>
                        <a:rPr lang="it-IT" sz="1800" b="1" i="1" smtClean="0">
                          <a:latin typeface="Cambria Math"/>
                          <a:ea typeface="Cambria Math"/>
                        </a:rPr>
                        <m:t>∈</m:t>
                      </m:r>
                      <m:r>
                        <a:rPr lang="it-IT" sz="1800" b="1" i="1" smtClean="0">
                          <a:latin typeface="Cambria Math"/>
                          <a:ea typeface="Cambria Math"/>
                        </a:rPr>
                        <m:t>𝑨</m:t>
                      </m:r>
                    </m:oMath>
                  </m:oMathPara>
                </a14:m>
                <a:endParaRPr lang="it-IT" sz="1800" b="1" dirty="0"/>
              </a:p>
            </p:txBody>
          </p:sp>
        </mc:Choice>
        <mc:Fallback xmlns="">
          <p:sp>
            <p:nvSpPr>
              <p:cNvPr id="13" name="CasellaDiTesto 12">
                <a:extLst>
                  <a:ext uri="{FF2B5EF4-FFF2-40B4-BE49-F238E27FC236}">
                    <a16:creationId xmlns:a16="http://schemas.microsoft.com/office/drawing/2014/main" id="{91EABD94-BF2C-3BAC-D2A5-8543D681B4E9}"/>
                  </a:ext>
                </a:extLst>
              </p:cNvPr>
              <p:cNvSpPr txBox="1">
                <a:spLocks noRot="1" noChangeAspect="1" noMove="1" noResize="1" noEditPoints="1" noAdjustHandles="1" noChangeArrowheads="1" noChangeShapeType="1" noTextEdit="1"/>
              </p:cNvSpPr>
              <p:nvPr/>
            </p:nvSpPr>
            <p:spPr>
              <a:xfrm>
                <a:off x="1452073" y="5455624"/>
                <a:ext cx="3610989" cy="395621"/>
              </a:xfrm>
              <a:prstGeom prst="rect">
                <a:avLst/>
              </a:prstGeom>
              <a:blipFill>
                <a:blip r:embed="rId6"/>
                <a:stretch>
                  <a:fillRect b="-7692"/>
                </a:stretch>
              </a:blipFill>
              <a:ln>
                <a:no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56" name="CasellaDiTesto 55">
                <a:extLst>
                  <a:ext uri="{FF2B5EF4-FFF2-40B4-BE49-F238E27FC236}">
                    <a16:creationId xmlns:a16="http://schemas.microsoft.com/office/drawing/2014/main" id="{013C882A-B74D-88D5-469D-8CA49AEFA835}"/>
                  </a:ext>
                </a:extLst>
              </p:cNvPr>
              <p:cNvSpPr txBox="1"/>
              <p:nvPr/>
            </p:nvSpPr>
            <p:spPr>
              <a:xfrm>
                <a:off x="1418349" y="4125380"/>
                <a:ext cx="1906226" cy="80021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lang="it-IT" sz="1800" b="1" i="1" smtClean="0">
                              <a:latin typeface="Cambria Math" panose="02040503050406030204" pitchFamily="18" charset="0"/>
                            </a:rPr>
                          </m:ctrlPr>
                        </m:naryPr>
                        <m:sub>
                          <m:r>
                            <a:rPr lang="it-IT" sz="1800" b="1" i="1" smtClean="0">
                              <a:latin typeface="Cambria Math" panose="02040503050406030204" pitchFamily="18" charset="0"/>
                            </a:rPr>
                            <m:t>(</m:t>
                          </m:r>
                          <m:r>
                            <a:rPr lang="it-IT" sz="1800" b="1" i="1" smtClean="0">
                              <a:latin typeface="Cambria Math" panose="02040503050406030204" pitchFamily="18" charset="0"/>
                            </a:rPr>
                            <m:t>𝒊𝒋</m:t>
                          </m:r>
                          <m:r>
                            <a:rPr lang="it-IT" sz="1800" b="1" i="1" smtClean="0">
                              <a:latin typeface="Cambria Math" panose="02040503050406030204" pitchFamily="18" charset="0"/>
                            </a:rPr>
                            <m:t>)∈</m:t>
                          </m:r>
                          <m:r>
                            <a:rPr lang="it-IT" sz="1800" b="1" i="1" smtClean="0">
                              <a:latin typeface="Cambria Math" panose="02040503050406030204" pitchFamily="18" charset="0"/>
                              <a:ea typeface="Cambria Math"/>
                            </a:rPr>
                            <m:t>𝑨</m:t>
                          </m:r>
                        </m:sub>
                        <m:sup/>
                        <m:e>
                          <m:sSub>
                            <m:sSubPr>
                              <m:ctrlPr>
                                <a:rPr lang="it-IT" sz="1800" b="1" i="1" smtClean="0">
                                  <a:latin typeface="Cambria Math" panose="02040503050406030204" pitchFamily="18" charset="0"/>
                                </a:rPr>
                              </m:ctrlPr>
                            </m:sSubPr>
                            <m:e>
                              <m:r>
                                <a:rPr lang="it-IT" sz="1800" b="1" i="1" smtClean="0">
                                  <a:latin typeface="Cambria Math" panose="02040503050406030204" pitchFamily="18" charset="0"/>
                                </a:rPr>
                                <m:t>𝒚</m:t>
                              </m:r>
                            </m:e>
                            <m:sub>
                              <m:r>
                                <a:rPr lang="it-IT" sz="1800" b="1" i="1" smtClean="0">
                                  <a:latin typeface="Cambria Math" panose="02040503050406030204" pitchFamily="18" charset="0"/>
                                </a:rPr>
                                <m:t>𝒊𝒋</m:t>
                              </m:r>
                            </m:sub>
                          </m:sSub>
                        </m:e>
                      </m:nary>
                      <m:r>
                        <a:rPr lang="it-IT" sz="1800" b="1" i="1" smtClean="0">
                          <a:latin typeface="Cambria Math"/>
                        </a:rPr>
                        <m:t>=</m:t>
                      </m:r>
                      <m:r>
                        <a:rPr lang="it-IT" sz="1800" b="1" i="1" smtClean="0">
                          <a:latin typeface="Cambria Math" panose="02040503050406030204" pitchFamily="18" charset="0"/>
                        </a:rPr>
                        <m:t>𝒏</m:t>
                      </m:r>
                      <m:r>
                        <a:rPr lang="it-IT" sz="1800" b="1" i="1" smtClean="0">
                          <a:latin typeface="Cambria Math" panose="02040503050406030204" pitchFamily="18" charset="0"/>
                        </a:rPr>
                        <m:t>−</m:t>
                      </m:r>
                      <m:r>
                        <a:rPr lang="it-IT" sz="1800" b="1" i="1" smtClean="0">
                          <a:latin typeface="Cambria Math" panose="02040503050406030204" pitchFamily="18" charset="0"/>
                        </a:rPr>
                        <m:t>𝟏</m:t>
                      </m:r>
                    </m:oMath>
                  </m:oMathPara>
                </a14:m>
                <a:endParaRPr lang="it-IT" sz="1800" b="1" dirty="0"/>
              </a:p>
            </p:txBody>
          </p:sp>
        </mc:Choice>
        <mc:Fallback xmlns="">
          <p:sp>
            <p:nvSpPr>
              <p:cNvPr id="56" name="CasellaDiTesto 55">
                <a:extLst>
                  <a:ext uri="{FF2B5EF4-FFF2-40B4-BE49-F238E27FC236}">
                    <a16:creationId xmlns:a16="http://schemas.microsoft.com/office/drawing/2014/main" id="{013C882A-B74D-88D5-469D-8CA49AEFA835}"/>
                  </a:ext>
                </a:extLst>
              </p:cNvPr>
              <p:cNvSpPr txBox="1">
                <a:spLocks noRot="1" noChangeAspect="1" noMove="1" noResize="1" noEditPoints="1" noAdjustHandles="1" noChangeArrowheads="1" noChangeShapeType="1" noTextEdit="1"/>
              </p:cNvSpPr>
              <p:nvPr/>
            </p:nvSpPr>
            <p:spPr>
              <a:xfrm>
                <a:off x="1418349" y="4125380"/>
                <a:ext cx="1906226" cy="800219"/>
              </a:xfrm>
              <a:prstGeom prst="rect">
                <a:avLst/>
              </a:prstGeom>
              <a:blipFill>
                <a:blip r:embed="rId7"/>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57" name="CasellaDiTesto 56">
                <a:extLst>
                  <a:ext uri="{FF2B5EF4-FFF2-40B4-BE49-F238E27FC236}">
                    <a16:creationId xmlns:a16="http://schemas.microsoft.com/office/drawing/2014/main" id="{FC21F7F5-E307-A855-8EFC-75AF94B080D3}"/>
                  </a:ext>
                </a:extLst>
              </p:cNvPr>
              <p:cNvSpPr txBox="1"/>
              <p:nvPr/>
            </p:nvSpPr>
            <p:spPr>
              <a:xfrm>
                <a:off x="1499858" y="4948946"/>
                <a:ext cx="3232680" cy="3956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it-IT" sz="1800" b="1" i="1" smtClean="0">
                              <a:latin typeface="Cambria Math" panose="02040503050406030204" pitchFamily="18" charset="0"/>
                            </a:rPr>
                          </m:ctrlPr>
                        </m:sSubPr>
                        <m:e>
                          <m:r>
                            <a:rPr lang="it-IT" sz="1800" b="1" i="1" smtClean="0">
                              <a:latin typeface="Cambria Math" panose="02040503050406030204" pitchFamily="18" charset="0"/>
                            </a:rPr>
                            <m:t>𝒇</m:t>
                          </m:r>
                        </m:e>
                        <m:sub>
                          <m:r>
                            <a:rPr lang="it-IT" sz="1800" b="1" i="1" smtClean="0">
                              <a:latin typeface="Cambria Math" panose="02040503050406030204" pitchFamily="18" charset="0"/>
                            </a:rPr>
                            <m:t>𝒊𝒋</m:t>
                          </m:r>
                        </m:sub>
                      </m:sSub>
                      <m:r>
                        <a:rPr lang="it-IT" sz="1800" b="1">
                          <a:latin typeface="Cambria Math"/>
                          <a:ea typeface="Cambria Math" panose="02040503050406030204" pitchFamily="18" charset="0"/>
                        </a:rPr>
                        <m:t>≤</m:t>
                      </m:r>
                      <m:r>
                        <a:rPr lang="it-IT" sz="1800" b="1" i="1" smtClean="0">
                          <a:latin typeface="Cambria Math" panose="02040503050406030204" pitchFamily="18" charset="0"/>
                        </a:rPr>
                        <m:t>(</m:t>
                      </m:r>
                      <m:r>
                        <a:rPr lang="it-IT" sz="1800" b="1" i="1" smtClean="0">
                          <a:latin typeface="Cambria Math" panose="02040503050406030204" pitchFamily="18" charset="0"/>
                        </a:rPr>
                        <m:t>𝒏</m:t>
                      </m:r>
                      <m:r>
                        <a:rPr lang="it-IT" sz="1800" b="1" i="1" smtClean="0">
                          <a:latin typeface="Cambria Math" panose="02040503050406030204" pitchFamily="18" charset="0"/>
                        </a:rPr>
                        <m:t>−</m:t>
                      </m:r>
                      <m:r>
                        <a:rPr lang="it-IT" sz="1800" b="1" i="1" smtClean="0">
                          <a:latin typeface="Cambria Math" panose="02040503050406030204" pitchFamily="18" charset="0"/>
                        </a:rPr>
                        <m:t>𝟏</m:t>
                      </m:r>
                      <m:r>
                        <a:rPr lang="it-IT" sz="1800" b="1" i="1" smtClean="0">
                          <a:latin typeface="Cambria Math" panose="02040503050406030204" pitchFamily="18" charset="0"/>
                        </a:rPr>
                        <m:t>)</m:t>
                      </m:r>
                      <m:sSub>
                        <m:sSubPr>
                          <m:ctrlPr>
                            <a:rPr lang="it-IT" sz="1800" b="1" i="1" smtClean="0">
                              <a:latin typeface="Cambria Math" panose="02040503050406030204" pitchFamily="18" charset="0"/>
                            </a:rPr>
                          </m:ctrlPr>
                        </m:sSubPr>
                        <m:e>
                          <m:r>
                            <a:rPr lang="it-IT" sz="1800" b="1" i="1" smtClean="0">
                              <a:latin typeface="Cambria Math" panose="02040503050406030204" pitchFamily="18" charset="0"/>
                            </a:rPr>
                            <m:t>𝒚</m:t>
                          </m:r>
                        </m:e>
                        <m:sub>
                          <m:r>
                            <a:rPr lang="it-IT" sz="1800" b="1" i="1" smtClean="0">
                              <a:latin typeface="Cambria Math" panose="02040503050406030204" pitchFamily="18" charset="0"/>
                            </a:rPr>
                            <m:t>𝒊𝒋</m:t>
                          </m:r>
                        </m:sub>
                      </m:sSub>
                      <m:r>
                        <a:rPr lang="it-IT" sz="1800" b="1">
                          <a:latin typeface="Cambria Math"/>
                          <a:ea typeface="Cambria Math"/>
                        </a:rPr>
                        <m:t>          </m:t>
                      </m:r>
                      <m:d>
                        <m:dPr>
                          <m:ctrlPr>
                            <a:rPr lang="it-IT" sz="1800" b="1" i="1">
                              <a:latin typeface="Cambria Math" panose="02040503050406030204" pitchFamily="18" charset="0"/>
                              <a:ea typeface="Cambria Math"/>
                            </a:rPr>
                          </m:ctrlPr>
                        </m:dPr>
                        <m:e>
                          <m:r>
                            <a:rPr lang="it-IT" sz="1800" b="1">
                              <a:latin typeface="Cambria Math"/>
                              <a:ea typeface="Cambria Math"/>
                            </a:rPr>
                            <m:t>𝒊</m:t>
                          </m:r>
                          <m:r>
                            <a:rPr lang="it-IT" sz="1800" b="1">
                              <a:latin typeface="Cambria Math"/>
                              <a:ea typeface="Cambria Math"/>
                            </a:rPr>
                            <m:t>,</m:t>
                          </m:r>
                          <m:r>
                            <a:rPr lang="it-IT" sz="1800" b="1">
                              <a:latin typeface="Cambria Math"/>
                              <a:ea typeface="Cambria Math"/>
                            </a:rPr>
                            <m:t>𝒋</m:t>
                          </m:r>
                        </m:e>
                      </m:d>
                      <m:r>
                        <a:rPr lang="it-IT" sz="1800" b="1">
                          <a:latin typeface="Cambria Math"/>
                          <a:ea typeface="Cambria Math"/>
                        </a:rPr>
                        <m:t>∈</m:t>
                      </m:r>
                      <m:r>
                        <a:rPr lang="it-IT" sz="1800" b="1">
                          <a:latin typeface="Cambria Math"/>
                          <a:ea typeface="Cambria Math"/>
                        </a:rPr>
                        <m:t>𝑨</m:t>
                      </m:r>
                    </m:oMath>
                  </m:oMathPara>
                </a14:m>
                <a:endParaRPr lang="it-IT" sz="1800" b="1" dirty="0"/>
              </a:p>
            </p:txBody>
          </p:sp>
        </mc:Choice>
        <mc:Fallback xmlns="">
          <p:sp>
            <p:nvSpPr>
              <p:cNvPr id="57" name="CasellaDiTesto 56">
                <a:extLst>
                  <a:ext uri="{FF2B5EF4-FFF2-40B4-BE49-F238E27FC236}">
                    <a16:creationId xmlns:a16="http://schemas.microsoft.com/office/drawing/2014/main" id="{FC21F7F5-E307-A855-8EFC-75AF94B080D3}"/>
                  </a:ext>
                </a:extLst>
              </p:cNvPr>
              <p:cNvSpPr txBox="1">
                <a:spLocks noRot="1" noChangeAspect="1" noMove="1" noResize="1" noEditPoints="1" noAdjustHandles="1" noChangeArrowheads="1" noChangeShapeType="1" noTextEdit="1"/>
              </p:cNvSpPr>
              <p:nvPr/>
            </p:nvSpPr>
            <p:spPr>
              <a:xfrm>
                <a:off x="1499858" y="4948946"/>
                <a:ext cx="3232680" cy="395621"/>
              </a:xfrm>
              <a:prstGeom prst="rect">
                <a:avLst/>
              </a:prstGeom>
              <a:blipFill>
                <a:blip r:embed="rId8"/>
                <a:stretch>
                  <a:fillRect b="-7692"/>
                </a:stretch>
              </a:blipFill>
            </p:spPr>
            <p:txBody>
              <a:bodyPr/>
              <a:lstStyle/>
              <a:p>
                <a:r>
                  <a:rPr lang="it-IT">
                    <a:noFill/>
                  </a:rPr>
                  <a:t> </a:t>
                </a:r>
              </a:p>
            </p:txBody>
          </p:sp>
        </mc:Fallback>
      </mc:AlternateContent>
      <p:grpSp>
        <p:nvGrpSpPr>
          <p:cNvPr id="66" name="Gruppo 65">
            <a:extLst>
              <a:ext uri="{FF2B5EF4-FFF2-40B4-BE49-F238E27FC236}">
                <a16:creationId xmlns:a16="http://schemas.microsoft.com/office/drawing/2014/main" id="{BE6A9229-BBB2-04E5-4A00-68851D132B28}"/>
              </a:ext>
            </a:extLst>
          </p:cNvPr>
          <p:cNvGrpSpPr/>
          <p:nvPr/>
        </p:nvGrpSpPr>
        <p:grpSpPr>
          <a:xfrm>
            <a:off x="6758254" y="2561524"/>
            <a:ext cx="4785567" cy="2376264"/>
            <a:chOff x="4431614" y="2561524"/>
            <a:chExt cx="4785567" cy="2376264"/>
          </a:xfrm>
        </p:grpSpPr>
        <p:sp>
          <p:nvSpPr>
            <p:cNvPr id="14" name="Ovale 13">
              <a:extLst>
                <a:ext uri="{FF2B5EF4-FFF2-40B4-BE49-F238E27FC236}">
                  <a16:creationId xmlns:a16="http://schemas.microsoft.com/office/drawing/2014/main" id="{23A53FF8-5E2B-D5A3-6162-AF6175A70D85}"/>
                </a:ext>
              </a:extLst>
            </p:cNvPr>
            <p:cNvSpPr/>
            <p:nvPr/>
          </p:nvSpPr>
          <p:spPr bwMode="auto">
            <a:xfrm>
              <a:off x="4650053" y="2727243"/>
              <a:ext cx="282575" cy="288033"/>
            </a:xfrm>
            <a:prstGeom prst="ellipse">
              <a:avLst/>
            </a:prstGeom>
            <a:ln w="19050"/>
          </p:spPr>
          <p:style>
            <a:lnRef idx="2">
              <a:schemeClr val="accent4"/>
            </a:lnRef>
            <a:fillRef idx="1">
              <a:schemeClr val="lt1"/>
            </a:fillRef>
            <a:effectRef idx="0">
              <a:schemeClr val="accent4"/>
            </a:effectRef>
            <a:fontRef idx="minor">
              <a:schemeClr val="dk1"/>
            </a:fontRef>
          </p:style>
          <p:txBody>
            <a:bodyPr anchor="ctr"/>
            <a:lstStyle/>
            <a:p>
              <a:pPr algn="ctr">
                <a:defRPr/>
              </a:pPr>
              <a:r>
                <a:rPr lang="it-IT" sz="1400" dirty="0"/>
                <a:t>1</a:t>
              </a:r>
            </a:p>
          </p:txBody>
        </p:sp>
        <p:cxnSp>
          <p:nvCxnSpPr>
            <p:cNvPr id="15" name="Connettore 2 14">
              <a:extLst>
                <a:ext uri="{FF2B5EF4-FFF2-40B4-BE49-F238E27FC236}">
                  <a16:creationId xmlns:a16="http://schemas.microsoft.com/office/drawing/2014/main" id="{7841CB87-94D4-A8FA-9A36-E6CAEA60463C}"/>
                </a:ext>
              </a:extLst>
            </p:cNvPr>
            <p:cNvCxnSpPr>
              <a:stCxn id="14" idx="6"/>
              <a:endCxn id="17" idx="2"/>
            </p:cNvCxnSpPr>
            <p:nvPr/>
          </p:nvCxnSpPr>
          <p:spPr bwMode="auto">
            <a:xfrm flipV="1">
              <a:off x="4932628" y="2857518"/>
              <a:ext cx="2279524" cy="13742"/>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6" name="CasellaDiTesto 42">
              <a:extLst>
                <a:ext uri="{FF2B5EF4-FFF2-40B4-BE49-F238E27FC236}">
                  <a16:creationId xmlns:a16="http://schemas.microsoft.com/office/drawing/2014/main" id="{030B8CDE-363E-A5E4-520B-B7A1822A901A}"/>
                </a:ext>
              </a:extLst>
            </p:cNvPr>
            <p:cNvSpPr txBox="1">
              <a:spLocks noChangeArrowheads="1"/>
            </p:cNvSpPr>
            <p:nvPr/>
          </p:nvSpPr>
          <p:spPr bwMode="auto">
            <a:xfrm>
              <a:off x="5640534" y="2562745"/>
              <a:ext cx="6368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it-IT" altLang="it-IT" sz="1200" dirty="0"/>
                <a:t>7</a:t>
              </a:r>
            </a:p>
          </p:txBody>
        </p:sp>
        <p:sp>
          <p:nvSpPr>
            <p:cNvPr id="17" name="Ovale 16">
              <a:extLst>
                <a:ext uri="{FF2B5EF4-FFF2-40B4-BE49-F238E27FC236}">
                  <a16:creationId xmlns:a16="http://schemas.microsoft.com/office/drawing/2014/main" id="{BB90F76F-A0C8-11C6-1FF4-682B1B944605}"/>
                </a:ext>
              </a:extLst>
            </p:cNvPr>
            <p:cNvSpPr/>
            <p:nvPr/>
          </p:nvSpPr>
          <p:spPr bwMode="auto">
            <a:xfrm>
              <a:off x="7212152" y="2713501"/>
              <a:ext cx="282575" cy="288033"/>
            </a:xfrm>
            <a:prstGeom prst="ellipse">
              <a:avLst/>
            </a:prstGeom>
            <a:ln w="19050"/>
          </p:spPr>
          <p:style>
            <a:lnRef idx="2">
              <a:schemeClr val="accent4"/>
            </a:lnRef>
            <a:fillRef idx="1">
              <a:schemeClr val="lt1"/>
            </a:fillRef>
            <a:effectRef idx="0">
              <a:schemeClr val="accent4"/>
            </a:effectRef>
            <a:fontRef idx="minor">
              <a:schemeClr val="dk1"/>
            </a:fontRef>
          </p:style>
          <p:txBody>
            <a:bodyPr anchor="ctr"/>
            <a:lstStyle/>
            <a:p>
              <a:pPr algn="ctr">
                <a:defRPr/>
              </a:pPr>
              <a:r>
                <a:rPr lang="it-IT" sz="1400" dirty="0"/>
                <a:t>2</a:t>
              </a:r>
            </a:p>
          </p:txBody>
        </p:sp>
        <p:sp>
          <p:nvSpPr>
            <p:cNvPr id="18" name="Ovale 17">
              <a:extLst>
                <a:ext uri="{FF2B5EF4-FFF2-40B4-BE49-F238E27FC236}">
                  <a16:creationId xmlns:a16="http://schemas.microsoft.com/office/drawing/2014/main" id="{C088CF79-4096-00F4-0156-DC7396B8C12B}"/>
                </a:ext>
              </a:extLst>
            </p:cNvPr>
            <p:cNvSpPr/>
            <p:nvPr/>
          </p:nvSpPr>
          <p:spPr bwMode="auto">
            <a:xfrm>
              <a:off x="8436288" y="2705067"/>
              <a:ext cx="282575" cy="288033"/>
            </a:xfrm>
            <a:prstGeom prst="ellipse">
              <a:avLst/>
            </a:prstGeom>
            <a:ln w="19050"/>
          </p:spPr>
          <p:style>
            <a:lnRef idx="2">
              <a:schemeClr val="accent4"/>
            </a:lnRef>
            <a:fillRef idx="1">
              <a:schemeClr val="lt1"/>
            </a:fillRef>
            <a:effectRef idx="0">
              <a:schemeClr val="accent4"/>
            </a:effectRef>
            <a:fontRef idx="minor">
              <a:schemeClr val="dk1"/>
            </a:fontRef>
          </p:style>
          <p:txBody>
            <a:bodyPr anchor="ctr"/>
            <a:lstStyle/>
            <a:p>
              <a:pPr algn="ctr">
                <a:defRPr/>
              </a:pPr>
              <a:r>
                <a:rPr lang="it-IT" sz="1400" dirty="0"/>
                <a:t>9</a:t>
              </a:r>
            </a:p>
          </p:txBody>
        </p:sp>
        <p:sp>
          <p:nvSpPr>
            <p:cNvPr id="19" name="Ovale 18">
              <a:extLst>
                <a:ext uri="{FF2B5EF4-FFF2-40B4-BE49-F238E27FC236}">
                  <a16:creationId xmlns:a16="http://schemas.microsoft.com/office/drawing/2014/main" id="{56454523-3D09-1EEC-1145-37A52B38829D}"/>
                </a:ext>
              </a:extLst>
            </p:cNvPr>
            <p:cNvSpPr/>
            <p:nvPr/>
          </p:nvSpPr>
          <p:spPr bwMode="auto">
            <a:xfrm>
              <a:off x="4629465" y="3554926"/>
              <a:ext cx="282575" cy="288033"/>
            </a:xfrm>
            <a:prstGeom prst="ellipse">
              <a:avLst/>
            </a:prstGeom>
            <a:ln w="19050"/>
          </p:spPr>
          <p:style>
            <a:lnRef idx="2">
              <a:schemeClr val="accent4"/>
            </a:lnRef>
            <a:fillRef idx="1">
              <a:schemeClr val="lt1"/>
            </a:fillRef>
            <a:effectRef idx="0">
              <a:schemeClr val="accent4"/>
            </a:effectRef>
            <a:fontRef idx="minor">
              <a:schemeClr val="dk1"/>
            </a:fontRef>
          </p:style>
          <p:txBody>
            <a:bodyPr anchor="ctr"/>
            <a:lstStyle/>
            <a:p>
              <a:pPr algn="ctr">
                <a:defRPr/>
              </a:pPr>
              <a:r>
                <a:rPr lang="it-IT" sz="1400" dirty="0"/>
                <a:t>5</a:t>
              </a:r>
            </a:p>
          </p:txBody>
        </p:sp>
        <p:sp>
          <p:nvSpPr>
            <p:cNvPr id="20" name="Ovale 19">
              <a:extLst>
                <a:ext uri="{FF2B5EF4-FFF2-40B4-BE49-F238E27FC236}">
                  <a16:creationId xmlns:a16="http://schemas.microsoft.com/office/drawing/2014/main" id="{FFE5C153-77A4-4C09-A54A-436142B27B1E}"/>
                </a:ext>
              </a:extLst>
            </p:cNvPr>
            <p:cNvSpPr/>
            <p:nvPr/>
          </p:nvSpPr>
          <p:spPr bwMode="auto">
            <a:xfrm>
              <a:off x="5994837" y="3574844"/>
              <a:ext cx="282575" cy="288033"/>
            </a:xfrm>
            <a:prstGeom prst="ellipse">
              <a:avLst/>
            </a:prstGeom>
            <a:ln w="19050"/>
          </p:spPr>
          <p:style>
            <a:lnRef idx="2">
              <a:schemeClr val="accent4"/>
            </a:lnRef>
            <a:fillRef idx="1">
              <a:schemeClr val="lt1"/>
            </a:fillRef>
            <a:effectRef idx="0">
              <a:schemeClr val="accent4"/>
            </a:effectRef>
            <a:fontRef idx="minor">
              <a:schemeClr val="dk1"/>
            </a:fontRef>
          </p:style>
          <p:txBody>
            <a:bodyPr anchor="ctr"/>
            <a:lstStyle/>
            <a:p>
              <a:pPr algn="ctr">
                <a:defRPr/>
              </a:pPr>
              <a:r>
                <a:rPr lang="it-IT" sz="1400" dirty="0"/>
                <a:t>4</a:t>
              </a:r>
            </a:p>
          </p:txBody>
        </p:sp>
        <p:sp>
          <p:nvSpPr>
            <p:cNvPr id="21" name="Ovale 20">
              <a:extLst>
                <a:ext uri="{FF2B5EF4-FFF2-40B4-BE49-F238E27FC236}">
                  <a16:creationId xmlns:a16="http://schemas.microsoft.com/office/drawing/2014/main" id="{5F0179A5-7B19-03B9-D890-52F16B5EE30A}"/>
                </a:ext>
              </a:extLst>
            </p:cNvPr>
            <p:cNvSpPr/>
            <p:nvPr/>
          </p:nvSpPr>
          <p:spPr bwMode="auto">
            <a:xfrm>
              <a:off x="8436288" y="3536540"/>
              <a:ext cx="282575" cy="288033"/>
            </a:xfrm>
            <a:prstGeom prst="ellipse">
              <a:avLst/>
            </a:prstGeom>
            <a:ln w="19050"/>
          </p:spPr>
          <p:style>
            <a:lnRef idx="2">
              <a:schemeClr val="accent4"/>
            </a:lnRef>
            <a:fillRef idx="1">
              <a:schemeClr val="lt1"/>
            </a:fillRef>
            <a:effectRef idx="0">
              <a:schemeClr val="accent4"/>
            </a:effectRef>
            <a:fontRef idx="minor">
              <a:schemeClr val="dk1"/>
            </a:fontRef>
          </p:style>
          <p:txBody>
            <a:bodyPr anchor="ctr"/>
            <a:lstStyle/>
            <a:p>
              <a:pPr algn="ctr">
                <a:defRPr/>
              </a:pPr>
              <a:r>
                <a:rPr lang="it-IT" sz="1400" dirty="0"/>
                <a:t>3</a:t>
              </a:r>
            </a:p>
          </p:txBody>
        </p:sp>
        <p:sp>
          <p:nvSpPr>
            <p:cNvPr id="22" name="Ovale 21">
              <a:extLst>
                <a:ext uri="{FF2B5EF4-FFF2-40B4-BE49-F238E27FC236}">
                  <a16:creationId xmlns:a16="http://schemas.microsoft.com/office/drawing/2014/main" id="{F49C3DF0-7A40-13BA-0A9F-878B721002AB}"/>
                </a:ext>
              </a:extLst>
            </p:cNvPr>
            <p:cNvSpPr/>
            <p:nvPr/>
          </p:nvSpPr>
          <p:spPr bwMode="auto">
            <a:xfrm>
              <a:off x="4629464" y="4276206"/>
              <a:ext cx="282575" cy="288033"/>
            </a:xfrm>
            <a:prstGeom prst="ellipse">
              <a:avLst/>
            </a:prstGeom>
            <a:ln w="19050"/>
          </p:spPr>
          <p:style>
            <a:lnRef idx="2">
              <a:schemeClr val="accent4"/>
            </a:lnRef>
            <a:fillRef idx="1">
              <a:schemeClr val="lt1"/>
            </a:fillRef>
            <a:effectRef idx="0">
              <a:schemeClr val="accent4"/>
            </a:effectRef>
            <a:fontRef idx="minor">
              <a:schemeClr val="dk1"/>
            </a:fontRef>
          </p:style>
          <p:txBody>
            <a:bodyPr anchor="ctr"/>
            <a:lstStyle/>
            <a:p>
              <a:pPr algn="ctr">
                <a:defRPr/>
              </a:pPr>
              <a:r>
                <a:rPr lang="it-IT" sz="1400" dirty="0"/>
                <a:t>6</a:t>
              </a:r>
            </a:p>
          </p:txBody>
        </p:sp>
        <p:sp>
          <p:nvSpPr>
            <p:cNvPr id="23" name="Ovale 22">
              <a:extLst>
                <a:ext uri="{FF2B5EF4-FFF2-40B4-BE49-F238E27FC236}">
                  <a16:creationId xmlns:a16="http://schemas.microsoft.com/office/drawing/2014/main" id="{82725703-44C3-14F0-1758-49D0CA901859}"/>
                </a:ext>
              </a:extLst>
            </p:cNvPr>
            <p:cNvSpPr/>
            <p:nvPr/>
          </p:nvSpPr>
          <p:spPr bwMode="auto">
            <a:xfrm>
              <a:off x="5993473" y="4649755"/>
              <a:ext cx="282575" cy="288033"/>
            </a:xfrm>
            <a:prstGeom prst="ellipse">
              <a:avLst/>
            </a:prstGeom>
            <a:ln w="19050"/>
          </p:spPr>
          <p:style>
            <a:lnRef idx="2">
              <a:schemeClr val="accent4"/>
            </a:lnRef>
            <a:fillRef idx="1">
              <a:schemeClr val="lt1"/>
            </a:fillRef>
            <a:effectRef idx="0">
              <a:schemeClr val="accent4"/>
            </a:effectRef>
            <a:fontRef idx="minor">
              <a:schemeClr val="dk1"/>
            </a:fontRef>
          </p:style>
          <p:txBody>
            <a:bodyPr anchor="ctr"/>
            <a:lstStyle/>
            <a:p>
              <a:pPr algn="ctr">
                <a:defRPr/>
              </a:pPr>
              <a:r>
                <a:rPr lang="it-IT" sz="1400" dirty="0"/>
                <a:t>7</a:t>
              </a:r>
            </a:p>
          </p:txBody>
        </p:sp>
        <p:sp>
          <p:nvSpPr>
            <p:cNvPr id="24" name="Ovale 23">
              <a:extLst>
                <a:ext uri="{FF2B5EF4-FFF2-40B4-BE49-F238E27FC236}">
                  <a16:creationId xmlns:a16="http://schemas.microsoft.com/office/drawing/2014/main" id="{25FA6EBC-6AC3-C1C1-F9D7-6BBC1462A7D9}"/>
                </a:ext>
              </a:extLst>
            </p:cNvPr>
            <p:cNvSpPr/>
            <p:nvPr/>
          </p:nvSpPr>
          <p:spPr bwMode="auto">
            <a:xfrm>
              <a:off x="7428176" y="4308863"/>
              <a:ext cx="282575" cy="288033"/>
            </a:xfrm>
            <a:prstGeom prst="ellipse">
              <a:avLst/>
            </a:prstGeom>
            <a:ln w="19050"/>
          </p:spPr>
          <p:style>
            <a:lnRef idx="2">
              <a:schemeClr val="accent4"/>
            </a:lnRef>
            <a:fillRef idx="1">
              <a:schemeClr val="lt1"/>
            </a:fillRef>
            <a:effectRef idx="0">
              <a:schemeClr val="accent4"/>
            </a:effectRef>
            <a:fontRef idx="minor">
              <a:schemeClr val="dk1"/>
            </a:fontRef>
          </p:style>
          <p:txBody>
            <a:bodyPr anchor="ctr"/>
            <a:lstStyle/>
            <a:p>
              <a:pPr algn="ctr">
                <a:defRPr/>
              </a:pPr>
              <a:r>
                <a:rPr lang="it-IT" sz="1400" dirty="0"/>
                <a:t>8</a:t>
              </a:r>
            </a:p>
          </p:txBody>
        </p:sp>
        <p:sp>
          <p:nvSpPr>
            <p:cNvPr id="25" name="CasellaDiTesto 42">
              <a:extLst>
                <a:ext uri="{FF2B5EF4-FFF2-40B4-BE49-F238E27FC236}">
                  <a16:creationId xmlns:a16="http://schemas.microsoft.com/office/drawing/2014/main" id="{B317694E-C6A2-C443-C40D-C86D5A56065F}"/>
                </a:ext>
              </a:extLst>
            </p:cNvPr>
            <p:cNvSpPr txBox="1">
              <a:spLocks noChangeArrowheads="1"/>
            </p:cNvSpPr>
            <p:nvPr/>
          </p:nvSpPr>
          <p:spPr bwMode="auto">
            <a:xfrm>
              <a:off x="7716208" y="2561524"/>
              <a:ext cx="6368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it-IT" altLang="it-IT" sz="1200" dirty="0"/>
                <a:t>40</a:t>
              </a:r>
            </a:p>
          </p:txBody>
        </p:sp>
        <p:cxnSp>
          <p:nvCxnSpPr>
            <p:cNvPr id="26" name="Connettore 2 25">
              <a:extLst>
                <a:ext uri="{FF2B5EF4-FFF2-40B4-BE49-F238E27FC236}">
                  <a16:creationId xmlns:a16="http://schemas.microsoft.com/office/drawing/2014/main" id="{540769E9-DE5C-1188-C377-20386A06B01F}"/>
                </a:ext>
              </a:extLst>
            </p:cNvPr>
            <p:cNvCxnSpPr>
              <a:stCxn id="14" idx="4"/>
              <a:endCxn id="19" idx="0"/>
            </p:cNvCxnSpPr>
            <p:nvPr/>
          </p:nvCxnSpPr>
          <p:spPr bwMode="auto">
            <a:xfrm flipH="1">
              <a:off x="4770753" y="3015276"/>
              <a:ext cx="20588" cy="539650"/>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7" name="CasellaDiTesto 42">
              <a:extLst>
                <a:ext uri="{FF2B5EF4-FFF2-40B4-BE49-F238E27FC236}">
                  <a16:creationId xmlns:a16="http://schemas.microsoft.com/office/drawing/2014/main" id="{81B0FB93-8EBD-54F4-FFB1-FF1C869666CB}"/>
                </a:ext>
              </a:extLst>
            </p:cNvPr>
            <p:cNvSpPr txBox="1">
              <a:spLocks noChangeArrowheads="1"/>
            </p:cNvSpPr>
            <p:nvPr/>
          </p:nvSpPr>
          <p:spPr bwMode="auto">
            <a:xfrm>
              <a:off x="4573822" y="3045835"/>
              <a:ext cx="6368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it-IT" altLang="it-IT" sz="1200" dirty="0"/>
                <a:t>9</a:t>
              </a:r>
            </a:p>
          </p:txBody>
        </p:sp>
        <p:cxnSp>
          <p:nvCxnSpPr>
            <p:cNvPr id="28" name="Connettore 2 27">
              <a:extLst>
                <a:ext uri="{FF2B5EF4-FFF2-40B4-BE49-F238E27FC236}">
                  <a16:creationId xmlns:a16="http://schemas.microsoft.com/office/drawing/2014/main" id="{220CE424-D083-83B3-1660-DB04CAE58E51}"/>
                </a:ext>
              </a:extLst>
            </p:cNvPr>
            <p:cNvCxnSpPr>
              <a:endCxn id="22" idx="5"/>
            </p:cNvCxnSpPr>
            <p:nvPr/>
          </p:nvCxnSpPr>
          <p:spPr bwMode="auto">
            <a:xfrm flipH="1" flipV="1">
              <a:off x="4870657" y="4522058"/>
              <a:ext cx="1122816" cy="239056"/>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9" name="CasellaDiTesto 42">
              <a:extLst>
                <a:ext uri="{FF2B5EF4-FFF2-40B4-BE49-F238E27FC236}">
                  <a16:creationId xmlns:a16="http://schemas.microsoft.com/office/drawing/2014/main" id="{F7192857-8F6D-7DE0-6CD9-A0C274A340A2}"/>
                </a:ext>
              </a:extLst>
            </p:cNvPr>
            <p:cNvSpPr txBox="1">
              <a:spLocks noChangeArrowheads="1"/>
            </p:cNvSpPr>
            <p:nvPr/>
          </p:nvSpPr>
          <p:spPr bwMode="auto">
            <a:xfrm>
              <a:off x="5339944" y="4628131"/>
              <a:ext cx="6368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it-IT" altLang="it-IT" sz="1200" dirty="0"/>
                <a:t>5</a:t>
              </a:r>
            </a:p>
          </p:txBody>
        </p:sp>
        <p:cxnSp>
          <p:nvCxnSpPr>
            <p:cNvPr id="30" name="Connettore 2 29">
              <a:extLst>
                <a:ext uri="{FF2B5EF4-FFF2-40B4-BE49-F238E27FC236}">
                  <a16:creationId xmlns:a16="http://schemas.microsoft.com/office/drawing/2014/main" id="{DDA1B18F-4512-5F87-A15C-D2DCDF1DCE05}"/>
                </a:ext>
              </a:extLst>
            </p:cNvPr>
            <p:cNvCxnSpPr>
              <a:cxnSpLocks/>
            </p:cNvCxnSpPr>
            <p:nvPr/>
          </p:nvCxnSpPr>
          <p:spPr bwMode="auto">
            <a:xfrm>
              <a:off x="6233984" y="3820696"/>
              <a:ext cx="1233528" cy="530348"/>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1" name="CasellaDiTesto 42">
              <a:extLst>
                <a:ext uri="{FF2B5EF4-FFF2-40B4-BE49-F238E27FC236}">
                  <a16:creationId xmlns:a16="http://schemas.microsoft.com/office/drawing/2014/main" id="{5BC05D28-B2A3-8BEC-EC4A-1888F822E930}"/>
                </a:ext>
              </a:extLst>
            </p:cNvPr>
            <p:cNvSpPr txBox="1">
              <a:spLocks noChangeArrowheads="1"/>
            </p:cNvSpPr>
            <p:nvPr/>
          </p:nvSpPr>
          <p:spPr bwMode="auto">
            <a:xfrm>
              <a:off x="6636088" y="4106350"/>
              <a:ext cx="6368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it-IT" altLang="it-IT" sz="1200" dirty="0"/>
                <a:t>11</a:t>
              </a:r>
            </a:p>
          </p:txBody>
        </p:sp>
        <p:cxnSp>
          <p:nvCxnSpPr>
            <p:cNvPr id="32" name="Connettore 2 31">
              <a:extLst>
                <a:ext uri="{FF2B5EF4-FFF2-40B4-BE49-F238E27FC236}">
                  <a16:creationId xmlns:a16="http://schemas.microsoft.com/office/drawing/2014/main" id="{B4FAAD8C-FE25-BA23-B8C6-4F7E99E59EE5}"/>
                </a:ext>
              </a:extLst>
            </p:cNvPr>
            <p:cNvCxnSpPr>
              <a:stCxn id="23" idx="6"/>
              <a:endCxn id="24" idx="3"/>
            </p:cNvCxnSpPr>
            <p:nvPr/>
          </p:nvCxnSpPr>
          <p:spPr bwMode="auto">
            <a:xfrm flipV="1">
              <a:off x="6276048" y="4554715"/>
              <a:ext cx="1193510" cy="239057"/>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3" name="CasellaDiTesto 42">
              <a:extLst>
                <a:ext uri="{FF2B5EF4-FFF2-40B4-BE49-F238E27FC236}">
                  <a16:creationId xmlns:a16="http://schemas.microsoft.com/office/drawing/2014/main" id="{36B8DB1E-6656-85CF-0A52-1A3211582A2E}"/>
                </a:ext>
              </a:extLst>
            </p:cNvPr>
            <p:cNvSpPr txBox="1">
              <a:spLocks noChangeArrowheads="1"/>
            </p:cNvSpPr>
            <p:nvPr/>
          </p:nvSpPr>
          <p:spPr bwMode="auto">
            <a:xfrm>
              <a:off x="6791298" y="4649756"/>
              <a:ext cx="6368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it-IT" altLang="it-IT" sz="1200" dirty="0"/>
                <a:t>7</a:t>
              </a:r>
            </a:p>
          </p:txBody>
        </p:sp>
        <p:cxnSp>
          <p:nvCxnSpPr>
            <p:cNvPr id="34" name="Connettore 2 33">
              <a:extLst>
                <a:ext uri="{FF2B5EF4-FFF2-40B4-BE49-F238E27FC236}">
                  <a16:creationId xmlns:a16="http://schemas.microsoft.com/office/drawing/2014/main" id="{E952D4BA-13E2-2B8E-DE67-F16132F38583}"/>
                </a:ext>
              </a:extLst>
            </p:cNvPr>
            <p:cNvCxnSpPr>
              <a:stCxn id="24" idx="0"/>
              <a:endCxn id="17" idx="4"/>
            </p:cNvCxnSpPr>
            <p:nvPr/>
          </p:nvCxnSpPr>
          <p:spPr bwMode="auto">
            <a:xfrm flipH="1" flipV="1">
              <a:off x="7353440" y="3001534"/>
              <a:ext cx="216024" cy="1307329"/>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5" name="CasellaDiTesto 42">
              <a:extLst>
                <a:ext uri="{FF2B5EF4-FFF2-40B4-BE49-F238E27FC236}">
                  <a16:creationId xmlns:a16="http://schemas.microsoft.com/office/drawing/2014/main" id="{FC7BD935-7400-67DC-A101-364F700A4BE7}"/>
                </a:ext>
              </a:extLst>
            </p:cNvPr>
            <p:cNvSpPr txBox="1">
              <a:spLocks noChangeArrowheads="1"/>
            </p:cNvSpPr>
            <p:nvPr/>
          </p:nvSpPr>
          <p:spPr bwMode="auto">
            <a:xfrm>
              <a:off x="7225844" y="3209596"/>
              <a:ext cx="6368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it-IT" altLang="it-IT" sz="1200" dirty="0"/>
                <a:t>1</a:t>
              </a:r>
            </a:p>
          </p:txBody>
        </p:sp>
        <p:cxnSp>
          <p:nvCxnSpPr>
            <p:cNvPr id="36" name="Connettore 2 35">
              <a:extLst>
                <a:ext uri="{FF2B5EF4-FFF2-40B4-BE49-F238E27FC236}">
                  <a16:creationId xmlns:a16="http://schemas.microsoft.com/office/drawing/2014/main" id="{9DA48A9E-EB73-612D-4145-AFDE4F07C45A}"/>
                </a:ext>
              </a:extLst>
            </p:cNvPr>
            <p:cNvCxnSpPr>
              <a:stCxn id="24" idx="7"/>
              <a:endCxn id="21" idx="3"/>
            </p:cNvCxnSpPr>
            <p:nvPr/>
          </p:nvCxnSpPr>
          <p:spPr bwMode="auto">
            <a:xfrm flipV="1">
              <a:off x="7669369" y="3782392"/>
              <a:ext cx="808301" cy="568652"/>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7" name="CasellaDiTesto 42">
              <a:extLst>
                <a:ext uri="{FF2B5EF4-FFF2-40B4-BE49-F238E27FC236}">
                  <a16:creationId xmlns:a16="http://schemas.microsoft.com/office/drawing/2014/main" id="{E9388F52-5B99-4B44-4A74-428BF4B41656}"/>
                </a:ext>
              </a:extLst>
            </p:cNvPr>
            <p:cNvSpPr txBox="1">
              <a:spLocks noChangeArrowheads="1"/>
            </p:cNvSpPr>
            <p:nvPr/>
          </p:nvSpPr>
          <p:spPr bwMode="auto">
            <a:xfrm>
              <a:off x="8015434" y="4012717"/>
              <a:ext cx="6368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it-IT" altLang="it-IT" sz="1200" dirty="0"/>
                <a:t>1</a:t>
              </a:r>
            </a:p>
          </p:txBody>
        </p:sp>
        <p:grpSp>
          <p:nvGrpSpPr>
            <p:cNvPr id="38" name="Gruppo 37">
              <a:extLst>
                <a:ext uri="{FF2B5EF4-FFF2-40B4-BE49-F238E27FC236}">
                  <a16:creationId xmlns:a16="http://schemas.microsoft.com/office/drawing/2014/main" id="{FA3AE2F3-D7FB-41D6-D123-3E31132DBD90}"/>
                </a:ext>
              </a:extLst>
            </p:cNvPr>
            <p:cNvGrpSpPr/>
            <p:nvPr/>
          </p:nvGrpSpPr>
          <p:grpSpPr>
            <a:xfrm>
              <a:off x="4431614" y="2849084"/>
              <a:ext cx="4065488" cy="1800671"/>
              <a:chOff x="4431614" y="2849084"/>
              <a:chExt cx="4065488" cy="1800671"/>
            </a:xfrm>
          </p:grpSpPr>
          <p:cxnSp>
            <p:nvCxnSpPr>
              <p:cNvPr id="39" name="Connettore 2 38">
                <a:extLst>
                  <a:ext uri="{FF2B5EF4-FFF2-40B4-BE49-F238E27FC236}">
                    <a16:creationId xmlns:a16="http://schemas.microsoft.com/office/drawing/2014/main" id="{FE30EBB9-764B-A745-477B-3E52B17D356B}"/>
                  </a:ext>
                </a:extLst>
              </p:cNvPr>
              <p:cNvCxnSpPr>
                <a:stCxn id="17" idx="6"/>
                <a:endCxn id="18" idx="2"/>
              </p:cNvCxnSpPr>
              <p:nvPr/>
            </p:nvCxnSpPr>
            <p:spPr bwMode="auto">
              <a:xfrm flipV="1">
                <a:off x="7494727" y="2849084"/>
                <a:ext cx="941561" cy="8434"/>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0" name="CasellaDiTesto 42">
                <a:extLst>
                  <a:ext uri="{FF2B5EF4-FFF2-40B4-BE49-F238E27FC236}">
                    <a16:creationId xmlns:a16="http://schemas.microsoft.com/office/drawing/2014/main" id="{EDD0B114-819E-1810-ABD1-3D9AA1792729}"/>
                  </a:ext>
                </a:extLst>
              </p:cNvPr>
              <p:cNvSpPr txBox="1">
                <a:spLocks noChangeArrowheads="1"/>
              </p:cNvSpPr>
              <p:nvPr/>
            </p:nvSpPr>
            <p:spPr bwMode="auto">
              <a:xfrm>
                <a:off x="4431614" y="3837923"/>
                <a:ext cx="6368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it-IT" altLang="it-IT" sz="1200" dirty="0"/>
                  <a:t>69</a:t>
                </a:r>
              </a:p>
            </p:txBody>
          </p:sp>
          <p:cxnSp>
            <p:nvCxnSpPr>
              <p:cNvPr id="41" name="Connettore 2 40">
                <a:extLst>
                  <a:ext uri="{FF2B5EF4-FFF2-40B4-BE49-F238E27FC236}">
                    <a16:creationId xmlns:a16="http://schemas.microsoft.com/office/drawing/2014/main" id="{035FD328-BD23-A71A-7D83-45983C4405BF}"/>
                  </a:ext>
                </a:extLst>
              </p:cNvPr>
              <p:cNvCxnSpPr>
                <a:stCxn id="19" idx="4"/>
                <a:endCxn id="22" idx="0"/>
              </p:cNvCxnSpPr>
              <p:nvPr/>
            </p:nvCxnSpPr>
            <p:spPr bwMode="auto">
              <a:xfrm flipH="1">
                <a:off x="4770752" y="3842959"/>
                <a:ext cx="1" cy="433247"/>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2" name="Connettore 2 41">
                <a:extLst>
                  <a:ext uri="{FF2B5EF4-FFF2-40B4-BE49-F238E27FC236}">
                    <a16:creationId xmlns:a16="http://schemas.microsoft.com/office/drawing/2014/main" id="{A999BD11-DC51-DAA4-473F-4AC902FC0225}"/>
                  </a:ext>
                </a:extLst>
              </p:cNvPr>
              <p:cNvCxnSpPr>
                <a:stCxn id="19" idx="6"/>
                <a:endCxn id="20" idx="2"/>
              </p:cNvCxnSpPr>
              <p:nvPr/>
            </p:nvCxnSpPr>
            <p:spPr bwMode="auto">
              <a:xfrm>
                <a:off x="4912040" y="3698943"/>
                <a:ext cx="1082797" cy="19918"/>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3" name="CasellaDiTesto 42">
                <a:extLst>
                  <a:ext uri="{FF2B5EF4-FFF2-40B4-BE49-F238E27FC236}">
                    <a16:creationId xmlns:a16="http://schemas.microsoft.com/office/drawing/2014/main" id="{C99108EF-39B4-3085-A4B4-971A6FABD8F6}"/>
                  </a:ext>
                </a:extLst>
              </p:cNvPr>
              <p:cNvSpPr txBox="1">
                <a:spLocks noChangeArrowheads="1"/>
              </p:cNvSpPr>
              <p:nvPr/>
            </p:nvSpPr>
            <p:spPr bwMode="auto">
              <a:xfrm>
                <a:off x="5135114" y="3405875"/>
                <a:ext cx="6368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it-IT" altLang="it-IT" sz="1200" dirty="0"/>
                  <a:t>44</a:t>
                </a:r>
              </a:p>
            </p:txBody>
          </p:sp>
          <p:cxnSp>
            <p:nvCxnSpPr>
              <p:cNvPr id="44" name="Connettore 2 43">
                <a:extLst>
                  <a:ext uri="{FF2B5EF4-FFF2-40B4-BE49-F238E27FC236}">
                    <a16:creationId xmlns:a16="http://schemas.microsoft.com/office/drawing/2014/main" id="{89A72721-941B-8013-42AC-6BB89C153049}"/>
                  </a:ext>
                </a:extLst>
              </p:cNvPr>
              <p:cNvCxnSpPr>
                <a:stCxn id="20" idx="3"/>
                <a:endCxn id="22" idx="6"/>
              </p:cNvCxnSpPr>
              <p:nvPr/>
            </p:nvCxnSpPr>
            <p:spPr bwMode="auto">
              <a:xfrm flipH="1">
                <a:off x="4912039" y="3820696"/>
                <a:ext cx="1124180" cy="599527"/>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5" name="CasellaDiTesto 42">
                <a:extLst>
                  <a:ext uri="{FF2B5EF4-FFF2-40B4-BE49-F238E27FC236}">
                    <a16:creationId xmlns:a16="http://schemas.microsoft.com/office/drawing/2014/main" id="{392E286B-AE32-ADC0-6038-4CDBCCB5C643}"/>
                  </a:ext>
                </a:extLst>
              </p:cNvPr>
              <p:cNvSpPr txBox="1">
                <a:spLocks noChangeArrowheads="1"/>
              </p:cNvSpPr>
              <p:nvPr/>
            </p:nvSpPr>
            <p:spPr bwMode="auto">
              <a:xfrm>
                <a:off x="5135114" y="3853621"/>
                <a:ext cx="6368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it-IT" altLang="it-IT" sz="1200" dirty="0"/>
                  <a:t>28</a:t>
                </a:r>
              </a:p>
            </p:txBody>
          </p:sp>
          <p:cxnSp>
            <p:nvCxnSpPr>
              <p:cNvPr id="46" name="Connettore 2 45">
                <a:extLst>
                  <a:ext uri="{FF2B5EF4-FFF2-40B4-BE49-F238E27FC236}">
                    <a16:creationId xmlns:a16="http://schemas.microsoft.com/office/drawing/2014/main" id="{15E4E3B8-5E41-E324-7B40-DF4A502356F1}"/>
                  </a:ext>
                </a:extLst>
              </p:cNvPr>
              <p:cNvCxnSpPr>
                <a:stCxn id="20" idx="4"/>
                <a:endCxn id="23" idx="0"/>
              </p:cNvCxnSpPr>
              <p:nvPr/>
            </p:nvCxnSpPr>
            <p:spPr bwMode="auto">
              <a:xfrm flipH="1">
                <a:off x="6134761" y="3862877"/>
                <a:ext cx="1364" cy="786878"/>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7" name="CasellaDiTesto 42">
                <a:extLst>
                  <a:ext uri="{FF2B5EF4-FFF2-40B4-BE49-F238E27FC236}">
                    <a16:creationId xmlns:a16="http://schemas.microsoft.com/office/drawing/2014/main" id="{D3538557-E77D-111C-4F9A-47B0AA64542A}"/>
                  </a:ext>
                </a:extLst>
              </p:cNvPr>
              <p:cNvSpPr txBox="1">
                <a:spLocks noChangeArrowheads="1"/>
              </p:cNvSpPr>
              <p:nvPr/>
            </p:nvSpPr>
            <p:spPr bwMode="auto">
              <a:xfrm>
                <a:off x="5963746" y="4093109"/>
                <a:ext cx="6368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it-IT" altLang="it-IT" sz="1200" dirty="0"/>
                  <a:t>21</a:t>
                </a:r>
              </a:p>
            </p:txBody>
          </p:sp>
          <p:cxnSp>
            <p:nvCxnSpPr>
              <p:cNvPr id="48" name="Connettore 2 47">
                <a:extLst>
                  <a:ext uri="{FF2B5EF4-FFF2-40B4-BE49-F238E27FC236}">
                    <a16:creationId xmlns:a16="http://schemas.microsoft.com/office/drawing/2014/main" id="{5F3ACFE2-A73A-5D97-5A29-EC09FE9481B9}"/>
                  </a:ext>
                </a:extLst>
              </p:cNvPr>
              <p:cNvCxnSpPr>
                <a:stCxn id="17" idx="3"/>
                <a:endCxn id="20" idx="7"/>
              </p:cNvCxnSpPr>
              <p:nvPr/>
            </p:nvCxnSpPr>
            <p:spPr bwMode="auto">
              <a:xfrm flipH="1">
                <a:off x="6236030" y="2959353"/>
                <a:ext cx="1017504" cy="657672"/>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9" name="Connettore 2 48">
                <a:extLst>
                  <a:ext uri="{FF2B5EF4-FFF2-40B4-BE49-F238E27FC236}">
                    <a16:creationId xmlns:a16="http://schemas.microsoft.com/office/drawing/2014/main" id="{C4DF07DC-4E60-842D-1B11-B4590D756C05}"/>
                  </a:ext>
                </a:extLst>
              </p:cNvPr>
              <p:cNvCxnSpPr>
                <a:stCxn id="21" idx="2"/>
                <a:endCxn id="20" idx="6"/>
              </p:cNvCxnSpPr>
              <p:nvPr/>
            </p:nvCxnSpPr>
            <p:spPr bwMode="auto">
              <a:xfrm flipH="1">
                <a:off x="6277412" y="3680557"/>
                <a:ext cx="2158876" cy="38304"/>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0" name="CasellaDiTesto 42">
                <a:extLst>
                  <a:ext uri="{FF2B5EF4-FFF2-40B4-BE49-F238E27FC236}">
                    <a16:creationId xmlns:a16="http://schemas.microsoft.com/office/drawing/2014/main" id="{E3114578-9E98-8A2C-9107-157207C09EFB}"/>
                  </a:ext>
                </a:extLst>
              </p:cNvPr>
              <p:cNvSpPr txBox="1">
                <a:spLocks noChangeArrowheads="1"/>
              </p:cNvSpPr>
              <p:nvPr/>
            </p:nvSpPr>
            <p:spPr bwMode="auto">
              <a:xfrm>
                <a:off x="6431258" y="2967606"/>
                <a:ext cx="6368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it-IT" altLang="it-IT" sz="1200" dirty="0"/>
                  <a:t>15</a:t>
                </a:r>
              </a:p>
            </p:txBody>
          </p:sp>
          <p:sp>
            <p:nvSpPr>
              <p:cNvPr id="51" name="CasellaDiTesto 42">
                <a:extLst>
                  <a:ext uri="{FF2B5EF4-FFF2-40B4-BE49-F238E27FC236}">
                    <a16:creationId xmlns:a16="http://schemas.microsoft.com/office/drawing/2014/main" id="{A031CFE8-A6F9-FA00-215F-1A0E7DCED720}"/>
                  </a:ext>
                </a:extLst>
              </p:cNvPr>
              <p:cNvSpPr txBox="1">
                <a:spLocks noChangeArrowheads="1"/>
              </p:cNvSpPr>
              <p:nvPr/>
            </p:nvSpPr>
            <p:spPr bwMode="auto">
              <a:xfrm>
                <a:off x="6780104" y="3436653"/>
                <a:ext cx="6368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it-IT" altLang="it-IT" sz="1200" dirty="0"/>
                  <a:t>21</a:t>
                </a:r>
              </a:p>
            </p:txBody>
          </p:sp>
          <p:cxnSp>
            <p:nvCxnSpPr>
              <p:cNvPr id="52" name="Connettore 2 51">
                <a:extLst>
                  <a:ext uri="{FF2B5EF4-FFF2-40B4-BE49-F238E27FC236}">
                    <a16:creationId xmlns:a16="http://schemas.microsoft.com/office/drawing/2014/main" id="{568000D2-A3E0-001C-D0E8-95AD07F2420E}"/>
                  </a:ext>
                </a:extLst>
              </p:cNvPr>
              <p:cNvCxnSpPr>
                <a:stCxn id="17" idx="5"/>
                <a:endCxn id="21" idx="1"/>
              </p:cNvCxnSpPr>
              <p:nvPr/>
            </p:nvCxnSpPr>
            <p:spPr bwMode="auto">
              <a:xfrm>
                <a:off x="7453345" y="2959353"/>
                <a:ext cx="1024325" cy="619368"/>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3" name="CasellaDiTesto 42">
                <a:extLst>
                  <a:ext uri="{FF2B5EF4-FFF2-40B4-BE49-F238E27FC236}">
                    <a16:creationId xmlns:a16="http://schemas.microsoft.com/office/drawing/2014/main" id="{73E3E8C4-CD9E-8B96-6217-7264E3DB70D0}"/>
                  </a:ext>
                </a:extLst>
              </p:cNvPr>
              <p:cNvSpPr txBox="1">
                <a:spLocks noChangeArrowheads="1"/>
              </p:cNvSpPr>
              <p:nvPr/>
            </p:nvSpPr>
            <p:spPr bwMode="auto">
              <a:xfrm>
                <a:off x="7860224" y="3004605"/>
                <a:ext cx="6368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it-IT" altLang="it-IT" sz="1200" dirty="0"/>
                  <a:t>35</a:t>
                </a:r>
              </a:p>
            </p:txBody>
          </p:sp>
        </p:grpSp>
        <p:cxnSp>
          <p:nvCxnSpPr>
            <p:cNvPr id="54" name="Connettore 2 53">
              <a:extLst>
                <a:ext uri="{FF2B5EF4-FFF2-40B4-BE49-F238E27FC236}">
                  <a16:creationId xmlns:a16="http://schemas.microsoft.com/office/drawing/2014/main" id="{AAC6054E-D184-7A1F-0ACD-7FE39045CAAB}"/>
                </a:ext>
              </a:extLst>
            </p:cNvPr>
            <p:cNvCxnSpPr>
              <a:stCxn id="21" idx="0"/>
              <a:endCxn id="18" idx="4"/>
            </p:cNvCxnSpPr>
            <p:nvPr/>
          </p:nvCxnSpPr>
          <p:spPr bwMode="auto">
            <a:xfrm flipV="1">
              <a:off x="8577576" y="2993100"/>
              <a:ext cx="0" cy="543440"/>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5" name="CasellaDiTesto 42">
              <a:extLst>
                <a:ext uri="{FF2B5EF4-FFF2-40B4-BE49-F238E27FC236}">
                  <a16:creationId xmlns:a16="http://schemas.microsoft.com/office/drawing/2014/main" id="{7D65421B-2B2B-FD20-A2E0-DB6568B274CB}"/>
                </a:ext>
              </a:extLst>
            </p:cNvPr>
            <p:cNvSpPr txBox="1">
              <a:spLocks noChangeArrowheads="1"/>
            </p:cNvSpPr>
            <p:nvPr/>
          </p:nvSpPr>
          <p:spPr bwMode="auto">
            <a:xfrm>
              <a:off x="8588828" y="3048001"/>
              <a:ext cx="62835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it-IT" altLang="it-IT" sz="1200" dirty="0"/>
                <a:t>10</a:t>
              </a:r>
            </a:p>
          </p:txBody>
        </p:sp>
        <p:cxnSp>
          <p:nvCxnSpPr>
            <p:cNvPr id="58" name="Connettore 2 57">
              <a:extLst>
                <a:ext uri="{FF2B5EF4-FFF2-40B4-BE49-F238E27FC236}">
                  <a16:creationId xmlns:a16="http://schemas.microsoft.com/office/drawing/2014/main" id="{5EACB174-FC98-8D7B-AA02-2B98EEFD556B}"/>
                </a:ext>
              </a:extLst>
            </p:cNvPr>
            <p:cNvCxnSpPr/>
            <p:nvPr/>
          </p:nvCxnSpPr>
          <p:spPr>
            <a:xfrm flipV="1">
              <a:off x="4925781" y="2867599"/>
              <a:ext cx="2279524" cy="13742"/>
            </a:xfrm>
            <a:prstGeom prst="straightConnector1">
              <a:avLst/>
            </a:prstGeom>
            <a:ln w="3175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59" name="Connettore 2 58">
              <a:extLst>
                <a:ext uri="{FF2B5EF4-FFF2-40B4-BE49-F238E27FC236}">
                  <a16:creationId xmlns:a16="http://schemas.microsoft.com/office/drawing/2014/main" id="{5B2FB3C1-565D-5FB0-CF0D-94A3A85E723A}"/>
                </a:ext>
              </a:extLst>
            </p:cNvPr>
            <p:cNvCxnSpPr>
              <a:cxnSpLocks/>
              <a:endCxn id="19" idx="0"/>
            </p:cNvCxnSpPr>
            <p:nvPr/>
          </p:nvCxnSpPr>
          <p:spPr>
            <a:xfrm flipH="1">
              <a:off x="4770753" y="3020077"/>
              <a:ext cx="20587" cy="534849"/>
            </a:xfrm>
            <a:prstGeom prst="straightConnector1">
              <a:avLst/>
            </a:prstGeom>
            <a:ln w="3175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60" name="Connettore 2 59">
              <a:extLst>
                <a:ext uri="{FF2B5EF4-FFF2-40B4-BE49-F238E27FC236}">
                  <a16:creationId xmlns:a16="http://schemas.microsoft.com/office/drawing/2014/main" id="{C857DDED-5DD8-8AAE-B523-D674D70B2D9B}"/>
                </a:ext>
              </a:extLst>
            </p:cNvPr>
            <p:cNvCxnSpPr>
              <a:cxnSpLocks/>
              <a:endCxn id="24" idx="0"/>
            </p:cNvCxnSpPr>
            <p:nvPr/>
          </p:nvCxnSpPr>
          <p:spPr>
            <a:xfrm>
              <a:off x="7347619" y="3046881"/>
              <a:ext cx="221845" cy="1261982"/>
            </a:xfrm>
            <a:prstGeom prst="straightConnector1">
              <a:avLst/>
            </a:prstGeom>
            <a:ln w="3175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61" name="Connettore 2 60">
              <a:extLst>
                <a:ext uri="{FF2B5EF4-FFF2-40B4-BE49-F238E27FC236}">
                  <a16:creationId xmlns:a16="http://schemas.microsoft.com/office/drawing/2014/main" id="{D90910F9-67CE-8955-3BC2-B193939AA90C}"/>
                </a:ext>
              </a:extLst>
            </p:cNvPr>
            <p:cNvCxnSpPr>
              <a:cxnSpLocks/>
              <a:stCxn id="24" idx="7"/>
              <a:endCxn id="21" idx="3"/>
            </p:cNvCxnSpPr>
            <p:nvPr/>
          </p:nvCxnSpPr>
          <p:spPr>
            <a:xfrm flipV="1">
              <a:off x="7669369" y="3782392"/>
              <a:ext cx="808301" cy="568652"/>
            </a:xfrm>
            <a:prstGeom prst="straightConnector1">
              <a:avLst/>
            </a:prstGeom>
            <a:ln w="3175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62" name="Connettore 2 61">
              <a:extLst>
                <a:ext uri="{FF2B5EF4-FFF2-40B4-BE49-F238E27FC236}">
                  <a16:creationId xmlns:a16="http://schemas.microsoft.com/office/drawing/2014/main" id="{3ED4F9E1-EBCA-6EAC-BBBC-6305665D8F4C}"/>
                </a:ext>
              </a:extLst>
            </p:cNvPr>
            <p:cNvCxnSpPr>
              <a:cxnSpLocks/>
              <a:stCxn id="18" idx="4"/>
              <a:endCxn id="21" idx="0"/>
            </p:cNvCxnSpPr>
            <p:nvPr/>
          </p:nvCxnSpPr>
          <p:spPr>
            <a:xfrm>
              <a:off x="8577576" y="2993100"/>
              <a:ext cx="0" cy="543440"/>
            </a:xfrm>
            <a:prstGeom prst="straightConnector1">
              <a:avLst/>
            </a:prstGeom>
            <a:ln w="3175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63" name="Connettore 2 62">
              <a:extLst>
                <a:ext uri="{FF2B5EF4-FFF2-40B4-BE49-F238E27FC236}">
                  <a16:creationId xmlns:a16="http://schemas.microsoft.com/office/drawing/2014/main" id="{3342B043-DE1A-9156-BD71-FF6269036FBB}"/>
                </a:ext>
              </a:extLst>
            </p:cNvPr>
            <p:cNvCxnSpPr>
              <a:cxnSpLocks/>
              <a:stCxn id="20" idx="5"/>
              <a:endCxn id="24" idx="1"/>
            </p:cNvCxnSpPr>
            <p:nvPr/>
          </p:nvCxnSpPr>
          <p:spPr>
            <a:xfrm>
              <a:off x="6236030" y="3820696"/>
              <a:ext cx="1233528" cy="530348"/>
            </a:xfrm>
            <a:prstGeom prst="straightConnector1">
              <a:avLst/>
            </a:prstGeom>
            <a:ln w="3175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64" name="Connettore 2 63">
              <a:extLst>
                <a:ext uri="{FF2B5EF4-FFF2-40B4-BE49-F238E27FC236}">
                  <a16:creationId xmlns:a16="http://schemas.microsoft.com/office/drawing/2014/main" id="{9BFB8C67-A93F-77E7-6864-EB5BE2891EFC}"/>
                </a:ext>
              </a:extLst>
            </p:cNvPr>
            <p:cNvCxnSpPr>
              <a:cxnSpLocks/>
              <a:stCxn id="22" idx="5"/>
              <a:endCxn id="29" idx="3"/>
            </p:cNvCxnSpPr>
            <p:nvPr/>
          </p:nvCxnSpPr>
          <p:spPr>
            <a:xfrm>
              <a:off x="4870657" y="4522058"/>
              <a:ext cx="1106165" cy="244573"/>
            </a:xfrm>
            <a:prstGeom prst="straightConnector1">
              <a:avLst/>
            </a:prstGeom>
            <a:ln w="3175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65" name="Connettore 2 64">
              <a:extLst>
                <a:ext uri="{FF2B5EF4-FFF2-40B4-BE49-F238E27FC236}">
                  <a16:creationId xmlns:a16="http://schemas.microsoft.com/office/drawing/2014/main" id="{1E6147FD-D023-7FF6-9E19-CA961C21B1BF}"/>
                </a:ext>
              </a:extLst>
            </p:cNvPr>
            <p:cNvCxnSpPr>
              <a:cxnSpLocks/>
              <a:stCxn id="23" idx="6"/>
              <a:endCxn id="24" idx="3"/>
            </p:cNvCxnSpPr>
            <p:nvPr/>
          </p:nvCxnSpPr>
          <p:spPr>
            <a:xfrm flipV="1">
              <a:off x="6276048" y="4554715"/>
              <a:ext cx="1193510" cy="239057"/>
            </a:xfrm>
            <a:prstGeom prst="straightConnector1">
              <a:avLst/>
            </a:prstGeom>
            <a:ln w="31750">
              <a:solidFill>
                <a:srgbClr val="C00000"/>
              </a:solidFill>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39819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10" grpId="0"/>
      <p:bldP spid="11" grpId="0"/>
      <p:bldP spid="12" grpId="0" animBg="1"/>
      <p:bldP spid="13" grpId="0"/>
      <p:bldP spid="56" grpId="0"/>
      <p:bldP spid="5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E8BD0816-4FA4-914F-C09C-7F09C645E8FF}"/>
              </a:ext>
            </a:extLst>
          </p:cNvPr>
          <p:cNvSpPr>
            <a:spLocks noChangeArrowheads="1"/>
          </p:cNvSpPr>
          <p:nvPr/>
        </p:nvSpPr>
        <p:spPr bwMode="auto">
          <a:xfrm>
            <a:off x="0" y="-99392"/>
            <a:ext cx="11237664" cy="503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lvl="0" eaLnBrk="1" hangingPunct="1">
              <a:spcBef>
                <a:spcPct val="0"/>
              </a:spcBef>
              <a:buNone/>
            </a:pPr>
            <a:r>
              <a:rPr lang="it-IT" sz="2000" dirty="0">
                <a:solidFill>
                  <a:srgbClr val="002060"/>
                </a:solidFill>
              </a:rPr>
              <a:t>Il problema dell’albero minimo</a:t>
            </a:r>
            <a:endParaRPr lang="en-US" sz="2000" dirty="0">
              <a:solidFill>
                <a:srgbClr val="002060"/>
              </a:solidFill>
            </a:endParaRPr>
          </a:p>
        </p:txBody>
      </p:sp>
      <p:sp>
        <p:nvSpPr>
          <p:cNvPr id="3" name="Rettangolo 2">
            <a:extLst>
              <a:ext uri="{FF2B5EF4-FFF2-40B4-BE49-F238E27FC236}">
                <a16:creationId xmlns:a16="http://schemas.microsoft.com/office/drawing/2014/main" id="{962772E4-D750-E31C-D4E5-17742F7930EB}"/>
              </a:ext>
            </a:extLst>
          </p:cNvPr>
          <p:cNvSpPr/>
          <p:nvPr/>
        </p:nvSpPr>
        <p:spPr>
          <a:xfrm>
            <a:off x="0" y="0"/>
            <a:ext cx="12190008" cy="332656"/>
          </a:xfrm>
          <a:prstGeom prst="rect">
            <a:avLst/>
          </a:prstGeom>
          <a:solidFill>
            <a:schemeClr val="accent1">
              <a:lumMod val="75000"/>
              <a:alpha val="49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uppo 3">
            <a:extLst>
              <a:ext uri="{FF2B5EF4-FFF2-40B4-BE49-F238E27FC236}">
                <a16:creationId xmlns:a16="http://schemas.microsoft.com/office/drawing/2014/main" id="{A59B7BF9-8348-DF18-08B6-C3A821C1A86B}"/>
              </a:ext>
            </a:extLst>
          </p:cNvPr>
          <p:cNvGrpSpPr/>
          <p:nvPr/>
        </p:nvGrpSpPr>
        <p:grpSpPr>
          <a:xfrm>
            <a:off x="395536" y="548680"/>
            <a:ext cx="11142430" cy="431730"/>
            <a:chOff x="0" y="34"/>
            <a:chExt cx="8358188" cy="431730"/>
          </a:xfrm>
        </p:grpSpPr>
        <p:sp>
          <p:nvSpPr>
            <p:cNvPr id="5" name="Rettangolo con angoli arrotondati 4">
              <a:extLst>
                <a:ext uri="{FF2B5EF4-FFF2-40B4-BE49-F238E27FC236}">
                  <a16:creationId xmlns:a16="http://schemas.microsoft.com/office/drawing/2014/main" id="{8F2AF5E2-46B0-70DB-4E48-F3E1F634B140}"/>
                </a:ext>
              </a:extLst>
            </p:cNvPr>
            <p:cNvSpPr/>
            <p:nvPr/>
          </p:nvSpPr>
          <p:spPr>
            <a:xfrm>
              <a:off x="0" y="34"/>
              <a:ext cx="8358188" cy="43173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it-IT"/>
            </a:p>
          </p:txBody>
        </p:sp>
        <p:sp>
          <p:nvSpPr>
            <p:cNvPr id="6" name="CasellaDiTesto 5">
              <a:extLst>
                <a:ext uri="{FF2B5EF4-FFF2-40B4-BE49-F238E27FC236}">
                  <a16:creationId xmlns:a16="http://schemas.microsoft.com/office/drawing/2014/main" id="{474A5AC6-0642-EDFC-CA34-197E3E3BBD26}"/>
                </a:ext>
              </a:extLst>
            </p:cNvPr>
            <p:cNvSpPr txBox="1"/>
            <p:nvPr/>
          </p:nvSpPr>
          <p:spPr>
            <a:xfrm>
              <a:off x="21075" y="21109"/>
              <a:ext cx="8316038" cy="3895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it-IT" i="1" dirty="0">
                  <a:solidFill>
                    <a:schemeClr val="bg1"/>
                  </a:solidFill>
                </a:rPr>
                <a:t>Algoritmo di </a:t>
              </a:r>
              <a:r>
                <a:rPr lang="it-IT" i="1" dirty="0" err="1">
                  <a:solidFill>
                    <a:schemeClr val="bg1"/>
                  </a:solidFill>
                </a:rPr>
                <a:t>Kruskal</a:t>
              </a:r>
              <a:r>
                <a:rPr lang="it-IT" i="1" dirty="0">
                  <a:solidFill>
                    <a:schemeClr val="bg1"/>
                  </a:solidFill>
                </a:rPr>
                <a:t>:</a:t>
              </a:r>
              <a:endParaRPr lang="en-US" sz="1800" kern="1200" dirty="0">
                <a:solidFill>
                  <a:schemeClr val="bg1"/>
                </a:solidFill>
              </a:endParaRPr>
            </a:p>
          </p:txBody>
        </p:sp>
      </p:grpSp>
      <p:sp>
        <p:nvSpPr>
          <p:cNvPr id="10" name="Segnaposto contenuto 2">
            <a:extLst>
              <a:ext uri="{FF2B5EF4-FFF2-40B4-BE49-F238E27FC236}">
                <a16:creationId xmlns:a16="http://schemas.microsoft.com/office/drawing/2014/main" id="{D5EF063F-10B3-FBA0-EFFD-87C183665ACF}"/>
              </a:ext>
            </a:extLst>
          </p:cNvPr>
          <p:cNvSpPr txBox="1">
            <a:spLocks/>
          </p:cNvSpPr>
          <p:nvPr/>
        </p:nvSpPr>
        <p:spPr>
          <a:xfrm>
            <a:off x="423630" y="1196434"/>
            <a:ext cx="10742209" cy="41671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4988" indent="-354013" algn="just">
              <a:lnSpc>
                <a:spcPts val="2500"/>
              </a:lnSpc>
              <a:buFont typeface="Wingdings" panose="05000000000000000000" pitchFamily="2" charset="2"/>
              <a:buChar char="ü"/>
            </a:pPr>
            <a:r>
              <a:rPr lang="it-IT" altLang="it-IT" sz="1600" dirty="0">
                <a:latin typeface="Arial" panose="020B0604020202020204" pitchFamily="34" charset="0"/>
                <a:cs typeface="Arial" panose="020B0604020202020204" pitchFamily="34" charset="0"/>
              </a:rPr>
              <a:t>L’algoritmo di </a:t>
            </a:r>
            <a:r>
              <a:rPr lang="it-IT" altLang="it-IT" sz="1600" dirty="0" err="1">
                <a:latin typeface="Arial" panose="020B0604020202020204" pitchFamily="34" charset="0"/>
                <a:cs typeface="Arial" panose="020B0604020202020204" pitchFamily="34" charset="0"/>
              </a:rPr>
              <a:t>Kruskal</a:t>
            </a:r>
            <a:r>
              <a:rPr lang="it-IT" altLang="it-IT" sz="1600" dirty="0">
                <a:latin typeface="Arial" panose="020B0604020202020204" pitchFamily="34" charset="0"/>
                <a:cs typeface="Arial" panose="020B0604020202020204" pitchFamily="34" charset="0"/>
              </a:rPr>
              <a:t> effettua preliminarmente un ordinamento degli spigoli della rete per valore crescente del peso </a:t>
            </a:r>
            <a:r>
              <a:rPr lang="it-IT" altLang="it-IT" sz="1600" i="1" dirty="0" err="1">
                <a:latin typeface="Arial" panose="020B0604020202020204" pitchFamily="34" charset="0"/>
                <a:cs typeface="Arial" panose="020B0604020202020204" pitchFamily="34" charset="0"/>
              </a:rPr>
              <a:t>h</a:t>
            </a:r>
            <a:r>
              <a:rPr lang="it-IT" altLang="it-IT" sz="1600" i="1" baseline="-25000" dirty="0" err="1">
                <a:latin typeface="Arial" panose="020B0604020202020204" pitchFamily="34" charset="0"/>
                <a:cs typeface="Arial" panose="020B0604020202020204" pitchFamily="34" charset="0"/>
              </a:rPr>
              <a:t>ij</a:t>
            </a:r>
            <a:r>
              <a:rPr lang="it-IT" altLang="it-IT" sz="1600" dirty="0">
                <a:latin typeface="Arial" panose="020B0604020202020204" pitchFamily="34" charset="0"/>
                <a:cs typeface="Arial" panose="020B0604020202020204" pitchFamily="34" charset="0"/>
              </a:rPr>
              <a:t>. </a:t>
            </a:r>
          </a:p>
          <a:p>
            <a:pPr marL="534988" indent="-354013" algn="just">
              <a:lnSpc>
                <a:spcPts val="2500"/>
              </a:lnSpc>
              <a:buFont typeface="Wingdings" panose="05000000000000000000" pitchFamily="2" charset="2"/>
              <a:buChar char="ü"/>
            </a:pPr>
            <a:r>
              <a:rPr lang="it-IT" altLang="it-IT" sz="1600" dirty="0">
                <a:latin typeface="Arial" panose="020B0604020202020204" pitchFamily="34" charset="0"/>
                <a:cs typeface="Arial" panose="020B0604020202020204" pitchFamily="34" charset="0"/>
              </a:rPr>
              <a:t>Se i primi v</a:t>
            </a:r>
            <a:r>
              <a:rPr lang="it-IT" altLang="it-IT" sz="1600" dirty="0">
                <a:latin typeface="Arial" panose="020B0604020202020204" pitchFamily="34" charset="0"/>
                <a:cs typeface="Arial" panose="020B0604020202020204" pitchFamily="34" charset="0"/>
                <a:sym typeface="Symbol" panose="05050102010706020507" pitchFamily="18" charset="2"/>
              </a:rPr>
              <a:t></a:t>
            </a:r>
            <a:r>
              <a:rPr lang="it-IT" altLang="it-IT" sz="1600" dirty="0">
                <a:latin typeface="Arial" panose="020B0604020202020204" pitchFamily="34" charset="0"/>
                <a:cs typeface="Arial" panose="020B0604020202020204" pitchFamily="34" charset="0"/>
              </a:rPr>
              <a:t>1 spigoli della lista formano un albero essi costituiscono sicuramente la soluzione ottima del problema. Se ciò non avviene il valore di costo totale associato ai primi v</a:t>
            </a:r>
            <a:r>
              <a:rPr lang="it-IT" altLang="it-IT" sz="1600" dirty="0">
                <a:latin typeface="Arial" panose="020B0604020202020204" pitchFamily="34" charset="0"/>
                <a:cs typeface="Arial" panose="020B0604020202020204" pitchFamily="34" charset="0"/>
                <a:sym typeface="Symbol" panose="05050102010706020507" pitchFamily="18" charset="2"/>
              </a:rPr>
              <a:t></a:t>
            </a:r>
            <a:r>
              <a:rPr lang="it-IT" altLang="it-IT" sz="1600" dirty="0">
                <a:latin typeface="Arial" panose="020B0604020202020204" pitchFamily="34" charset="0"/>
                <a:cs typeface="Arial" panose="020B0604020202020204" pitchFamily="34" charset="0"/>
              </a:rPr>
              <a:t>1 spigoli della lista costituisce sicuramente un limite inferiore al valore di costo dell’albero minimo.</a:t>
            </a:r>
          </a:p>
          <a:p>
            <a:pPr marL="534988" indent="-354013" algn="just">
              <a:lnSpc>
                <a:spcPts val="2500"/>
              </a:lnSpc>
              <a:buFont typeface="Wingdings" panose="05000000000000000000" pitchFamily="2" charset="2"/>
              <a:buChar char="ü"/>
            </a:pPr>
            <a:r>
              <a:rPr lang="it-IT" altLang="it-IT" sz="1600" dirty="0">
                <a:latin typeface="Arial" panose="020B0604020202020204" pitchFamily="34" charset="0"/>
                <a:cs typeface="Arial" panose="020B0604020202020204" pitchFamily="34" charset="0"/>
              </a:rPr>
              <a:t>Per determinare la soluzione ottima l’algoritmo inserisce nella soluzione ottima il primo ed il secondo spigolo della lista ordinata che sicuramente non costituiscono ciclo. </a:t>
            </a:r>
          </a:p>
          <a:p>
            <a:pPr marL="534988" indent="-354013" algn="just">
              <a:lnSpc>
                <a:spcPts val="2500"/>
              </a:lnSpc>
              <a:buFont typeface="Wingdings" panose="05000000000000000000" pitchFamily="2" charset="2"/>
              <a:buChar char="ü"/>
            </a:pPr>
            <a:r>
              <a:rPr lang="it-IT" altLang="it-IT" sz="1600" dirty="0">
                <a:latin typeface="Arial" panose="020B0604020202020204" pitchFamily="34" charset="0"/>
                <a:cs typeface="Arial" panose="020B0604020202020204" pitchFamily="34" charset="0"/>
              </a:rPr>
              <a:t>L’algoritmo scandisce quindi la lista ed esamina in successione uno spigolo per volta.</a:t>
            </a:r>
          </a:p>
          <a:p>
            <a:pPr marL="534988" indent="-354013" algn="just">
              <a:lnSpc>
                <a:spcPts val="2500"/>
              </a:lnSpc>
              <a:buFont typeface="Wingdings" panose="05000000000000000000" pitchFamily="2" charset="2"/>
              <a:buChar char="ü"/>
            </a:pPr>
            <a:r>
              <a:rPr lang="it-IT" altLang="it-IT" sz="1600" dirty="0">
                <a:latin typeface="Arial" panose="020B0604020202020204" pitchFamily="34" charset="0"/>
                <a:cs typeface="Arial" panose="020B0604020202020204" pitchFamily="34" charset="0"/>
              </a:rPr>
              <a:t>Se lo spigolo preso in esame non forma ciclo con gli spigoli già inseriti nella soluzione ottima viene inserito anch’esso nell’insieme di spigoli dell’albero minimo, altrimenti viene scartato.</a:t>
            </a:r>
          </a:p>
          <a:p>
            <a:pPr marL="534988" indent="-354013" algn="just">
              <a:lnSpc>
                <a:spcPts val="2500"/>
              </a:lnSpc>
              <a:buFont typeface="Wingdings" panose="05000000000000000000" pitchFamily="2" charset="2"/>
              <a:buChar char="ü"/>
            </a:pPr>
            <a:r>
              <a:rPr lang="it-IT" altLang="it-IT" sz="1600" dirty="0">
                <a:latin typeface="Arial" panose="020B0604020202020204" pitchFamily="34" charset="0"/>
                <a:cs typeface="Arial" panose="020B0604020202020204" pitchFamily="34" charset="0"/>
              </a:rPr>
              <a:t>L’algoritmo termina quando sono stati determinati v</a:t>
            </a:r>
            <a:r>
              <a:rPr lang="it-IT" altLang="it-IT" sz="1600" dirty="0">
                <a:latin typeface="Arial" panose="020B0604020202020204" pitchFamily="34" charset="0"/>
                <a:cs typeface="Arial" panose="020B0604020202020204" pitchFamily="34" charset="0"/>
                <a:sym typeface="Symbol" panose="05050102010706020507" pitchFamily="18" charset="2"/>
              </a:rPr>
              <a:t></a:t>
            </a:r>
            <a:r>
              <a:rPr lang="it-IT" altLang="it-IT" sz="1600" dirty="0">
                <a:latin typeface="Arial" panose="020B0604020202020204" pitchFamily="34" charset="0"/>
                <a:cs typeface="Arial" panose="020B0604020202020204" pitchFamily="34" charset="0"/>
              </a:rPr>
              <a:t>1 spigoli. In questo modo si minimizza il costo aggiuntivo rispetto al limite inferiore corrispondente ai primi v</a:t>
            </a:r>
            <a:r>
              <a:rPr lang="it-IT" altLang="it-IT" sz="1600" dirty="0">
                <a:latin typeface="Arial" panose="020B0604020202020204" pitchFamily="34" charset="0"/>
                <a:cs typeface="Arial" panose="020B0604020202020204" pitchFamily="34" charset="0"/>
                <a:sym typeface="Symbol" panose="05050102010706020507" pitchFamily="18" charset="2"/>
              </a:rPr>
              <a:t></a:t>
            </a:r>
            <a:r>
              <a:rPr lang="it-IT" altLang="it-IT" sz="1600" dirty="0">
                <a:latin typeface="Arial" panose="020B0604020202020204" pitchFamily="34" charset="0"/>
                <a:cs typeface="Arial" panose="020B0604020202020204" pitchFamily="34" charset="0"/>
              </a:rPr>
              <a:t>1 spigoli della lista ordinata e si determina un insieme di spigoli che costituisce l’albero minimo.</a:t>
            </a:r>
          </a:p>
        </p:txBody>
      </p:sp>
    </p:spTree>
    <p:extLst>
      <p:ext uri="{BB962C8B-B14F-4D97-AF65-F5344CB8AC3E}">
        <p14:creationId xmlns:p14="http://schemas.microsoft.com/office/powerpoint/2010/main" val="2651187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1A940836-818A-18BA-FA83-7A4094C59C2B}"/>
              </a:ext>
            </a:extLst>
          </p:cNvPr>
          <p:cNvSpPr>
            <a:spLocks noChangeArrowheads="1"/>
          </p:cNvSpPr>
          <p:nvPr/>
        </p:nvSpPr>
        <p:spPr bwMode="auto">
          <a:xfrm>
            <a:off x="0" y="-99392"/>
            <a:ext cx="11237664" cy="503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lvl="0" eaLnBrk="1" hangingPunct="1">
              <a:spcBef>
                <a:spcPct val="0"/>
              </a:spcBef>
              <a:buNone/>
            </a:pPr>
            <a:r>
              <a:rPr lang="it-IT" sz="2000" dirty="0">
                <a:solidFill>
                  <a:srgbClr val="002060"/>
                </a:solidFill>
              </a:rPr>
              <a:t>Il problema dell’albero minimo</a:t>
            </a:r>
            <a:endParaRPr lang="en-US" sz="2000" dirty="0">
              <a:solidFill>
                <a:srgbClr val="002060"/>
              </a:solidFill>
            </a:endParaRPr>
          </a:p>
        </p:txBody>
      </p:sp>
      <p:sp>
        <p:nvSpPr>
          <p:cNvPr id="3" name="Rettangolo 2">
            <a:extLst>
              <a:ext uri="{FF2B5EF4-FFF2-40B4-BE49-F238E27FC236}">
                <a16:creationId xmlns:a16="http://schemas.microsoft.com/office/drawing/2014/main" id="{E709CA4C-08F6-6326-EC26-90978EF21810}"/>
              </a:ext>
            </a:extLst>
          </p:cNvPr>
          <p:cNvSpPr/>
          <p:nvPr/>
        </p:nvSpPr>
        <p:spPr>
          <a:xfrm>
            <a:off x="0" y="0"/>
            <a:ext cx="12190008" cy="332656"/>
          </a:xfrm>
          <a:prstGeom prst="rect">
            <a:avLst/>
          </a:prstGeom>
          <a:solidFill>
            <a:schemeClr val="accent1">
              <a:lumMod val="75000"/>
              <a:alpha val="49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uppo 3">
            <a:extLst>
              <a:ext uri="{FF2B5EF4-FFF2-40B4-BE49-F238E27FC236}">
                <a16:creationId xmlns:a16="http://schemas.microsoft.com/office/drawing/2014/main" id="{5ED738F1-8F77-AF71-3DCC-D976685A8184}"/>
              </a:ext>
            </a:extLst>
          </p:cNvPr>
          <p:cNvGrpSpPr/>
          <p:nvPr/>
        </p:nvGrpSpPr>
        <p:grpSpPr>
          <a:xfrm>
            <a:off x="395536" y="548680"/>
            <a:ext cx="11142430" cy="431730"/>
            <a:chOff x="0" y="34"/>
            <a:chExt cx="8358188" cy="431730"/>
          </a:xfrm>
        </p:grpSpPr>
        <p:sp>
          <p:nvSpPr>
            <p:cNvPr id="5" name="Rettangolo con angoli arrotondati 4">
              <a:extLst>
                <a:ext uri="{FF2B5EF4-FFF2-40B4-BE49-F238E27FC236}">
                  <a16:creationId xmlns:a16="http://schemas.microsoft.com/office/drawing/2014/main" id="{72B6E28D-FE17-6C26-E6F8-ECEE9623E089}"/>
                </a:ext>
              </a:extLst>
            </p:cNvPr>
            <p:cNvSpPr/>
            <p:nvPr/>
          </p:nvSpPr>
          <p:spPr>
            <a:xfrm>
              <a:off x="0" y="34"/>
              <a:ext cx="8358188" cy="43173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it-IT"/>
            </a:p>
          </p:txBody>
        </p:sp>
        <p:sp>
          <p:nvSpPr>
            <p:cNvPr id="6" name="CasellaDiTesto 5">
              <a:extLst>
                <a:ext uri="{FF2B5EF4-FFF2-40B4-BE49-F238E27FC236}">
                  <a16:creationId xmlns:a16="http://schemas.microsoft.com/office/drawing/2014/main" id="{F6FD21F0-0847-7CAA-FF47-93B1D7D154DB}"/>
                </a:ext>
              </a:extLst>
            </p:cNvPr>
            <p:cNvSpPr txBox="1"/>
            <p:nvPr/>
          </p:nvSpPr>
          <p:spPr>
            <a:xfrm>
              <a:off x="21075" y="21109"/>
              <a:ext cx="8316038" cy="3895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it-IT" i="1" dirty="0">
                  <a:solidFill>
                    <a:schemeClr val="bg1"/>
                  </a:solidFill>
                </a:rPr>
                <a:t>Algoritmo di </a:t>
              </a:r>
              <a:r>
                <a:rPr lang="it-IT" i="1" dirty="0" err="1">
                  <a:solidFill>
                    <a:schemeClr val="bg1"/>
                  </a:solidFill>
                </a:rPr>
                <a:t>Kruskal</a:t>
              </a:r>
              <a:r>
                <a:rPr lang="it-IT" i="1" dirty="0">
                  <a:solidFill>
                    <a:schemeClr val="bg1"/>
                  </a:solidFill>
                </a:rPr>
                <a:t>, esempio:</a:t>
              </a:r>
              <a:endParaRPr lang="en-US" sz="1800" kern="1200" dirty="0">
                <a:solidFill>
                  <a:schemeClr val="bg1"/>
                </a:solidFill>
              </a:endParaRPr>
            </a:p>
          </p:txBody>
        </p:sp>
      </p:grpSp>
      <p:graphicFrame>
        <p:nvGraphicFramePr>
          <p:cNvPr id="7" name="Group 1478">
            <a:extLst>
              <a:ext uri="{FF2B5EF4-FFF2-40B4-BE49-F238E27FC236}">
                <a16:creationId xmlns:a16="http://schemas.microsoft.com/office/drawing/2014/main" id="{AD3A619B-8FD7-60CD-37E0-7C89A2CF0818}"/>
              </a:ext>
            </a:extLst>
          </p:cNvPr>
          <p:cNvGraphicFramePr>
            <a:graphicFrameLocks noGrp="1"/>
          </p:cNvGraphicFramePr>
          <p:nvPr>
            <p:extLst>
              <p:ext uri="{D42A27DB-BD31-4B8C-83A1-F6EECF244321}">
                <p14:modId xmlns:p14="http://schemas.microsoft.com/office/powerpoint/2010/main" val="2340867954"/>
              </p:ext>
            </p:extLst>
          </p:nvPr>
        </p:nvGraphicFramePr>
        <p:xfrm>
          <a:off x="418778" y="3836657"/>
          <a:ext cx="6477000" cy="711200"/>
        </p:xfrm>
        <a:graphic>
          <a:graphicData uri="http://schemas.openxmlformats.org/drawingml/2006/table">
            <a:tbl>
              <a:tblPr/>
              <a:tblGrid>
                <a:gridCol w="431800">
                  <a:extLst>
                    <a:ext uri="{9D8B030D-6E8A-4147-A177-3AD203B41FA5}">
                      <a16:colId xmlns:a16="http://schemas.microsoft.com/office/drawing/2014/main" val="20000"/>
                    </a:ext>
                  </a:extLst>
                </a:gridCol>
                <a:gridCol w="431800">
                  <a:extLst>
                    <a:ext uri="{9D8B030D-6E8A-4147-A177-3AD203B41FA5}">
                      <a16:colId xmlns:a16="http://schemas.microsoft.com/office/drawing/2014/main" val="20001"/>
                    </a:ext>
                  </a:extLst>
                </a:gridCol>
                <a:gridCol w="431800">
                  <a:extLst>
                    <a:ext uri="{9D8B030D-6E8A-4147-A177-3AD203B41FA5}">
                      <a16:colId xmlns:a16="http://schemas.microsoft.com/office/drawing/2014/main" val="20002"/>
                    </a:ext>
                  </a:extLst>
                </a:gridCol>
                <a:gridCol w="431800">
                  <a:extLst>
                    <a:ext uri="{9D8B030D-6E8A-4147-A177-3AD203B41FA5}">
                      <a16:colId xmlns:a16="http://schemas.microsoft.com/office/drawing/2014/main" val="20003"/>
                    </a:ext>
                  </a:extLst>
                </a:gridCol>
                <a:gridCol w="431800">
                  <a:extLst>
                    <a:ext uri="{9D8B030D-6E8A-4147-A177-3AD203B41FA5}">
                      <a16:colId xmlns:a16="http://schemas.microsoft.com/office/drawing/2014/main" val="20004"/>
                    </a:ext>
                  </a:extLst>
                </a:gridCol>
                <a:gridCol w="431800">
                  <a:extLst>
                    <a:ext uri="{9D8B030D-6E8A-4147-A177-3AD203B41FA5}">
                      <a16:colId xmlns:a16="http://schemas.microsoft.com/office/drawing/2014/main" val="20005"/>
                    </a:ext>
                  </a:extLst>
                </a:gridCol>
                <a:gridCol w="431800">
                  <a:extLst>
                    <a:ext uri="{9D8B030D-6E8A-4147-A177-3AD203B41FA5}">
                      <a16:colId xmlns:a16="http://schemas.microsoft.com/office/drawing/2014/main" val="20006"/>
                    </a:ext>
                  </a:extLst>
                </a:gridCol>
                <a:gridCol w="431800">
                  <a:extLst>
                    <a:ext uri="{9D8B030D-6E8A-4147-A177-3AD203B41FA5}">
                      <a16:colId xmlns:a16="http://schemas.microsoft.com/office/drawing/2014/main" val="20007"/>
                    </a:ext>
                  </a:extLst>
                </a:gridCol>
                <a:gridCol w="431800">
                  <a:extLst>
                    <a:ext uri="{9D8B030D-6E8A-4147-A177-3AD203B41FA5}">
                      <a16:colId xmlns:a16="http://schemas.microsoft.com/office/drawing/2014/main" val="20008"/>
                    </a:ext>
                  </a:extLst>
                </a:gridCol>
                <a:gridCol w="431800">
                  <a:extLst>
                    <a:ext uri="{9D8B030D-6E8A-4147-A177-3AD203B41FA5}">
                      <a16:colId xmlns:a16="http://schemas.microsoft.com/office/drawing/2014/main" val="20009"/>
                    </a:ext>
                  </a:extLst>
                </a:gridCol>
                <a:gridCol w="431800">
                  <a:extLst>
                    <a:ext uri="{9D8B030D-6E8A-4147-A177-3AD203B41FA5}">
                      <a16:colId xmlns:a16="http://schemas.microsoft.com/office/drawing/2014/main" val="20010"/>
                    </a:ext>
                  </a:extLst>
                </a:gridCol>
                <a:gridCol w="431800">
                  <a:extLst>
                    <a:ext uri="{9D8B030D-6E8A-4147-A177-3AD203B41FA5}">
                      <a16:colId xmlns:a16="http://schemas.microsoft.com/office/drawing/2014/main" val="20011"/>
                    </a:ext>
                  </a:extLst>
                </a:gridCol>
                <a:gridCol w="431800">
                  <a:extLst>
                    <a:ext uri="{9D8B030D-6E8A-4147-A177-3AD203B41FA5}">
                      <a16:colId xmlns:a16="http://schemas.microsoft.com/office/drawing/2014/main" val="20012"/>
                    </a:ext>
                  </a:extLst>
                </a:gridCol>
                <a:gridCol w="431800">
                  <a:extLst>
                    <a:ext uri="{9D8B030D-6E8A-4147-A177-3AD203B41FA5}">
                      <a16:colId xmlns:a16="http://schemas.microsoft.com/office/drawing/2014/main" val="20013"/>
                    </a:ext>
                  </a:extLst>
                </a:gridCol>
                <a:gridCol w="431800">
                  <a:extLst>
                    <a:ext uri="{9D8B030D-6E8A-4147-A177-3AD203B41FA5}">
                      <a16:colId xmlns:a16="http://schemas.microsoft.com/office/drawing/2014/main" val="20014"/>
                    </a:ext>
                  </a:extLst>
                </a:gridCol>
              </a:tblGrid>
              <a:tr h="355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sz="1800" b="0" i="1" u="none" strike="noStrike" cap="none" normalizeH="0" baseline="0">
                          <a:ln>
                            <a:noFill/>
                          </a:ln>
                          <a:solidFill>
                            <a:schemeClr val="tx1"/>
                          </a:solidFill>
                          <a:effectLst>
                            <a:outerShdw blurRad="38100" dist="38100" dir="2700000" algn="tl">
                              <a:srgbClr val="C0C0C0"/>
                            </a:outerShdw>
                          </a:effectLst>
                          <a:latin typeface="Garamond" pitchFamily="18" charset="0"/>
                        </a:rPr>
                        <a:t>ij</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it-IT" sz="1800" b="1" i="0" u="none" strike="noStrike" cap="none" normalizeH="0" baseline="0">
                        <a:ln>
                          <a:noFill/>
                        </a:ln>
                        <a:solidFill>
                          <a:schemeClr val="tx1"/>
                        </a:solidFill>
                        <a:effectLst/>
                        <a:latin typeface="Garamond"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it-IT" sz="1800" b="1" i="0" u="none" strike="noStrike" cap="none" normalizeH="0" baseline="0">
                        <a:ln>
                          <a:noFill/>
                        </a:ln>
                        <a:solidFill>
                          <a:schemeClr val="tx1"/>
                        </a:solidFill>
                        <a:effectLst/>
                        <a:latin typeface="Garamond"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it-IT" sz="1800" b="1" i="0" u="none" strike="noStrike" cap="none" normalizeH="0" baseline="0">
                        <a:ln>
                          <a:noFill/>
                        </a:ln>
                        <a:solidFill>
                          <a:schemeClr val="tx1"/>
                        </a:solidFill>
                        <a:effectLst/>
                        <a:latin typeface="Garamond"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it-IT" sz="1800" b="1" i="0" u="none" strike="noStrike" cap="none" normalizeH="0" baseline="0">
                        <a:ln>
                          <a:noFill/>
                        </a:ln>
                        <a:solidFill>
                          <a:schemeClr val="tx1"/>
                        </a:solidFill>
                        <a:effectLst/>
                        <a:latin typeface="Garamond"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it-IT" sz="1800" b="1" i="0" u="none" strike="noStrike" cap="none" normalizeH="0" baseline="0">
                        <a:ln>
                          <a:noFill/>
                        </a:ln>
                        <a:solidFill>
                          <a:schemeClr val="tx1"/>
                        </a:solidFill>
                        <a:effectLst/>
                        <a:latin typeface="Garamond"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it-IT" sz="1800" b="1" i="0" u="none" strike="noStrike" cap="none" normalizeH="0" baseline="0">
                        <a:ln>
                          <a:noFill/>
                        </a:ln>
                        <a:solidFill>
                          <a:schemeClr val="tx1"/>
                        </a:solidFill>
                        <a:effectLst/>
                        <a:latin typeface="Garamond"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it-IT" sz="1800" b="1" i="0" u="none" strike="noStrike" cap="none" normalizeH="0" baseline="0">
                        <a:ln>
                          <a:noFill/>
                        </a:ln>
                        <a:solidFill>
                          <a:schemeClr val="tx1"/>
                        </a:solidFill>
                        <a:effectLst/>
                        <a:latin typeface="Garamond"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it-IT" sz="1800" b="1" i="0" u="none" strike="noStrike" cap="none" normalizeH="0" baseline="0">
                        <a:ln>
                          <a:noFill/>
                        </a:ln>
                        <a:solidFill>
                          <a:schemeClr val="tx1"/>
                        </a:solidFill>
                        <a:effectLst/>
                        <a:latin typeface="Garamond"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it-IT" sz="1800" b="1" i="0" u="none" strike="noStrike" cap="none" normalizeH="0" baseline="0">
                        <a:ln>
                          <a:noFill/>
                        </a:ln>
                        <a:solidFill>
                          <a:schemeClr val="tx1"/>
                        </a:solidFill>
                        <a:effectLst/>
                        <a:latin typeface="Garamond"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it-IT" sz="1800" b="1" i="0" u="none" strike="noStrike" cap="none" normalizeH="0" baseline="0">
                        <a:ln>
                          <a:noFill/>
                        </a:ln>
                        <a:solidFill>
                          <a:schemeClr val="tx1"/>
                        </a:solidFill>
                        <a:effectLst/>
                        <a:latin typeface="Garamond"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it-IT" sz="1800" b="1" i="0" u="none" strike="noStrike" cap="none" normalizeH="0" baseline="0">
                        <a:ln>
                          <a:noFill/>
                        </a:ln>
                        <a:solidFill>
                          <a:schemeClr val="tx1"/>
                        </a:solidFill>
                        <a:effectLst/>
                        <a:latin typeface="Garamond"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it-IT" sz="1800" b="1" i="0" u="none" strike="noStrike" cap="none" normalizeH="0" baseline="0">
                        <a:ln>
                          <a:noFill/>
                        </a:ln>
                        <a:solidFill>
                          <a:schemeClr val="tx1"/>
                        </a:solidFill>
                        <a:effectLst/>
                        <a:latin typeface="Garamond"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it-IT" sz="1800" b="1" i="0" u="none" strike="noStrike" cap="none" normalizeH="0" baseline="0">
                        <a:ln>
                          <a:noFill/>
                        </a:ln>
                        <a:solidFill>
                          <a:schemeClr val="tx1"/>
                        </a:solidFill>
                        <a:effectLst/>
                        <a:latin typeface="Garamond"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it-IT" sz="1800" b="1" i="0" u="none" strike="noStrike" cap="none" normalizeH="0" baseline="0">
                        <a:ln>
                          <a:noFill/>
                        </a:ln>
                        <a:solidFill>
                          <a:schemeClr val="tx1"/>
                        </a:solidFill>
                        <a:effectLst/>
                        <a:latin typeface="Garamond"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5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sz="1800" b="0" i="1" u="none" strike="noStrike" cap="none" normalizeH="0" baseline="0">
                          <a:ln>
                            <a:noFill/>
                          </a:ln>
                          <a:solidFill>
                            <a:schemeClr val="tx1"/>
                          </a:solidFill>
                          <a:effectLst>
                            <a:outerShdw blurRad="38100" dist="38100" dir="2700000" algn="tl">
                              <a:srgbClr val="C0C0C0"/>
                            </a:outerShdw>
                          </a:effectLst>
                          <a:latin typeface="Garamond" pitchFamily="18" charset="0"/>
                        </a:rPr>
                        <a:t>h</a:t>
                      </a:r>
                      <a:r>
                        <a:rPr kumimoji="0" lang="it-IT" sz="1800" b="0" i="1" u="none" strike="noStrike" cap="none" normalizeH="0" baseline="-25000">
                          <a:ln>
                            <a:noFill/>
                          </a:ln>
                          <a:solidFill>
                            <a:schemeClr val="tx1"/>
                          </a:solidFill>
                          <a:effectLst>
                            <a:outerShdw blurRad="38100" dist="38100" dir="2700000" algn="tl">
                              <a:srgbClr val="C0C0C0"/>
                            </a:outerShdw>
                          </a:effectLst>
                          <a:latin typeface="Garamond" pitchFamily="18" charset="0"/>
                        </a:rPr>
                        <a:t>ij</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it-IT" sz="1800" b="1" i="0" u="none" strike="noStrike" cap="none" normalizeH="0" baseline="0">
                        <a:ln>
                          <a:noFill/>
                        </a:ln>
                        <a:solidFill>
                          <a:schemeClr val="tx1"/>
                        </a:solidFill>
                        <a:effectLst/>
                        <a:latin typeface="Garamond"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it-IT" sz="1800" b="1" i="0" u="none" strike="noStrike" cap="none" normalizeH="0" baseline="0">
                        <a:ln>
                          <a:noFill/>
                        </a:ln>
                        <a:solidFill>
                          <a:schemeClr val="tx1"/>
                        </a:solidFill>
                        <a:effectLst/>
                        <a:latin typeface="Garamond"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it-IT" sz="1800" b="1" i="0" u="none" strike="noStrike" cap="none" normalizeH="0" baseline="0">
                        <a:ln>
                          <a:noFill/>
                        </a:ln>
                        <a:solidFill>
                          <a:schemeClr val="tx1"/>
                        </a:solidFill>
                        <a:effectLst/>
                        <a:latin typeface="Garamond"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it-IT" sz="1800" b="1" i="0" u="none" strike="noStrike" cap="none" normalizeH="0" baseline="0">
                        <a:ln>
                          <a:noFill/>
                        </a:ln>
                        <a:solidFill>
                          <a:schemeClr val="tx1"/>
                        </a:solidFill>
                        <a:effectLst/>
                        <a:latin typeface="Garamond"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it-IT" sz="1800" b="1" i="0" u="none" strike="noStrike" cap="none" normalizeH="0" baseline="0">
                        <a:ln>
                          <a:noFill/>
                        </a:ln>
                        <a:solidFill>
                          <a:schemeClr val="tx1"/>
                        </a:solidFill>
                        <a:effectLst/>
                        <a:latin typeface="Garamond"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it-IT" sz="1800" b="1" i="0" u="none" strike="noStrike" cap="none" normalizeH="0" baseline="0">
                        <a:ln>
                          <a:noFill/>
                        </a:ln>
                        <a:solidFill>
                          <a:schemeClr val="tx1"/>
                        </a:solidFill>
                        <a:effectLst/>
                        <a:latin typeface="Garamond"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it-IT" sz="1800" b="1" i="0" u="none" strike="noStrike" cap="none" normalizeH="0" baseline="0">
                        <a:ln>
                          <a:noFill/>
                        </a:ln>
                        <a:solidFill>
                          <a:schemeClr val="tx1"/>
                        </a:solidFill>
                        <a:effectLst/>
                        <a:latin typeface="Garamond"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it-IT" sz="1800" b="1" i="0" u="none" strike="noStrike" cap="none" normalizeH="0" baseline="0">
                        <a:ln>
                          <a:noFill/>
                        </a:ln>
                        <a:solidFill>
                          <a:schemeClr val="tx1"/>
                        </a:solidFill>
                        <a:effectLst/>
                        <a:latin typeface="Garamond"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it-IT" sz="1800" b="1" i="0" u="none" strike="noStrike" cap="none" normalizeH="0" baseline="0">
                        <a:ln>
                          <a:noFill/>
                        </a:ln>
                        <a:solidFill>
                          <a:schemeClr val="tx1"/>
                        </a:solidFill>
                        <a:effectLst/>
                        <a:latin typeface="Garamond"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it-IT" sz="1800" b="1" i="0" u="none" strike="noStrike" cap="none" normalizeH="0" baseline="0">
                        <a:ln>
                          <a:noFill/>
                        </a:ln>
                        <a:solidFill>
                          <a:schemeClr val="tx1"/>
                        </a:solidFill>
                        <a:effectLst/>
                        <a:latin typeface="Garamond"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it-IT" sz="1800" b="1" i="0" u="none" strike="noStrike" cap="none" normalizeH="0" baseline="0">
                        <a:ln>
                          <a:noFill/>
                        </a:ln>
                        <a:solidFill>
                          <a:schemeClr val="tx1"/>
                        </a:solidFill>
                        <a:effectLst/>
                        <a:latin typeface="Garamond"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it-IT" sz="1800" b="1" i="0" u="none" strike="noStrike" cap="none" normalizeH="0" baseline="0">
                        <a:ln>
                          <a:noFill/>
                        </a:ln>
                        <a:solidFill>
                          <a:schemeClr val="tx1"/>
                        </a:solidFill>
                        <a:effectLst/>
                        <a:latin typeface="Garamond"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it-IT" sz="1800" b="1" i="0" u="none" strike="noStrike" cap="none" normalizeH="0" baseline="0">
                        <a:ln>
                          <a:noFill/>
                        </a:ln>
                        <a:solidFill>
                          <a:schemeClr val="tx1"/>
                        </a:solidFill>
                        <a:effectLst/>
                        <a:latin typeface="Garamond"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it-IT" sz="1800" b="1" i="0" u="none" strike="noStrike" cap="none" normalizeH="0" baseline="0">
                        <a:ln>
                          <a:noFill/>
                        </a:ln>
                        <a:solidFill>
                          <a:schemeClr val="tx1"/>
                        </a:solidFill>
                        <a:effectLst/>
                        <a:latin typeface="Garamond"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8" name="Rectangle 487">
            <a:extLst>
              <a:ext uri="{FF2B5EF4-FFF2-40B4-BE49-F238E27FC236}">
                <a16:creationId xmlns:a16="http://schemas.microsoft.com/office/drawing/2014/main" id="{A76EFB33-FD3D-2938-A85A-169FAD3FFB77}"/>
              </a:ext>
            </a:extLst>
          </p:cNvPr>
          <p:cNvSpPr>
            <a:spLocks noChangeArrowheads="1"/>
          </p:cNvSpPr>
          <p:nvPr/>
        </p:nvSpPr>
        <p:spPr bwMode="auto">
          <a:xfrm>
            <a:off x="437989" y="2669595"/>
            <a:ext cx="4303712" cy="750919"/>
          </a:xfrm>
          <a:prstGeom prst="rect">
            <a:avLst/>
          </a:prstGeom>
          <a:solidFill>
            <a:schemeClr val="accent3">
              <a:lumMod val="20000"/>
              <a:lumOff val="80000"/>
            </a:schemeClr>
          </a:solidFill>
          <a:ln>
            <a:noFill/>
          </a:ln>
        </p:spPr>
        <p:txBody>
          <a:bodyPr anchor="ct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pPr eaLnBrk="1" hangingPunct="1"/>
            <a:r>
              <a:rPr lang="it-IT" altLang="it-IT" sz="2000" b="1" i="0" dirty="0"/>
              <a:t>Lista degli spigoli della rete ordinati per costo</a:t>
            </a:r>
            <a:r>
              <a:rPr lang="it-IT" altLang="it-IT" sz="2000" dirty="0"/>
              <a:t> </a:t>
            </a:r>
            <a:r>
              <a:rPr lang="it-IT" altLang="it-IT" sz="2000" dirty="0" err="1"/>
              <a:t>h</a:t>
            </a:r>
            <a:r>
              <a:rPr lang="it-IT" altLang="it-IT" sz="2000" baseline="-30000" dirty="0" err="1"/>
              <a:t>ij</a:t>
            </a:r>
            <a:r>
              <a:rPr lang="it-IT" altLang="it-IT" sz="2000" dirty="0"/>
              <a:t> </a:t>
            </a:r>
            <a:r>
              <a:rPr lang="it-IT" altLang="it-IT" sz="2000" b="1" i="0" dirty="0"/>
              <a:t>crescente </a:t>
            </a:r>
          </a:p>
        </p:txBody>
      </p:sp>
      <p:graphicFrame>
        <p:nvGraphicFramePr>
          <p:cNvPr id="9" name="Group 1308">
            <a:extLst>
              <a:ext uri="{FF2B5EF4-FFF2-40B4-BE49-F238E27FC236}">
                <a16:creationId xmlns:a16="http://schemas.microsoft.com/office/drawing/2014/main" id="{BE1DBD4B-0B6D-910C-7BAC-0EA379F6DE19}"/>
              </a:ext>
            </a:extLst>
          </p:cNvPr>
          <p:cNvGraphicFramePr>
            <a:graphicFrameLocks noGrp="1"/>
          </p:cNvGraphicFramePr>
          <p:nvPr>
            <p:extLst>
              <p:ext uri="{D42A27DB-BD31-4B8C-83A1-F6EECF244321}">
                <p14:modId xmlns:p14="http://schemas.microsoft.com/office/powerpoint/2010/main" val="1136279597"/>
              </p:ext>
            </p:extLst>
          </p:nvPr>
        </p:nvGraphicFramePr>
        <p:xfrm>
          <a:off x="3009578" y="3843007"/>
          <a:ext cx="431800" cy="711200"/>
        </p:xfrm>
        <a:graphic>
          <a:graphicData uri="http://schemas.openxmlformats.org/drawingml/2006/table">
            <a:tbl>
              <a:tblPr/>
              <a:tblGrid>
                <a:gridCol w="431800">
                  <a:extLst>
                    <a:ext uri="{9D8B030D-6E8A-4147-A177-3AD203B41FA5}">
                      <a16:colId xmlns:a16="http://schemas.microsoft.com/office/drawing/2014/main" val="20000"/>
                    </a:ext>
                  </a:extLst>
                </a:gridCol>
              </a:tblGrid>
              <a:tr h="355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sz="1800" b="1" i="0" u="none" strike="noStrike" cap="none" normalizeH="0" baseline="0">
                          <a:ln>
                            <a:noFill/>
                          </a:ln>
                          <a:solidFill>
                            <a:schemeClr val="tx1"/>
                          </a:solidFill>
                          <a:effectLst/>
                          <a:latin typeface="Garamond" pitchFamily="18" charset="0"/>
                        </a:rPr>
                        <a:t>4-6</a:t>
                      </a:r>
                    </a:p>
                  </a:txBody>
                  <a:tcPr marL="0" marR="0" marT="0" marB="0" anchor="ctr" horzOverflow="overflow">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355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sz="1800" b="1" i="0" u="none" strike="noStrike" cap="none" normalizeH="0" baseline="0">
                          <a:ln>
                            <a:noFill/>
                          </a:ln>
                          <a:solidFill>
                            <a:schemeClr val="tx1"/>
                          </a:solidFill>
                          <a:effectLst/>
                          <a:latin typeface="Garamond" pitchFamily="18" charset="0"/>
                        </a:rPr>
                        <a:t>5</a:t>
                      </a:r>
                    </a:p>
                  </a:txBody>
                  <a:tcPr marL="0" marR="0" marT="0" marB="0" anchor="ctr" horzOverflow="overflow">
                    <a:lnL cap="flat">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0" name="Group 1309">
            <a:extLst>
              <a:ext uri="{FF2B5EF4-FFF2-40B4-BE49-F238E27FC236}">
                <a16:creationId xmlns:a16="http://schemas.microsoft.com/office/drawing/2014/main" id="{35E09225-4100-6D72-1497-DFBB6A1FC804}"/>
              </a:ext>
            </a:extLst>
          </p:cNvPr>
          <p:cNvGraphicFramePr>
            <a:graphicFrameLocks noGrp="1"/>
          </p:cNvGraphicFramePr>
          <p:nvPr>
            <p:extLst>
              <p:ext uri="{D42A27DB-BD31-4B8C-83A1-F6EECF244321}">
                <p14:modId xmlns:p14="http://schemas.microsoft.com/office/powerpoint/2010/main" val="2361591745"/>
              </p:ext>
            </p:extLst>
          </p:nvPr>
        </p:nvGraphicFramePr>
        <p:xfrm>
          <a:off x="3441378" y="3830307"/>
          <a:ext cx="431800" cy="711200"/>
        </p:xfrm>
        <a:graphic>
          <a:graphicData uri="http://schemas.openxmlformats.org/drawingml/2006/table">
            <a:tbl>
              <a:tblPr/>
              <a:tblGrid>
                <a:gridCol w="431800">
                  <a:extLst>
                    <a:ext uri="{9D8B030D-6E8A-4147-A177-3AD203B41FA5}">
                      <a16:colId xmlns:a16="http://schemas.microsoft.com/office/drawing/2014/main" val="20000"/>
                    </a:ext>
                  </a:extLst>
                </a:gridCol>
              </a:tblGrid>
              <a:tr h="355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sz="1800" b="1" i="0" u="none" strike="noStrike" cap="none" normalizeH="0" baseline="0">
                          <a:ln>
                            <a:noFill/>
                          </a:ln>
                          <a:solidFill>
                            <a:schemeClr val="tx1"/>
                          </a:solidFill>
                          <a:effectLst/>
                          <a:latin typeface="Garamond" pitchFamily="18" charset="0"/>
                        </a:rPr>
                        <a:t>3-6</a:t>
                      </a:r>
                    </a:p>
                  </a:txBody>
                  <a:tcPr marL="0" marR="0" marT="0" marB="0" anchor="ctr" horzOverflow="overflow">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355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sz="1800" b="1" i="0" u="none" strike="noStrike" cap="none" normalizeH="0" baseline="0" dirty="0">
                          <a:ln>
                            <a:noFill/>
                          </a:ln>
                          <a:solidFill>
                            <a:schemeClr val="tx1"/>
                          </a:solidFill>
                          <a:effectLst/>
                          <a:latin typeface="Garamond" pitchFamily="18" charset="0"/>
                        </a:rPr>
                        <a:t>6</a:t>
                      </a:r>
                    </a:p>
                  </a:txBody>
                  <a:tcPr marL="0" marR="0" marT="0" marB="0" anchor="ctr" horzOverflow="overflow">
                    <a:lnL cap="flat">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1" name="Group 1307">
            <a:extLst>
              <a:ext uri="{FF2B5EF4-FFF2-40B4-BE49-F238E27FC236}">
                <a16:creationId xmlns:a16="http://schemas.microsoft.com/office/drawing/2014/main" id="{340A0FDB-EA07-D4DD-8881-4C7773F8D551}"/>
              </a:ext>
            </a:extLst>
          </p:cNvPr>
          <p:cNvGraphicFramePr>
            <a:graphicFrameLocks noGrp="1"/>
          </p:cNvGraphicFramePr>
          <p:nvPr>
            <p:extLst>
              <p:ext uri="{D42A27DB-BD31-4B8C-83A1-F6EECF244321}">
                <p14:modId xmlns:p14="http://schemas.microsoft.com/office/powerpoint/2010/main" val="2212510415"/>
              </p:ext>
            </p:extLst>
          </p:nvPr>
        </p:nvGraphicFramePr>
        <p:xfrm>
          <a:off x="2577778" y="3843007"/>
          <a:ext cx="431800" cy="711200"/>
        </p:xfrm>
        <a:graphic>
          <a:graphicData uri="http://schemas.openxmlformats.org/drawingml/2006/table">
            <a:tbl>
              <a:tblPr/>
              <a:tblGrid>
                <a:gridCol w="431800">
                  <a:extLst>
                    <a:ext uri="{9D8B030D-6E8A-4147-A177-3AD203B41FA5}">
                      <a16:colId xmlns:a16="http://schemas.microsoft.com/office/drawing/2014/main" val="20000"/>
                    </a:ext>
                  </a:extLst>
                </a:gridCol>
              </a:tblGrid>
              <a:tr h="355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sz="1800" b="1" i="0" u="none" strike="noStrike" cap="none" normalizeH="0" baseline="0">
                          <a:ln>
                            <a:noFill/>
                          </a:ln>
                          <a:solidFill>
                            <a:schemeClr val="tx1"/>
                          </a:solidFill>
                          <a:effectLst/>
                          <a:latin typeface="Garamond" pitchFamily="18" charset="0"/>
                        </a:rPr>
                        <a:t>5-6</a:t>
                      </a:r>
                    </a:p>
                  </a:txBody>
                  <a:tcPr marL="0" marR="0" marT="0" marB="0" anchor="ctr" horzOverflow="overflow">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355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sz="1800" b="1" i="0" u="none" strike="noStrike" cap="none" normalizeH="0" baseline="0">
                          <a:ln>
                            <a:noFill/>
                          </a:ln>
                          <a:solidFill>
                            <a:schemeClr val="tx1"/>
                          </a:solidFill>
                          <a:effectLst/>
                          <a:latin typeface="Garamond" pitchFamily="18" charset="0"/>
                        </a:rPr>
                        <a:t>4</a:t>
                      </a:r>
                    </a:p>
                  </a:txBody>
                  <a:tcPr marL="0" marR="0" marT="0" marB="0" anchor="ctr" horzOverflow="overflow">
                    <a:lnL cap="flat">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2" name="Group 1305">
            <a:extLst>
              <a:ext uri="{FF2B5EF4-FFF2-40B4-BE49-F238E27FC236}">
                <a16:creationId xmlns:a16="http://schemas.microsoft.com/office/drawing/2014/main" id="{F484CCF2-0D3D-73E7-01CB-A79A565C35A1}"/>
              </a:ext>
            </a:extLst>
          </p:cNvPr>
          <p:cNvGraphicFramePr>
            <a:graphicFrameLocks noGrp="1"/>
          </p:cNvGraphicFramePr>
          <p:nvPr>
            <p:extLst>
              <p:ext uri="{D42A27DB-BD31-4B8C-83A1-F6EECF244321}">
                <p14:modId xmlns:p14="http://schemas.microsoft.com/office/powerpoint/2010/main" val="1676813504"/>
              </p:ext>
            </p:extLst>
          </p:nvPr>
        </p:nvGraphicFramePr>
        <p:xfrm>
          <a:off x="1714178" y="3843007"/>
          <a:ext cx="431800" cy="711200"/>
        </p:xfrm>
        <a:graphic>
          <a:graphicData uri="http://schemas.openxmlformats.org/drawingml/2006/table">
            <a:tbl>
              <a:tblPr/>
              <a:tblGrid>
                <a:gridCol w="431800">
                  <a:extLst>
                    <a:ext uri="{9D8B030D-6E8A-4147-A177-3AD203B41FA5}">
                      <a16:colId xmlns:a16="http://schemas.microsoft.com/office/drawing/2014/main" val="20000"/>
                    </a:ext>
                  </a:extLst>
                </a:gridCol>
              </a:tblGrid>
              <a:tr h="355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sz="1800" b="1" i="0" u="none" strike="noStrike" cap="none" normalizeH="0" baseline="0">
                          <a:ln>
                            <a:noFill/>
                          </a:ln>
                          <a:solidFill>
                            <a:schemeClr val="tx1"/>
                          </a:solidFill>
                          <a:effectLst/>
                          <a:latin typeface="Garamond" pitchFamily="18" charset="0"/>
                        </a:rPr>
                        <a:t>5-7</a:t>
                      </a:r>
                    </a:p>
                  </a:txBody>
                  <a:tcPr marL="0" marR="0" marT="0" marB="0" anchor="ctr" horzOverflow="overflow">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355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sz="1800" b="1" i="0" u="none" strike="noStrike" cap="none" normalizeH="0" baseline="0">
                          <a:ln>
                            <a:noFill/>
                          </a:ln>
                          <a:solidFill>
                            <a:schemeClr val="tx1"/>
                          </a:solidFill>
                          <a:effectLst/>
                          <a:latin typeface="Garamond" pitchFamily="18" charset="0"/>
                        </a:rPr>
                        <a:t>3</a:t>
                      </a:r>
                    </a:p>
                  </a:txBody>
                  <a:tcPr marL="0" marR="0" marT="0" marB="0" anchor="ctr" horzOverflow="overflow">
                    <a:lnL cap="flat">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3" name="Group 1306">
            <a:extLst>
              <a:ext uri="{FF2B5EF4-FFF2-40B4-BE49-F238E27FC236}">
                <a16:creationId xmlns:a16="http://schemas.microsoft.com/office/drawing/2014/main" id="{6D1F331B-B6E5-DF4B-F3A8-B53428E33F54}"/>
              </a:ext>
            </a:extLst>
          </p:cNvPr>
          <p:cNvGraphicFramePr>
            <a:graphicFrameLocks noGrp="1"/>
          </p:cNvGraphicFramePr>
          <p:nvPr>
            <p:extLst>
              <p:ext uri="{D42A27DB-BD31-4B8C-83A1-F6EECF244321}">
                <p14:modId xmlns:p14="http://schemas.microsoft.com/office/powerpoint/2010/main" val="1907231089"/>
              </p:ext>
            </p:extLst>
          </p:nvPr>
        </p:nvGraphicFramePr>
        <p:xfrm>
          <a:off x="2145978" y="3843007"/>
          <a:ext cx="431800" cy="711200"/>
        </p:xfrm>
        <a:graphic>
          <a:graphicData uri="http://schemas.openxmlformats.org/drawingml/2006/table">
            <a:tbl>
              <a:tblPr/>
              <a:tblGrid>
                <a:gridCol w="431800">
                  <a:extLst>
                    <a:ext uri="{9D8B030D-6E8A-4147-A177-3AD203B41FA5}">
                      <a16:colId xmlns:a16="http://schemas.microsoft.com/office/drawing/2014/main" val="20000"/>
                    </a:ext>
                  </a:extLst>
                </a:gridCol>
              </a:tblGrid>
              <a:tr h="355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sz="1800" b="1" i="0" u="none" strike="noStrike" cap="none" normalizeH="0" baseline="0">
                          <a:ln>
                            <a:noFill/>
                          </a:ln>
                          <a:solidFill>
                            <a:schemeClr val="tx1"/>
                          </a:solidFill>
                          <a:effectLst/>
                          <a:latin typeface="Garamond" pitchFamily="18" charset="0"/>
                        </a:rPr>
                        <a:t>6-7</a:t>
                      </a:r>
                    </a:p>
                  </a:txBody>
                  <a:tcPr marL="0" marR="0" marT="0" marB="0" anchor="ctr" horzOverflow="overflow">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355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sz="1800" b="1" i="0" u="none" strike="noStrike" cap="none" normalizeH="0" baseline="0" dirty="0">
                          <a:ln>
                            <a:noFill/>
                          </a:ln>
                          <a:solidFill>
                            <a:schemeClr val="tx1"/>
                          </a:solidFill>
                          <a:effectLst/>
                          <a:latin typeface="Garamond" pitchFamily="18" charset="0"/>
                        </a:rPr>
                        <a:t>3</a:t>
                      </a:r>
                    </a:p>
                  </a:txBody>
                  <a:tcPr marL="0" marR="0" marT="0" marB="0" anchor="ctr" horzOverflow="overflow">
                    <a:lnL cap="flat">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4" name="Group 1304">
            <a:extLst>
              <a:ext uri="{FF2B5EF4-FFF2-40B4-BE49-F238E27FC236}">
                <a16:creationId xmlns:a16="http://schemas.microsoft.com/office/drawing/2014/main" id="{9DD20F81-8228-61F6-8F5B-015C36163AC4}"/>
              </a:ext>
            </a:extLst>
          </p:cNvPr>
          <p:cNvGraphicFramePr>
            <a:graphicFrameLocks noGrp="1"/>
          </p:cNvGraphicFramePr>
          <p:nvPr>
            <p:extLst>
              <p:ext uri="{D42A27DB-BD31-4B8C-83A1-F6EECF244321}">
                <p14:modId xmlns:p14="http://schemas.microsoft.com/office/powerpoint/2010/main" val="2328739248"/>
              </p:ext>
            </p:extLst>
          </p:nvPr>
        </p:nvGraphicFramePr>
        <p:xfrm>
          <a:off x="1282378" y="3843007"/>
          <a:ext cx="431800" cy="717550"/>
        </p:xfrm>
        <a:graphic>
          <a:graphicData uri="http://schemas.openxmlformats.org/drawingml/2006/table">
            <a:tbl>
              <a:tblPr/>
              <a:tblGrid>
                <a:gridCol w="431800">
                  <a:extLst>
                    <a:ext uri="{9D8B030D-6E8A-4147-A177-3AD203B41FA5}">
                      <a16:colId xmlns:a16="http://schemas.microsoft.com/office/drawing/2014/main" val="20000"/>
                    </a:ext>
                  </a:extLst>
                </a:gridCol>
              </a:tblGrid>
              <a:tr h="3587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sz="1800" b="1" i="0" u="none" strike="noStrike" cap="none" normalizeH="0" baseline="0">
                          <a:ln>
                            <a:noFill/>
                          </a:ln>
                          <a:solidFill>
                            <a:schemeClr val="tx1"/>
                          </a:solidFill>
                          <a:effectLst/>
                          <a:latin typeface="Garamond" pitchFamily="18" charset="0"/>
                        </a:rPr>
                        <a:t>3-4</a:t>
                      </a:r>
                    </a:p>
                  </a:txBody>
                  <a:tcPr marL="0" marR="0" marT="0" marB="0" anchor="ctr" horzOverflow="overflow">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3587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sz="1800" b="1" i="0" u="none" strike="noStrike" cap="none" normalizeH="0" baseline="0">
                          <a:ln>
                            <a:noFill/>
                          </a:ln>
                          <a:solidFill>
                            <a:schemeClr val="tx1"/>
                          </a:solidFill>
                          <a:effectLst/>
                          <a:latin typeface="Garamond" pitchFamily="18" charset="0"/>
                        </a:rPr>
                        <a:t>2</a:t>
                      </a:r>
                    </a:p>
                  </a:txBody>
                  <a:tcPr marL="0" marR="0" marT="0" marB="0" anchor="ctr" horzOverflow="overflow">
                    <a:lnL cap="flat">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5" name="Group 1303">
            <a:extLst>
              <a:ext uri="{FF2B5EF4-FFF2-40B4-BE49-F238E27FC236}">
                <a16:creationId xmlns:a16="http://schemas.microsoft.com/office/drawing/2014/main" id="{AFC063B9-7AD9-70A1-41D5-B9A5B7347C73}"/>
              </a:ext>
            </a:extLst>
          </p:cNvPr>
          <p:cNvGraphicFramePr>
            <a:graphicFrameLocks noGrp="1"/>
          </p:cNvGraphicFramePr>
          <p:nvPr>
            <p:extLst>
              <p:ext uri="{D42A27DB-BD31-4B8C-83A1-F6EECF244321}">
                <p14:modId xmlns:p14="http://schemas.microsoft.com/office/powerpoint/2010/main" val="3764652045"/>
              </p:ext>
            </p:extLst>
          </p:nvPr>
        </p:nvGraphicFramePr>
        <p:xfrm>
          <a:off x="850578" y="3836657"/>
          <a:ext cx="431800" cy="711200"/>
        </p:xfrm>
        <a:graphic>
          <a:graphicData uri="http://schemas.openxmlformats.org/drawingml/2006/table">
            <a:tbl>
              <a:tblPr/>
              <a:tblGrid>
                <a:gridCol w="431800">
                  <a:extLst>
                    <a:ext uri="{9D8B030D-6E8A-4147-A177-3AD203B41FA5}">
                      <a16:colId xmlns:a16="http://schemas.microsoft.com/office/drawing/2014/main" val="20000"/>
                    </a:ext>
                  </a:extLst>
                </a:gridCol>
              </a:tblGrid>
              <a:tr h="355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sz="1800" b="1" i="0" u="none" strike="noStrike" cap="none" normalizeH="0" baseline="0">
                          <a:ln>
                            <a:noFill/>
                          </a:ln>
                          <a:solidFill>
                            <a:schemeClr val="tx1"/>
                          </a:solidFill>
                          <a:effectLst/>
                          <a:latin typeface="Garamond" pitchFamily="18" charset="0"/>
                        </a:rPr>
                        <a:t>1-2</a:t>
                      </a:r>
                    </a:p>
                  </a:txBody>
                  <a:tcPr marL="0" marR="0" marT="0" marB="0" anchor="ctr" horzOverflow="overflow">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355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sz="1800" b="1" i="0" u="none" strike="noStrike" cap="none" normalizeH="0" baseline="0">
                          <a:ln>
                            <a:noFill/>
                          </a:ln>
                          <a:solidFill>
                            <a:schemeClr val="tx1"/>
                          </a:solidFill>
                          <a:effectLst/>
                          <a:latin typeface="Garamond" pitchFamily="18" charset="0"/>
                        </a:rPr>
                        <a:t>1</a:t>
                      </a:r>
                    </a:p>
                  </a:txBody>
                  <a:tcPr marL="0" marR="0" marT="0" marB="0" anchor="ctr" horzOverflow="overflow">
                    <a:lnL cap="flat">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grpSp>
        <p:nvGrpSpPr>
          <p:cNvPr id="16" name="Gruppo 63">
            <a:extLst>
              <a:ext uri="{FF2B5EF4-FFF2-40B4-BE49-F238E27FC236}">
                <a16:creationId xmlns:a16="http://schemas.microsoft.com/office/drawing/2014/main" id="{E4ADB3B3-33B8-F27F-0DB1-2BD98A38604D}"/>
              </a:ext>
            </a:extLst>
          </p:cNvPr>
          <p:cNvGrpSpPr>
            <a:grpSpLocks/>
          </p:cNvGrpSpPr>
          <p:nvPr/>
        </p:nvGrpSpPr>
        <p:grpSpPr bwMode="auto">
          <a:xfrm>
            <a:off x="6291790" y="1103797"/>
            <a:ext cx="4678362" cy="1838325"/>
            <a:chOff x="1931988" y="1244600"/>
            <a:chExt cx="5289550" cy="2501900"/>
          </a:xfrm>
        </p:grpSpPr>
        <p:grpSp>
          <p:nvGrpSpPr>
            <p:cNvPr id="17" name="Group 1480">
              <a:extLst>
                <a:ext uri="{FF2B5EF4-FFF2-40B4-BE49-F238E27FC236}">
                  <a16:creationId xmlns:a16="http://schemas.microsoft.com/office/drawing/2014/main" id="{82FBD2F9-96A8-242E-5CA3-1E047FFD318B}"/>
                </a:ext>
              </a:extLst>
            </p:cNvPr>
            <p:cNvGrpSpPr>
              <a:grpSpLocks/>
            </p:cNvGrpSpPr>
            <p:nvPr/>
          </p:nvGrpSpPr>
          <p:grpSpPr bwMode="auto">
            <a:xfrm>
              <a:off x="2354263" y="1347788"/>
              <a:ext cx="4343399" cy="2398712"/>
              <a:chOff x="1483" y="849"/>
              <a:chExt cx="2736" cy="1511"/>
            </a:xfrm>
          </p:grpSpPr>
          <p:sp>
            <p:nvSpPr>
              <p:cNvPr id="48" name="Oval 1249">
                <a:extLst>
                  <a:ext uri="{FF2B5EF4-FFF2-40B4-BE49-F238E27FC236}">
                    <a16:creationId xmlns:a16="http://schemas.microsoft.com/office/drawing/2014/main" id="{DCE87EC8-12BA-B6E6-3F0B-B2B8C14A516B}"/>
                  </a:ext>
                </a:extLst>
              </p:cNvPr>
              <p:cNvSpPr>
                <a:spLocks noChangeAspect="1" noChangeArrowheads="1"/>
              </p:cNvSpPr>
              <p:nvPr/>
            </p:nvSpPr>
            <p:spPr bwMode="auto">
              <a:xfrm>
                <a:off x="2752" y="1475"/>
                <a:ext cx="205" cy="205"/>
              </a:xfrm>
              <a:prstGeom prst="ellipse">
                <a:avLst/>
              </a:prstGeom>
              <a:solidFill>
                <a:srgbClr val="FFFFFF"/>
              </a:solidFill>
              <a:ln w="19050">
                <a:solidFill>
                  <a:srgbClr val="000000"/>
                </a:solidFill>
                <a:round/>
                <a:headEnd/>
                <a:tailEnd/>
              </a:ln>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pPr eaLnBrk="1" hangingPunct="1"/>
                <a:endParaRPr lang="it-IT" altLang="it-IT"/>
              </a:p>
            </p:txBody>
          </p:sp>
          <p:sp>
            <p:nvSpPr>
              <p:cNvPr id="49" name="Text Box 1250">
                <a:extLst>
                  <a:ext uri="{FF2B5EF4-FFF2-40B4-BE49-F238E27FC236}">
                    <a16:creationId xmlns:a16="http://schemas.microsoft.com/office/drawing/2014/main" id="{DAD163DA-B1EC-6A48-4975-5639C8B952B3}"/>
                  </a:ext>
                </a:extLst>
              </p:cNvPr>
              <p:cNvSpPr txBox="1">
                <a:spLocks noChangeAspect="1" noChangeArrowheads="1"/>
              </p:cNvSpPr>
              <p:nvPr/>
            </p:nvSpPr>
            <p:spPr bwMode="auto">
              <a:xfrm>
                <a:off x="2696" y="1454"/>
                <a:ext cx="317"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r>
                  <a:rPr lang="it-IT" altLang="it-IT" sz="1800" b="1" i="0">
                    <a:solidFill>
                      <a:schemeClr val="tx1"/>
                    </a:solidFill>
                  </a:rPr>
                  <a:t>4</a:t>
                </a:r>
              </a:p>
            </p:txBody>
          </p:sp>
          <p:sp>
            <p:nvSpPr>
              <p:cNvPr id="50" name="Oval 1251">
                <a:extLst>
                  <a:ext uri="{FF2B5EF4-FFF2-40B4-BE49-F238E27FC236}">
                    <a16:creationId xmlns:a16="http://schemas.microsoft.com/office/drawing/2014/main" id="{10E182B2-A43A-6201-362B-44DDCEA6318A}"/>
                  </a:ext>
                </a:extLst>
              </p:cNvPr>
              <p:cNvSpPr>
                <a:spLocks noChangeAspect="1" noChangeArrowheads="1"/>
              </p:cNvSpPr>
              <p:nvPr/>
            </p:nvSpPr>
            <p:spPr bwMode="auto">
              <a:xfrm>
                <a:off x="3954" y="1475"/>
                <a:ext cx="205" cy="205"/>
              </a:xfrm>
              <a:prstGeom prst="ellipse">
                <a:avLst/>
              </a:prstGeom>
              <a:solidFill>
                <a:srgbClr val="FFFFFF"/>
              </a:solidFill>
              <a:ln w="19050">
                <a:solidFill>
                  <a:srgbClr val="000000"/>
                </a:solidFill>
                <a:round/>
                <a:headEnd/>
                <a:tailEnd/>
              </a:ln>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pPr eaLnBrk="1" hangingPunct="1"/>
                <a:endParaRPr lang="it-IT" altLang="it-IT"/>
              </a:p>
            </p:txBody>
          </p:sp>
          <p:sp>
            <p:nvSpPr>
              <p:cNvPr id="51" name="Text Box 1252">
                <a:extLst>
                  <a:ext uri="{FF2B5EF4-FFF2-40B4-BE49-F238E27FC236}">
                    <a16:creationId xmlns:a16="http://schemas.microsoft.com/office/drawing/2014/main" id="{39B2E71A-11D6-644C-1E9D-077C1A7887C9}"/>
                  </a:ext>
                </a:extLst>
              </p:cNvPr>
              <p:cNvSpPr txBox="1">
                <a:spLocks noChangeAspect="1" noChangeArrowheads="1"/>
              </p:cNvSpPr>
              <p:nvPr/>
            </p:nvSpPr>
            <p:spPr bwMode="auto">
              <a:xfrm>
                <a:off x="3898" y="1454"/>
                <a:ext cx="317"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r>
                  <a:rPr lang="it-IT" altLang="it-IT" sz="1800" b="1" i="0">
                    <a:solidFill>
                      <a:schemeClr val="tx1"/>
                    </a:solidFill>
                  </a:rPr>
                  <a:t>7</a:t>
                </a:r>
              </a:p>
            </p:txBody>
          </p:sp>
          <p:sp>
            <p:nvSpPr>
              <p:cNvPr id="52" name="Oval 1253">
                <a:extLst>
                  <a:ext uri="{FF2B5EF4-FFF2-40B4-BE49-F238E27FC236}">
                    <a16:creationId xmlns:a16="http://schemas.microsoft.com/office/drawing/2014/main" id="{EFDD1D0C-5F3F-7920-7C7A-DFF858B90DD6}"/>
                  </a:ext>
                </a:extLst>
              </p:cNvPr>
              <p:cNvSpPr>
                <a:spLocks noChangeAspect="1" noChangeArrowheads="1"/>
              </p:cNvSpPr>
              <p:nvPr/>
            </p:nvSpPr>
            <p:spPr bwMode="auto">
              <a:xfrm>
                <a:off x="1540" y="1475"/>
                <a:ext cx="204" cy="205"/>
              </a:xfrm>
              <a:prstGeom prst="ellipse">
                <a:avLst/>
              </a:prstGeom>
              <a:solidFill>
                <a:srgbClr val="FFFFFF"/>
              </a:solidFill>
              <a:ln w="19050">
                <a:solidFill>
                  <a:srgbClr val="000000"/>
                </a:solidFill>
                <a:round/>
                <a:headEnd/>
                <a:tailEnd/>
              </a:ln>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pPr eaLnBrk="1" hangingPunct="1"/>
                <a:endParaRPr lang="it-IT" altLang="it-IT"/>
              </a:p>
            </p:txBody>
          </p:sp>
          <p:sp>
            <p:nvSpPr>
              <p:cNvPr id="53" name="Text Box 1254">
                <a:extLst>
                  <a:ext uri="{FF2B5EF4-FFF2-40B4-BE49-F238E27FC236}">
                    <a16:creationId xmlns:a16="http://schemas.microsoft.com/office/drawing/2014/main" id="{B4CCB294-C8A2-F4F2-FBB5-8173FF2A3D69}"/>
                  </a:ext>
                </a:extLst>
              </p:cNvPr>
              <p:cNvSpPr txBox="1">
                <a:spLocks noChangeAspect="1" noChangeArrowheads="1"/>
              </p:cNvSpPr>
              <p:nvPr/>
            </p:nvSpPr>
            <p:spPr bwMode="auto">
              <a:xfrm>
                <a:off x="1483" y="1454"/>
                <a:ext cx="317"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r>
                  <a:rPr lang="it-IT" altLang="it-IT" sz="1800" b="1" i="0">
                    <a:solidFill>
                      <a:schemeClr val="tx1"/>
                    </a:solidFill>
                  </a:rPr>
                  <a:t>2</a:t>
                </a:r>
              </a:p>
            </p:txBody>
          </p:sp>
          <p:sp>
            <p:nvSpPr>
              <p:cNvPr id="54" name="Oval 1256">
                <a:extLst>
                  <a:ext uri="{FF2B5EF4-FFF2-40B4-BE49-F238E27FC236}">
                    <a16:creationId xmlns:a16="http://schemas.microsoft.com/office/drawing/2014/main" id="{922FABAF-8FFE-F560-5431-F7A32FFD4C28}"/>
                  </a:ext>
                </a:extLst>
              </p:cNvPr>
              <p:cNvSpPr>
                <a:spLocks noChangeAspect="1" noChangeArrowheads="1"/>
              </p:cNvSpPr>
              <p:nvPr/>
            </p:nvSpPr>
            <p:spPr bwMode="auto">
              <a:xfrm>
                <a:off x="1548" y="2095"/>
                <a:ext cx="204" cy="204"/>
              </a:xfrm>
              <a:prstGeom prst="ellipse">
                <a:avLst/>
              </a:prstGeom>
              <a:solidFill>
                <a:srgbClr val="FFFFFF"/>
              </a:solidFill>
              <a:ln w="19050">
                <a:solidFill>
                  <a:srgbClr val="000000"/>
                </a:solidFill>
                <a:round/>
                <a:headEnd/>
                <a:tailEnd/>
              </a:ln>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pPr eaLnBrk="1" hangingPunct="1"/>
                <a:endParaRPr lang="it-IT" altLang="it-IT"/>
              </a:p>
            </p:txBody>
          </p:sp>
          <p:sp>
            <p:nvSpPr>
              <p:cNvPr id="55" name="Text Box 1257">
                <a:extLst>
                  <a:ext uri="{FF2B5EF4-FFF2-40B4-BE49-F238E27FC236}">
                    <a16:creationId xmlns:a16="http://schemas.microsoft.com/office/drawing/2014/main" id="{68845657-3647-1544-91F7-27F792A64453}"/>
                  </a:ext>
                </a:extLst>
              </p:cNvPr>
              <p:cNvSpPr txBox="1">
                <a:spLocks noChangeAspect="1" noChangeArrowheads="1"/>
              </p:cNvSpPr>
              <p:nvPr/>
            </p:nvSpPr>
            <p:spPr bwMode="auto">
              <a:xfrm>
                <a:off x="1492" y="2074"/>
                <a:ext cx="316"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r>
                  <a:rPr lang="it-IT" altLang="it-IT" sz="1800" b="1" i="0">
                    <a:solidFill>
                      <a:schemeClr val="tx1"/>
                    </a:solidFill>
                  </a:rPr>
                  <a:t>3</a:t>
                </a:r>
              </a:p>
            </p:txBody>
          </p:sp>
          <p:sp>
            <p:nvSpPr>
              <p:cNvPr id="56" name="Oval 1258">
                <a:extLst>
                  <a:ext uri="{FF2B5EF4-FFF2-40B4-BE49-F238E27FC236}">
                    <a16:creationId xmlns:a16="http://schemas.microsoft.com/office/drawing/2014/main" id="{AC1D9289-0A2B-21F7-5153-C679F5EA860B}"/>
                  </a:ext>
                </a:extLst>
              </p:cNvPr>
              <p:cNvSpPr>
                <a:spLocks noChangeAspect="1" noChangeArrowheads="1"/>
              </p:cNvSpPr>
              <p:nvPr/>
            </p:nvSpPr>
            <p:spPr bwMode="auto">
              <a:xfrm>
                <a:off x="1546" y="870"/>
                <a:ext cx="205" cy="205"/>
              </a:xfrm>
              <a:prstGeom prst="ellipse">
                <a:avLst/>
              </a:prstGeom>
              <a:solidFill>
                <a:srgbClr val="FFFFFF"/>
              </a:solidFill>
              <a:ln w="19050">
                <a:solidFill>
                  <a:srgbClr val="000000"/>
                </a:solidFill>
                <a:round/>
                <a:headEnd/>
                <a:tailEnd/>
              </a:ln>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pPr eaLnBrk="1" hangingPunct="1"/>
                <a:endParaRPr lang="it-IT" altLang="it-IT"/>
              </a:p>
            </p:txBody>
          </p:sp>
          <p:sp>
            <p:nvSpPr>
              <p:cNvPr id="57" name="Text Box 1259">
                <a:extLst>
                  <a:ext uri="{FF2B5EF4-FFF2-40B4-BE49-F238E27FC236}">
                    <a16:creationId xmlns:a16="http://schemas.microsoft.com/office/drawing/2014/main" id="{03D737BB-EAF8-366A-A641-723E39B064D9}"/>
                  </a:ext>
                </a:extLst>
              </p:cNvPr>
              <p:cNvSpPr txBox="1">
                <a:spLocks noChangeAspect="1" noChangeArrowheads="1"/>
              </p:cNvSpPr>
              <p:nvPr/>
            </p:nvSpPr>
            <p:spPr bwMode="auto">
              <a:xfrm>
                <a:off x="1490" y="849"/>
                <a:ext cx="316"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r>
                  <a:rPr lang="it-IT" altLang="it-IT" sz="1800" b="1" i="0">
                    <a:solidFill>
                      <a:schemeClr val="tx1"/>
                    </a:solidFill>
                  </a:rPr>
                  <a:t>1</a:t>
                </a:r>
              </a:p>
            </p:txBody>
          </p:sp>
          <p:sp>
            <p:nvSpPr>
              <p:cNvPr id="58" name="Oval 1261">
                <a:extLst>
                  <a:ext uri="{FF2B5EF4-FFF2-40B4-BE49-F238E27FC236}">
                    <a16:creationId xmlns:a16="http://schemas.microsoft.com/office/drawing/2014/main" id="{321CC6A1-0F54-9CE1-AA31-36B98F998EB1}"/>
                  </a:ext>
                </a:extLst>
              </p:cNvPr>
              <p:cNvSpPr>
                <a:spLocks noChangeAspect="1" noChangeArrowheads="1"/>
              </p:cNvSpPr>
              <p:nvPr/>
            </p:nvSpPr>
            <p:spPr bwMode="auto">
              <a:xfrm>
                <a:off x="3959" y="2095"/>
                <a:ext cx="205" cy="204"/>
              </a:xfrm>
              <a:prstGeom prst="ellipse">
                <a:avLst/>
              </a:prstGeom>
              <a:solidFill>
                <a:srgbClr val="FFFFFF"/>
              </a:solidFill>
              <a:ln w="19050">
                <a:solidFill>
                  <a:srgbClr val="000000"/>
                </a:solidFill>
                <a:round/>
                <a:headEnd/>
                <a:tailEnd/>
              </a:ln>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pPr eaLnBrk="1" hangingPunct="1"/>
                <a:endParaRPr lang="it-IT" altLang="it-IT"/>
              </a:p>
            </p:txBody>
          </p:sp>
          <p:sp>
            <p:nvSpPr>
              <p:cNvPr id="59" name="Text Box 1262">
                <a:extLst>
                  <a:ext uri="{FF2B5EF4-FFF2-40B4-BE49-F238E27FC236}">
                    <a16:creationId xmlns:a16="http://schemas.microsoft.com/office/drawing/2014/main" id="{7E0951AE-FD89-AB71-2B7E-426CD4AC3617}"/>
                  </a:ext>
                </a:extLst>
              </p:cNvPr>
              <p:cNvSpPr txBox="1">
                <a:spLocks noChangeAspect="1" noChangeArrowheads="1"/>
              </p:cNvSpPr>
              <p:nvPr/>
            </p:nvSpPr>
            <p:spPr bwMode="auto">
              <a:xfrm>
                <a:off x="3903" y="2074"/>
                <a:ext cx="316"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r>
                  <a:rPr lang="it-IT" altLang="it-IT" sz="1800" b="1" i="0">
                    <a:solidFill>
                      <a:schemeClr val="tx1"/>
                    </a:solidFill>
                  </a:rPr>
                  <a:t>6</a:t>
                </a:r>
              </a:p>
            </p:txBody>
          </p:sp>
          <p:sp>
            <p:nvSpPr>
              <p:cNvPr id="60" name="Oval 1263">
                <a:extLst>
                  <a:ext uri="{FF2B5EF4-FFF2-40B4-BE49-F238E27FC236}">
                    <a16:creationId xmlns:a16="http://schemas.microsoft.com/office/drawing/2014/main" id="{AEE4AFAC-F48A-049C-5439-4DA4F05502C9}"/>
                  </a:ext>
                </a:extLst>
              </p:cNvPr>
              <p:cNvSpPr>
                <a:spLocks noChangeAspect="1" noChangeArrowheads="1"/>
              </p:cNvSpPr>
              <p:nvPr/>
            </p:nvSpPr>
            <p:spPr bwMode="auto">
              <a:xfrm>
                <a:off x="3957" y="870"/>
                <a:ext cx="205" cy="205"/>
              </a:xfrm>
              <a:prstGeom prst="ellipse">
                <a:avLst/>
              </a:prstGeom>
              <a:solidFill>
                <a:srgbClr val="FFFFFF"/>
              </a:solidFill>
              <a:ln w="19050">
                <a:solidFill>
                  <a:srgbClr val="000000"/>
                </a:solidFill>
                <a:round/>
                <a:headEnd/>
                <a:tailEnd/>
              </a:ln>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pPr eaLnBrk="1" hangingPunct="1"/>
                <a:endParaRPr lang="it-IT" altLang="it-IT"/>
              </a:p>
            </p:txBody>
          </p:sp>
          <p:sp>
            <p:nvSpPr>
              <p:cNvPr id="61" name="Text Box 1264">
                <a:extLst>
                  <a:ext uri="{FF2B5EF4-FFF2-40B4-BE49-F238E27FC236}">
                    <a16:creationId xmlns:a16="http://schemas.microsoft.com/office/drawing/2014/main" id="{C0248B37-F82F-0F50-F808-F4B99146A0F9}"/>
                  </a:ext>
                </a:extLst>
              </p:cNvPr>
              <p:cNvSpPr txBox="1">
                <a:spLocks noChangeAspect="1" noChangeArrowheads="1"/>
              </p:cNvSpPr>
              <p:nvPr/>
            </p:nvSpPr>
            <p:spPr bwMode="auto">
              <a:xfrm>
                <a:off x="3901" y="849"/>
                <a:ext cx="317"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r>
                  <a:rPr lang="it-IT" altLang="it-IT" sz="1800" b="1" i="0">
                    <a:solidFill>
                      <a:schemeClr val="tx1"/>
                    </a:solidFill>
                  </a:rPr>
                  <a:t>5</a:t>
                </a:r>
              </a:p>
            </p:txBody>
          </p:sp>
        </p:grpSp>
        <p:grpSp>
          <p:nvGrpSpPr>
            <p:cNvPr id="18" name="Group 1481">
              <a:extLst>
                <a:ext uri="{FF2B5EF4-FFF2-40B4-BE49-F238E27FC236}">
                  <a16:creationId xmlns:a16="http://schemas.microsoft.com/office/drawing/2014/main" id="{699060A7-84C4-3FE8-44AD-11DB42AD45E7}"/>
                </a:ext>
              </a:extLst>
            </p:cNvPr>
            <p:cNvGrpSpPr>
              <a:grpSpLocks/>
            </p:cNvGrpSpPr>
            <p:nvPr/>
          </p:nvGrpSpPr>
          <p:grpSpPr bwMode="auto">
            <a:xfrm>
              <a:off x="2044700" y="1244600"/>
              <a:ext cx="5176838" cy="2405063"/>
              <a:chOff x="1288" y="784"/>
              <a:chExt cx="3261" cy="1515"/>
            </a:xfrm>
          </p:grpSpPr>
          <p:sp>
            <p:nvSpPr>
              <p:cNvPr id="34" name="Text Box 1270">
                <a:extLst>
                  <a:ext uri="{FF2B5EF4-FFF2-40B4-BE49-F238E27FC236}">
                    <a16:creationId xmlns:a16="http://schemas.microsoft.com/office/drawing/2014/main" id="{2721AAF3-CBFC-A184-D22D-F6CEEAFD2AD4}"/>
                  </a:ext>
                </a:extLst>
              </p:cNvPr>
              <p:cNvSpPr txBox="1">
                <a:spLocks noChangeAspect="1" noChangeArrowheads="1"/>
              </p:cNvSpPr>
              <p:nvPr/>
            </p:nvSpPr>
            <p:spPr bwMode="auto">
              <a:xfrm>
                <a:off x="3397" y="1376"/>
                <a:ext cx="316"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r>
                  <a:rPr lang="it-IT" altLang="it-IT" sz="1800" b="1" i="0">
                    <a:solidFill>
                      <a:schemeClr val="tx1"/>
                    </a:solidFill>
                  </a:rPr>
                  <a:t>6</a:t>
                </a:r>
              </a:p>
            </p:txBody>
          </p:sp>
          <p:sp>
            <p:nvSpPr>
              <p:cNvPr id="35" name="Text Box 1271">
                <a:extLst>
                  <a:ext uri="{FF2B5EF4-FFF2-40B4-BE49-F238E27FC236}">
                    <a16:creationId xmlns:a16="http://schemas.microsoft.com/office/drawing/2014/main" id="{3154B7AD-FF74-00EB-4D08-42DCF40A461E}"/>
                  </a:ext>
                </a:extLst>
              </p:cNvPr>
              <p:cNvSpPr txBox="1">
                <a:spLocks noChangeAspect="1" noChangeArrowheads="1"/>
              </p:cNvSpPr>
              <p:nvPr/>
            </p:nvSpPr>
            <p:spPr bwMode="auto">
              <a:xfrm>
                <a:off x="1434" y="1168"/>
                <a:ext cx="317"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r>
                  <a:rPr lang="it-IT" altLang="it-IT" sz="1800" b="1" i="0">
                    <a:solidFill>
                      <a:schemeClr val="tx1"/>
                    </a:solidFill>
                  </a:rPr>
                  <a:t>1</a:t>
                </a:r>
              </a:p>
            </p:txBody>
          </p:sp>
          <p:sp>
            <p:nvSpPr>
              <p:cNvPr id="36" name="Text Box 1272">
                <a:extLst>
                  <a:ext uri="{FF2B5EF4-FFF2-40B4-BE49-F238E27FC236}">
                    <a16:creationId xmlns:a16="http://schemas.microsoft.com/office/drawing/2014/main" id="{B4E99D3E-5514-320A-5834-8C8855D00AA1}"/>
                  </a:ext>
                </a:extLst>
              </p:cNvPr>
              <p:cNvSpPr txBox="1">
                <a:spLocks noChangeAspect="1" noChangeArrowheads="1"/>
              </p:cNvSpPr>
              <p:nvPr/>
            </p:nvSpPr>
            <p:spPr bwMode="auto">
              <a:xfrm>
                <a:off x="3255" y="1662"/>
                <a:ext cx="317"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r>
                  <a:rPr lang="it-IT" altLang="it-IT" sz="1800" b="1" i="0">
                    <a:solidFill>
                      <a:schemeClr val="tx1"/>
                    </a:solidFill>
                  </a:rPr>
                  <a:t>5</a:t>
                </a:r>
              </a:p>
            </p:txBody>
          </p:sp>
          <p:sp>
            <p:nvSpPr>
              <p:cNvPr id="37" name="Text Box 1273">
                <a:extLst>
                  <a:ext uri="{FF2B5EF4-FFF2-40B4-BE49-F238E27FC236}">
                    <a16:creationId xmlns:a16="http://schemas.microsoft.com/office/drawing/2014/main" id="{5FBBEB33-48FB-0743-3243-A5546ED629C9}"/>
                  </a:ext>
                </a:extLst>
              </p:cNvPr>
              <p:cNvSpPr txBox="1">
                <a:spLocks noChangeAspect="1" noChangeArrowheads="1"/>
              </p:cNvSpPr>
              <p:nvPr/>
            </p:nvSpPr>
            <p:spPr bwMode="auto">
              <a:xfrm>
                <a:off x="2698" y="2014"/>
                <a:ext cx="317"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r>
                  <a:rPr lang="it-IT" altLang="it-IT" sz="1800" b="1" i="0">
                    <a:solidFill>
                      <a:schemeClr val="tx1"/>
                    </a:solidFill>
                  </a:rPr>
                  <a:t>6</a:t>
                </a:r>
              </a:p>
            </p:txBody>
          </p:sp>
          <p:sp>
            <p:nvSpPr>
              <p:cNvPr id="38" name="Text Box 1274">
                <a:extLst>
                  <a:ext uri="{FF2B5EF4-FFF2-40B4-BE49-F238E27FC236}">
                    <a16:creationId xmlns:a16="http://schemas.microsoft.com/office/drawing/2014/main" id="{CF88AA95-B065-0D32-BD2D-4A3F9DF1854A}"/>
                  </a:ext>
                </a:extLst>
              </p:cNvPr>
              <p:cNvSpPr txBox="1">
                <a:spLocks noChangeAspect="1" noChangeArrowheads="1"/>
              </p:cNvSpPr>
              <p:nvPr/>
            </p:nvSpPr>
            <p:spPr bwMode="auto">
              <a:xfrm>
                <a:off x="2264" y="1144"/>
                <a:ext cx="316"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r>
                  <a:rPr lang="it-IT" altLang="it-IT" sz="1800" b="1" i="0">
                    <a:solidFill>
                      <a:schemeClr val="tx1"/>
                    </a:solidFill>
                  </a:rPr>
                  <a:t>7</a:t>
                </a:r>
              </a:p>
            </p:txBody>
          </p:sp>
          <p:sp>
            <p:nvSpPr>
              <p:cNvPr id="39" name="Text Box 1275">
                <a:extLst>
                  <a:ext uri="{FF2B5EF4-FFF2-40B4-BE49-F238E27FC236}">
                    <a16:creationId xmlns:a16="http://schemas.microsoft.com/office/drawing/2014/main" id="{68C422F7-5CCB-6F06-5659-2E4A0483708D}"/>
                  </a:ext>
                </a:extLst>
              </p:cNvPr>
              <p:cNvSpPr txBox="1">
                <a:spLocks noChangeAspect="1" noChangeArrowheads="1"/>
              </p:cNvSpPr>
              <p:nvPr/>
            </p:nvSpPr>
            <p:spPr bwMode="auto">
              <a:xfrm>
                <a:off x="2108" y="1381"/>
                <a:ext cx="316"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r>
                  <a:rPr lang="it-IT" altLang="it-IT" sz="1800" b="1" i="0">
                    <a:solidFill>
                      <a:schemeClr val="tx1"/>
                    </a:solidFill>
                  </a:rPr>
                  <a:t>10</a:t>
                </a:r>
              </a:p>
            </p:txBody>
          </p:sp>
          <p:sp>
            <p:nvSpPr>
              <p:cNvPr id="40" name="Text Box 1276">
                <a:extLst>
                  <a:ext uri="{FF2B5EF4-FFF2-40B4-BE49-F238E27FC236}">
                    <a16:creationId xmlns:a16="http://schemas.microsoft.com/office/drawing/2014/main" id="{868E68BC-7063-E242-0228-616A4AFA7E7E}"/>
                  </a:ext>
                </a:extLst>
              </p:cNvPr>
              <p:cNvSpPr txBox="1">
                <a:spLocks noChangeAspect="1" noChangeArrowheads="1"/>
              </p:cNvSpPr>
              <p:nvPr/>
            </p:nvSpPr>
            <p:spPr bwMode="auto">
              <a:xfrm>
                <a:off x="1425" y="1744"/>
                <a:ext cx="317"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r>
                  <a:rPr lang="it-IT" altLang="it-IT" sz="1800" b="1" i="0">
                    <a:solidFill>
                      <a:schemeClr val="tx1"/>
                    </a:solidFill>
                  </a:rPr>
                  <a:t>8</a:t>
                </a:r>
              </a:p>
            </p:txBody>
          </p:sp>
          <p:sp>
            <p:nvSpPr>
              <p:cNvPr id="41" name="Text Box 1277">
                <a:extLst>
                  <a:ext uri="{FF2B5EF4-FFF2-40B4-BE49-F238E27FC236}">
                    <a16:creationId xmlns:a16="http://schemas.microsoft.com/office/drawing/2014/main" id="{742C8461-F921-03D6-7B19-3ABFDB8DDAD2}"/>
                  </a:ext>
                </a:extLst>
              </p:cNvPr>
              <p:cNvSpPr txBox="1">
                <a:spLocks noChangeAspect="1" noChangeArrowheads="1"/>
              </p:cNvSpPr>
              <p:nvPr/>
            </p:nvSpPr>
            <p:spPr bwMode="auto">
              <a:xfrm>
                <a:off x="4032" y="1135"/>
                <a:ext cx="317"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pPr algn="l"/>
                <a:r>
                  <a:rPr lang="it-IT" altLang="it-IT" sz="1800" b="1" i="0">
                    <a:solidFill>
                      <a:schemeClr val="tx1"/>
                    </a:solidFill>
                  </a:rPr>
                  <a:t>3</a:t>
                </a:r>
              </a:p>
            </p:txBody>
          </p:sp>
          <p:sp>
            <p:nvSpPr>
              <p:cNvPr id="42" name="Text Box 1278">
                <a:extLst>
                  <a:ext uri="{FF2B5EF4-FFF2-40B4-BE49-F238E27FC236}">
                    <a16:creationId xmlns:a16="http://schemas.microsoft.com/office/drawing/2014/main" id="{0A4902BF-74C8-BB9F-A0A2-869EB2017E17}"/>
                  </a:ext>
                </a:extLst>
              </p:cNvPr>
              <p:cNvSpPr txBox="1">
                <a:spLocks noChangeAspect="1" noChangeArrowheads="1"/>
              </p:cNvSpPr>
              <p:nvPr/>
            </p:nvSpPr>
            <p:spPr bwMode="auto">
              <a:xfrm>
                <a:off x="3139" y="1144"/>
                <a:ext cx="316"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r>
                  <a:rPr lang="it-IT" altLang="it-IT" sz="1800" b="1" i="0">
                    <a:solidFill>
                      <a:schemeClr val="tx1"/>
                    </a:solidFill>
                  </a:rPr>
                  <a:t>8</a:t>
                </a:r>
              </a:p>
            </p:txBody>
          </p:sp>
          <p:sp>
            <p:nvSpPr>
              <p:cNvPr id="43" name="Text Box 1281">
                <a:extLst>
                  <a:ext uri="{FF2B5EF4-FFF2-40B4-BE49-F238E27FC236}">
                    <a16:creationId xmlns:a16="http://schemas.microsoft.com/office/drawing/2014/main" id="{A2838FE2-FD8D-5079-D677-4C25412C9ECF}"/>
                  </a:ext>
                </a:extLst>
              </p:cNvPr>
              <p:cNvSpPr txBox="1">
                <a:spLocks noChangeAspect="1" noChangeArrowheads="1"/>
              </p:cNvSpPr>
              <p:nvPr/>
            </p:nvSpPr>
            <p:spPr bwMode="auto">
              <a:xfrm>
                <a:off x="2698" y="784"/>
                <a:ext cx="317"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r>
                  <a:rPr lang="it-IT" altLang="it-IT" sz="1800" b="1" i="0">
                    <a:solidFill>
                      <a:schemeClr val="tx1"/>
                    </a:solidFill>
                  </a:rPr>
                  <a:t>8</a:t>
                </a:r>
              </a:p>
            </p:txBody>
          </p:sp>
          <p:sp>
            <p:nvSpPr>
              <p:cNvPr id="44" name="Text Box 1282">
                <a:extLst>
                  <a:ext uri="{FF2B5EF4-FFF2-40B4-BE49-F238E27FC236}">
                    <a16:creationId xmlns:a16="http://schemas.microsoft.com/office/drawing/2014/main" id="{AF94E7C7-FC0F-16C5-2855-4E164E3BC7A8}"/>
                  </a:ext>
                </a:extLst>
              </p:cNvPr>
              <p:cNvSpPr txBox="1">
                <a:spLocks noChangeAspect="1" noChangeArrowheads="1"/>
              </p:cNvSpPr>
              <p:nvPr/>
            </p:nvSpPr>
            <p:spPr bwMode="auto">
              <a:xfrm>
                <a:off x="2157" y="1661"/>
                <a:ext cx="316"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r>
                  <a:rPr lang="it-IT" altLang="it-IT" sz="1800" b="1" i="0">
                    <a:solidFill>
                      <a:schemeClr val="tx1"/>
                    </a:solidFill>
                  </a:rPr>
                  <a:t>2</a:t>
                </a:r>
              </a:p>
            </p:txBody>
          </p:sp>
          <p:sp>
            <p:nvSpPr>
              <p:cNvPr id="45" name="Text Box 1283">
                <a:extLst>
                  <a:ext uri="{FF2B5EF4-FFF2-40B4-BE49-F238E27FC236}">
                    <a16:creationId xmlns:a16="http://schemas.microsoft.com/office/drawing/2014/main" id="{0FE84F94-8934-E071-AA68-EB07377B83B0}"/>
                  </a:ext>
                </a:extLst>
              </p:cNvPr>
              <p:cNvSpPr txBox="1">
                <a:spLocks noChangeAspect="1" noChangeArrowheads="1"/>
              </p:cNvSpPr>
              <p:nvPr/>
            </p:nvSpPr>
            <p:spPr bwMode="auto">
              <a:xfrm>
                <a:off x="4034" y="1729"/>
                <a:ext cx="285"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pPr algn="l"/>
                <a:r>
                  <a:rPr lang="it-IT" altLang="it-IT" sz="1800" b="1" i="0">
                    <a:solidFill>
                      <a:schemeClr val="tx1"/>
                    </a:solidFill>
                  </a:rPr>
                  <a:t>3</a:t>
                </a:r>
              </a:p>
            </p:txBody>
          </p:sp>
          <p:sp>
            <p:nvSpPr>
              <p:cNvPr id="46" name="Text Box 1290">
                <a:extLst>
                  <a:ext uri="{FF2B5EF4-FFF2-40B4-BE49-F238E27FC236}">
                    <a16:creationId xmlns:a16="http://schemas.microsoft.com/office/drawing/2014/main" id="{226E6EB3-6B92-4057-DD7C-51EE5E7E0BEA}"/>
                  </a:ext>
                </a:extLst>
              </p:cNvPr>
              <p:cNvSpPr txBox="1">
                <a:spLocks noChangeAspect="1" noChangeArrowheads="1"/>
              </p:cNvSpPr>
              <p:nvPr/>
            </p:nvSpPr>
            <p:spPr bwMode="auto">
              <a:xfrm>
                <a:off x="1288" y="1457"/>
                <a:ext cx="285"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rIns="0"/>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pPr algn="l"/>
                <a:r>
                  <a:rPr lang="it-IT" altLang="it-IT" sz="1800" b="1" i="0">
                    <a:solidFill>
                      <a:schemeClr val="tx1"/>
                    </a:solidFill>
                  </a:rPr>
                  <a:t>8</a:t>
                </a:r>
              </a:p>
            </p:txBody>
          </p:sp>
          <p:sp>
            <p:nvSpPr>
              <p:cNvPr id="47" name="Text Box 1291">
                <a:extLst>
                  <a:ext uri="{FF2B5EF4-FFF2-40B4-BE49-F238E27FC236}">
                    <a16:creationId xmlns:a16="http://schemas.microsoft.com/office/drawing/2014/main" id="{EB16614D-5BBA-59DA-1EE4-24AB65899F8C}"/>
                  </a:ext>
                </a:extLst>
              </p:cNvPr>
              <p:cNvSpPr txBox="1">
                <a:spLocks noChangeAspect="1" noChangeArrowheads="1"/>
              </p:cNvSpPr>
              <p:nvPr/>
            </p:nvSpPr>
            <p:spPr bwMode="auto">
              <a:xfrm>
                <a:off x="4232" y="1434"/>
                <a:ext cx="317"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r>
                  <a:rPr lang="it-IT" altLang="it-IT" sz="1800" b="1" i="0">
                    <a:solidFill>
                      <a:schemeClr val="tx1"/>
                    </a:solidFill>
                  </a:rPr>
                  <a:t>4</a:t>
                </a:r>
              </a:p>
            </p:txBody>
          </p:sp>
        </p:grpSp>
        <p:grpSp>
          <p:nvGrpSpPr>
            <p:cNvPr id="19" name="Group 1482">
              <a:extLst>
                <a:ext uri="{FF2B5EF4-FFF2-40B4-BE49-F238E27FC236}">
                  <a16:creationId xmlns:a16="http://schemas.microsoft.com/office/drawing/2014/main" id="{5E98547B-83F6-C57E-63E1-32D01B18C66C}"/>
                </a:ext>
              </a:extLst>
            </p:cNvPr>
            <p:cNvGrpSpPr>
              <a:grpSpLocks/>
            </p:cNvGrpSpPr>
            <p:nvPr/>
          </p:nvGrpSpPr>
          <p:grpSpPr bwMode="auto">
            <a:xfrm>
              <a:off x="1931988" y="1549400"/>
              <a:ext cx="5202237" cy="1952626"/>
              <a:chOff x="1217" y="976"/>
              <a:chExt cx="3277" cy="1230"/>
            </a:xfrm>
          </p:grpSpPr>
          <p:sp>
            <p:nvSpPr>
              <p:cNvPr id="20" name="Line 1255">
                <a:extLst>
                  <a:ext uri="{FF2B5EF4-FFF2-40B4-BE49-F238E27FC236}">
                    <a16:creationId xmlns:a16="http://schemas.microsoft.com/office/drawing/2014/main" id="{44CB9654-08D9-06FF-81F5-D2A073C905B7}"/>
                  </a:ext>
                </a:extLst>
              </p:cNvPr>
              <p:cNvSpPr>
                <a:spLocks noChangeAspect="1" noChangeShapeType="1"/>
              </p:cNvSpPr>
              <p:nvPr/>
            </p:nvSpPr>
            <p:spPr bwMode="auto">
              <a:xfrm>
                <a:off x="1751" y="976"/>
                <a:ext cx="220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21" name="Line 1260">
                <a:extLst>
                  <a:ext uri="{FF2B5EF4-FFF2-40B4-BE49-F238E27FC236}">
                    <a16:creationId xmlns:a16="http://schemas.microsoft.com/office/drawing/2014/main" id="{C59C80FE-FB52-9338-6F62-F3794DB9522D}"/>
                  </a:ext>
                </a:extLst>
              </p:cNvPr>
              <p:cNvSpPr>
                <a:spLocks noChangeAspect="1" noChangeShapeType="1"/>
              </p:cNvSpPr>
              <p:nvPr/>
            </p:nvSpPr>
            <p:spPr bwMode="auto">
              <a:xfrm>
                <a:off x="1645" y="1075"/>
                <a:ext cx="0" cy="4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22" name="Line 1265">
                <a:extLst>
                  <a:ext uri="{FF2B5EF4-FFF2-40B4-BE49-F238E27FC236}">
                    <a16:creationId xmlns:a16="http://schemas.microsoft.com/office/drawing/2014/main" id="{AA72E19A-C5CB-D289-83F8-81ADAC01F528}"/>
                  </a:ext>
                </a:extLst>
              </p:cNvPr>
              <p:cNvSpPr>
                <a:spLocks noChangeAspect="1" noChangeShapeType="1"/>
              </p:cNvSpPr>
              <p:nvPr/>
            </p:nvSpPr>
            <p:spPr bwMode="auto">
              <a:xfrm>
                <a:off x="1758" y="2206"/>
                <a:ext cx="220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23" name="Freeform 1266">
                <a:extLst>
                  <a:ext uri="{FF2B5EF4-FFF2-40B4-BE49-F238E27FC236}">
                    <a16:creationId xmlns:a16="http://schemas.microsoft.com/office/drawing/2014/main" id="{51BA886F-397A-6141-720F-9546FC3DC0FC}"/>
                  </a:ext>
                </a:extLst>
              </p:cNvPr>
              <p:cNvSpPr>
                <a:spLocks noChangeAspect="1"/>
              </p:cNvSpPr>
              <p:nvPr/>
            </p:nvSpPr>
            <p:spPr bwMode="auto">
              <a:xfrm>
                <a:off x="1740" y="1021"/>
                <a:ext cx="1026" cy="503"/>
              </a:xfrm>
              <a:custGeom>
                <a:avLst/>
                <a:gdLst>
                  <a:gd name="T0" fmla="*/ 0 w 1710"/>
                  <a:gd name="T1" fmla="*/ 0 h 838"/>
                  <a:gd name="T2" fmla="*/ 133 w 1710"/>
                  <a:gd name="T3" fmla="*/ 65 h 838"/>
                  <a:gd name="T4" fmla="*/ 0 60000 65536"/>
                  <a:gd name="T5" fmla="*/ 0 60000 65536"/>
                  <a:gd name="T6" fmla="*/ 0 w 1710"/>
                  <a:gd name="T7" fmla="*/ 0 h 838"/>
                  <a:gd name="T8" fmla="*/ 1710 w 1710"/>
                  <a:gd name="T9" fmla="*/ 838 h 838"/>
                </a:gdLst>
                <a:ahLst/>
                <a:cxnLst>
                  <a:cxn ang="T4">
                    <a:pos x="T0" y="T1"/>
                  </a:cxn>
                  <a:cxn ang="T5">
                    <a:pos x="T2" y="T3"/>
                  </a:cxn>
                </a:cxnLst>
                <a:rect l="T6" t="T7" r="T8" b="T9"/>
                <a:pathLst>
                  <a:path w="1710" h="838">
                    <a:moveTo>
                      <a:pt x="0" y="0"/>
                    </a:moveTo>
                    <a:lnTo>
                      <a:pt x="1710" y="838"/>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24" name="Freeform 1267">
                <a:extLst>
                  <a:ext uri="{FF2B5EF4-FFF2-40B4-BE49-F238E27FC236}">
                    <a16:creationId xmlns:a16="http://schemas.microsoft.com/office/drawing/2014/main" id="{0DD4553E-4C3E-B639-067D-EBE2B4845E96}"/>
                  </a:ext>
                </a:extLst>
              </p:cNvPr>
              <p:cNvSpPr>
                <a:spLocks noChangeAspect="1"/>
              </p:cNvSpPr>
              <p:nvPr/>
            </p:nvSpPr>
            <p:spPr bwMode="auto">
              <a:xfrm flipH="1">
                <a:off x="2939" y="1016"/>
                <a:ext cx="1026" cy="502"/>
              </a:xfrm>
              <a:custGeom>
                <a:avLst/>
                <a:gdLst>
                  <a:gd name="T0" fmla="*/ 0 w 1710"/>
                  <a:gd name="T1" fmla="*/ 0 h 838"/>
                  <a:gd name="T2" fmla="*/ 133 w 1710"/>
                  <a:gd name="T3" fmla="*/ 65 h 838"/>
                  <a:gd name="T4" fmla="*/ 0 60000 65536"/>
                  <a:gd name="T5" fmla="*/ 0 60000 65536"/>
                  <a:gd name="T6" fmla="*/ 0 w 1710"/>
                  <a:gd name="T7" fmla="*/ 0 h 838"/>
                  <a:gd name="T8" fmla="*/ 1710 w 1710"/>
                  <a:gd name="T9" fmla="*/ 838 h 838"/>
                </a:gdLst>
                <a:ahLst/>
                <a:cxnLst>
                  <a:cxn ang="T4">
                    <a:pos x="T0" y="T1"/>
                  </a:cxn>
                  <a:cxn ang="T5">
                    <a:pos x="T2" y="T3"/>
                  </a:cxn>
                </a:cxnLst>
                <a:rect l="T6" t="T7" r="T8" b="T9"/>
                <a:pathLst>
                  <a:path w="1710" h="838">
                    <a:moveTo>
                      <a:pt x="0" y="0"/>
                    </a:moveTo>
                    <a:lnTo>
                      <a:pt x="1710" y="838"/>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25" name="Freeform 1268">
                <a:extLst>
                  <a:ext uri="{FF2B5EF4-FFF2-40B4-BE49-F238E27FC236}">
                    <a16:creationId xmlns:a16="http://schemas.microsoft.com/office/drawing/2014/main" id="{47AC68BC-F02B-6624-A69A-593FFB53F80C}"/>
                  </a:ext>
                </a:extLst>
              </p:cNvPr>
              <p:cNvSpPr>
                <a:spLocks noChangeAspect="1"/>
              </p:cNvSpPr>
              <p:nvPr/>
            </p:nvSpPr>
            <p:spPr bwMode="auto">
              <a:xfrm flipV="1">
                <a:off x="1735" y="1638"/>
                <a:ext cx="1026" cy="502"/>
              </a:xfrm>
              <a:custGeom>
                <a:avLst/>
                <a:gdLst>
                  <a:gd name="T0" fmla="*/ 0 w 1710"/>
                  <a:gd name="T1" fmla="*/ 0 h 838"/>
                  <a:gd name="T2" fmla="*/ 133 w 1710"/>
                  <a:gd name="T3" fmla="*/ 65 h 838"/>
                  <a:gd name="T4" fmla="*/ 0 60000 65536"/>
                  <a:gd name="T5" fmla="*/ 0 60000 65536"/>
                  <a:gd name="T6" fmla="*/ 0 w 1710"/>
                  <a:gd name="T7" fmla="*/ 0 h 838"/>
                  <a:gd name="T8" fmla="*/ 1710 w 1710"/>
                  <a:gd name="T9" fmla="*/ 838 h 838"/>
                </a:gdLst>
                <a:ahLst/>
                <a:cxnLst>
                  <a:cxn ang="T4">
                    <a:pos x="T0" y="T1"/>
                  </a:cxn>
                  <a:cxn ang="T5">
                    <a:pos x="T2" y="T3"/>
                  </a:cxn>
                </a:cxnLst>
                <a:rect l="T6" t="T7" r="T8" b="T9"/>
                <a:pathLst>
                  <a:path w="1710" h="838">
                    <a:moveTo>
                      <a:pt x="0" y="0"/>
                    </a:moveTo>
                    <a:lnTo>
                      <a:pt x="1710" y="838"/>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26" name="Freeform 1269">
                <a:extLst>
                  <a:ext uri="{FF2B5EF4-FFF2-40B4-BE49-F238E27FC236}">
                    <a16:creationId xmlns:a16="http://schemas.microsoft.com/office/drawing/2014/main" id="{10C114EE-0E03-E8E6-768D-155A9943419D}"/>
                  </a:ext>
                </a:extLst>
              </p:cNvPr>
              <p:cNvSpPr>
                <a:spLocks noChangeAspect="1"/>
              </p:cNvSpPr>
              <p:nvPr/>
            </p:nvSpPr>
            <p:spPr bwMode="auto">
              <a:xfrm flipH="1" flipV="1">
                <a:off x="2935" y="1643"/>
                <a:ext cx="1025" cy="502"/>
              </a:xfrm>
              <a:custGeom>
                <a:avLst/>
                <a:gdLst>
                  <a:gd name="T0" fmla="*/ 0 w 1710"/>
                  <a:gd name="T1" fmla="*/ 0 h 838"/>
                  <a:gd name="T2" fmla="*/ 132 w 1710"/>
                  <a:gd name="T3" fmla="*/ 65 h 838"/>
                  <a:gd name="T4" fmla="*/ 0 60000 65536"/>
                  <a:gd name="T5" fmla="*/ 0 60000 65536"/>
                  <a:gd name="T6" fmla="*/ 0 w 1710"/>
                  <a:gd name="T7" fmla="*/ 0 h 838"/>
                  <a:gd name="T8" fmla="*/ 1710 w 1710"/>
                  <a:gd name="T9" fmla="*/ 838 h 838"/>
                </a:gdLst>
                <a:ahLst/>
                <a:cxnLst>
                  <a:cxn ang="T4">
                    <a:pos x="T0" y="T1"/>
                  </a:cxn>
                  <a:cxn ang="T5">
                    <a:pos x="T2" y="T3"/>
                  </a:cxn>
                </a:cxnLst>
                <a:rect l="T6" t="T7" r="T8" b="T9"/>
                <a:pathLst>
                  <a:path w="1710" h="838">
                    <a:moveTo>
                      <a:pt x="0" y="0"/>
                    </a:moveTo>
                    <a:lnTo>
                      <a:pt x="1710" y="838"/>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27" name="Line 1284">
                <a:extLst>
                  <a:ext uri="{FF2B5EF4-FFF2-40B4-BE49-F238E27FC236}">
                    <a16:creationId xmlns:a16="http://schemas.microsoft.com/office/drawing/2014/main" id="{D409B6E7-28C6-0698-2CCF-D28F81811A50}"/>
                  </a:ext>
                </a:extLst>
              </p:cNvPr>
              <p:cNvSpPr>
                <a:spLocks noChangeAspect="1" noChangeShapeType="1"/>
              </p:cNvSpPr>
              <p:nvPr/>
            </p:nvSpPr>
            <p:spPr bwMode="auto">
              <a:xfrm>
                <a:off x="1645" y="1678"/>
                <a:ext cx="0" cy="43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28" name="Line 1285">
                <a:extLst>
                  <a:ext uri="{FF2B5EF4-FFF2-40B4-BE49-F238E27FC236}">
                    <a16:creationId xmlns:a16="http://schemas.microsoft.com/office/drawing/2014/main" id="{688BCDEE-BB2F-F693-1BAB-DFB3367BD654}"/>
                  </a:ext>
                </a:extLst>
              </p:cNvPr>
              <p:cNvSpPr>
                <a:spLocks noChangeAspect="1" noChangeShapeType="1"/>
              </p:cNvSpPr>
              <p:nvPr/>
            </p:nvSpPr>
            <p:spPr bwMode="auto">
              <a:xfrm>
                <a:off x="1740" y="1573"/>
                <a:ext cx="102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29" name="Line 1286">
                <a:extLst>
                  <a:ext uri="{FF2B5EF4-FFF2-40B4-BE49-F238E27FC236}">
                    <a16:creationId xmlns:a16="http://schemas.microsoft.com/office/drawing/2014/main" id="{F6027D9B-4187-69A2-D7EE-C08EE7B10557}"/>
                  </a:ext>
                </a:extLst>
              </p:cNvPr>
              <p:cNvSpPr>
                <a:spLocks noChangeAspect="1" noChangeShapeType="1"/>
              </p:cNvSpPr>
              <p:nvPr/>
            </p:nvSpPr>
            <p:spPr bwMode="auto">
              <a:xfrm>
                <a:off x="4059" y="1078"/>
                <a:ext cx="0" cy="40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30" name="Line 1287">
                <a:extLst>
                  <a:ext uri="{FF2B5EF4-FFF2-40B4-BE49-F238E27FC236}">
                    <a16:creationId xmlns:a16="http://schemas.microsoft.com/office/drawing/2014/main" id="{0C616ED4-D308-8E45-82BE-D66A37187C34}"/>
                  </a:ext>
                </a:extLst>
              </p:cNvPr>
              <p:cNvSpPr>
                <a:spLocks noChangeAspect="1" noChangeShapeType="1"/>
              </p:cNvSpPr>
              <p:nvPr/>
            </p:nvSpPr>
            <p:spPr bwMode="auto">
              <a:xfrm>
                <a:off x="4059" y="1680"/>
                <a:ext cx="0" cy="42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31" name="Line 1288">
                <a:extLst>
                  <a:ext uri="{FF2B5EF4-FFF2-40B4-BE49-F238E27FC236}">
                    <a16:creationId xmlns:a16="http://schemas.microsoft.com/office/drawing/2014/main" id="{6A060868-991E-CFB8-9CE6-C81553ED6904}"/>
                  </a:ext>
                </a:extLst>
              </p:cNvPr>
              <p:cNvSpPr>
                <a:spLocks noChangeAspect="1" noChangeShapeType="1"/>
              </p:cNvSpPr>
              <p:nvPr/>
            </p:nvSpPr>
            <p:spPr bwMode="auto">
              <a:xfrm>
                <a:off x="2959" y="1573"/>
                <a:ext cx="99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32" name="Arc 1292">
                <a:extLst>
                  <a:ext uri="{FF2B5EF4-FFF2-40B4-BE49-F238E27FC236}">
                    <a16:creationId xmlns:a16="http://schemas.microsoft.com/office/drawing/2014/main" id="{C28E1DB5-20AD-985E-CB62-CF82DF6B33EE}"/>
                  </a:ext>
                </a:extLst>
              </p:cNvPr>
              <p:cNvSpPr>
                <a:spLocks noChangeAspect="1"/>
              </p:cNvSpPr>
              <p:nvPr/>
            </p:nvSpPr>
            <p:spPr bwMode="auto">
              <a:xfrm rot="18900000" flipH="1">
                <a:off x="1215" y="1142"/>
                <a:ext cx="847" cy="844"/>
              </a:xfrm>
              <a:custGeom>
                <a:avLst/>
                <a:gdLst>
                  <a:gd name="T0" fmla="*/ 0 w 21537"/>
                  <a:gd name="T1" fmla="*/ 0 h 21457"/>
                  <a:gd name="T2" fmla="*/ 0 w 21537"/>
                  <a:gd name="T3" fmla="*/ 0 h 21457"/>
                  <a:gd name="T4" fmla="*/ 0 w 21537"/>
                  <a:gd name="T5" fmla="*/ 0 h 21457"/>
                  <a:gd name="T6" fmla="*/ 0 60000 65536"/>
                  <a:gd name="T7" fmla="*/ 0 60000 65536"/>
                  <a:gd name="T8" fmla="*/ 0 60000 65536"/>
                  <a:gd name="T9" fmla="*/ 0 w 21537"/>
                  <a:gd name="T10" fmla="*/ 0 h 21457"/>
                  <a:gd name="T11" fmla="*/ 21537 w 21537"/>
                  <a:gd name="T12" fmla="*/ 21457 h 21457"/>
                </a:gdLst>
                <a:ahLst/>
                <a:cxnLst>
                  <a:cxn ang="T6">
                    <a:pos x="T0" y="T1"/>
                  </a:cxn>
                  <a:cxn ang="T7">
                    <a:pos x="T2" y="T3"/>
                  </a:cxn>
                  <a:cxn ang="T8">
                    <a:pos x="T4" y="T5"/>
                  </a:cxn>
                </a:cxnLst>
                <a:rect l="T9" t="T10" r="T11" b="T12"/>
                <a:pathLst>
                  <a:path w="21537" h="21457" fill="none" extrusionOk="0">
                    <a:moveTo>
                      <a:pt x="2485" y="0"/>
                    </a:moveTo>
                    <a:cubicBezTo>
                      <a:pt x="12757" y="1190"/>
                      <a:pt x="20745" y="9493"/>
                      <a:pt x="21536" y="19804"/>
                    </a:cubicBezTo>
                  </a:path>
                  <a:path w="21537" h="21457" stroke="0" extrusionOk="0">
                    <a:moveTo>
                      <a:pt x="2485" y="0"/>
                    </a:moveTo>
                    <a:cubicBezTo>
                      <a:pt x="12757" y="1190"/>
                      <a:pt x="20745" y="9493"/>
                      <a:pt x="21536" y="19804"/>
                    </a:cubicBezTo>
                    <a:lnTo>
                      <a:pt x="0" y="21457"/>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33" name="Arc 1293">
                <a:extLst>
                  <a:ext uri="{FF2B5EF4-FFF2-40B4-BE49-F238E27FC236}">
                    <a16:creationId xmlns:a16="http://schemas.microsoft.com/office/drawing/2014/main" id="{941AEDD7-34A0-C321-CD73-729F97CED9AA}"/>
                  </a:ext>
                </a:extLst>
              </p:cNvPr>
              <p:cNvSpPr>
                <a:spLocks noChangeAspect="1"/>
              </p:cNvSpPr>
              <p:nvPr/>
            </p:nvSpPr>
            <p:spPr bwMode="auto">
              <a:xfrm rot="2700000">
                <a:off x="3648" y="1141"/>
                <a:ext cx="847" cy="844"/>
              </a:xfrm>
              <a:custGeom>
                <a:avLst/>
                <a:gdLst>
                  <a:gd name="T0" fmla="*/ 0 w 21537"/>
                  <a:gd name="T1" fmla="*/ 0 h 21457"/>
                  <a:gd name="T2" fmla="*/ 0 w 21537"/>
                  <a:gd name="T3" fmla="*/ 0 h 21457"/>
                  <a:gd name="T4" fmla="*/ 0 w 21537"/>
                  <a:gd name="T5" fmla="*/ 0 h 21457"/>
                  <a:gd name="T6" fmla="*/ 0 60000 65536"/>
                  <a:gd name="T7" fmla="*/ 0 60000 65536"/>
                  <a:gd name="T8" fmla="*/ 0 60000 65536"/>
                  <a:gd name="T9" fmla="*/ 0 w 21537"/>
                  <a:gd name="T10" fmla="*/ 0 h 21457"/>
                  <a:gd name="T11" fmla="*/ 21537 w 21537"/>
                  <a:gd name="T12" fmla="*/ 21457 h 21457"/>
                </a:gdLst>
                <a:ahLst/>
                <a:cxnLst>
                  <a:cxn ang="T6">
                    <a:pos x="T0" y="T1"/>
                  </a:cxn>
                  <a:cxn ang="T7">
                    <a:pos x="T2" y="T3"/>
                  </a:cxn>
                  <a:cxn ang="T8">
                    <a:pos x="T4" y="T5"/>
                  </a:cxn>
                </a:cxnLst>
                <a:rect l="T9" t="T10" r="T11" b="T12"/>
                <a:pathLst>
                  <a:path w="21537" h="21457" fill="none" extrusionOk="0">
                    <a:moveTo>
                      <a:pt x="2485" y="0"/>
                    </a:moveTo>
                    <a:cubicBezTo>
                      <a:pt x="12757" y="1190"/>
                      <a:pt x="20745" y="9493"/>
                      <a:pt x="21536" y="19804"/>
                    </a:cubicBezTo>
                  </a:path>
                  <a:path w="21537" h="21457" stroke="0" extrusionOk="0">
                    <a:moveTo>
                      <a:pt x="2485" y="0"/>
                    </a:moveTo>
                    <a:cubicBezTo>
                      <a:pt x="12757" y="1190"/>
                      <a:pt x="20745" y="9493"/>
                      <a:pt x="21536" y="19804"/>
                    </a:cubicBezTo>
                    <a:lnTo>
                      <a:pt x="0" y="21457"/>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grpSp>
      </p:grpSp>
      <p:graphicFrame>
        <p:nvGraphicFramePr>
          <p:cNvPr id="62" name="Group 1345">
            <a:extLst>
              <a:ext uri="{FF2B5EF4-FFF2-40B4-BE49-F238E27FC236}">
                <a16:creationId xmlns:a16="http://schemas.microsoft.com/office/drawing/2014/main" id="{93F64704-10D9-BB4A-E476-FB435D92BF26}"/>
              </a:ext>
            </a:extLst>
          </p:cNvPr>
          <p:cNvGraphicFramePr>
            <a:graphicFrameLocks noGrp="1"/>
          </p:cNvGraphicFramePr>
          <p:nvPr>
            <p:extLst>
              <p:ext uri="{D42A27DB-BD31-4B8C-83A1-F6EECF244321}">
                <p14:modId xmlns:p14="http://schemas.microsoft.com/office/powerpoint/2010/main" val="4098905567"/>
              </p:ext>
            </p:extLst>
          </p:nvPr>
        </p:nvGraphicFramePr>
        <p:xfrm>
          <a:off x="6021065" y="3835069"/>
          <a:ext cx="431800" cy="711200"/>
        </p:xfrm>
        <a:graphic>
          <a:graphicData uri="http://schemas.openxmlformats.org/drawingml/2006/table">
            <a:tbl>
              <a:tblPr/>
              <a:tblGrid>
                <a:gridCol w="431800">
                  <a:extLst>
                    <a:ext uri="{9D8B030D-6E8A-4147-A177-3AD203B41FA5}">
                      <a16:colId xmlns:a16="http://schemas.microsoft.com/office/drawing/2014/main" val="20000"/>
                    </a:ext>
                  </a:extLst>
                </a:gridCol>
              </a:tblGrid>
              <a:tr h="355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sz="1800" b="1" i="0" u="none" strike="noStrike" cap="none" normalizeH="0" baseline="0">
                          <a:ln>
                            <a:noFill/>
                          </a:ln>
                          <a:solidFill>
                            <a:schemeClr val="tx1"/>
                          </a:solidFill>
                          <a:effectLst/>
                          <a:latin typeface="Garamond" pitchFamily="18" charset="0"/>
                        </a:rPr>
                        <a:t>1-3</a:t>
                      </a:r>
                    </a:p>
                  </a:txBody>
                  <a:tcPr marL="0" marR="0" marT="0" marB="0" anchor="ctr" horzOverflow="overflow">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355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sz="1800" b="1" i="0" u="none" strike="noStrike" cap="none" normalizeH="0" baseline="0">
                          <a:ln>
                            <a:noFill/>
                          </a:ln>
                          <a:solidFill>
                            <a:schemeClr val="tx1"/>
                          </a:solidFill>
                          <a:effectLst/>
                          <a:latin typeface="Garamond" pitchFamily="18" charset="0"/>
                        </a:rPr>
                        <a:t>8</a:t>
                      </a:r>
                    </a:p>
                  </a:txBody>
                  <a:tcPr marL="0" marR="0" marT="0" marB="0" anchor="ctr" horzOverflow="overflow">
                    <a:lnL cap="flat">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63" name="Group 1354">
            <a:extLst>
              <a:ext uri="{FF2B5EF4-FFF2-40B4-BE49-F238E27FC236}">
                <a16:creationId xmlns:a16="http://schemas.microsoft.com/office/drawing/2014/main" id="{5F3E3E6F-F29D-D399-7EEC-53D5A8B40E55}"/>
              </a:ext>
            </a:extLst>
          </p:cNvPr>
          <p:cNvGraphicFramePr>
            <a:graphicFrameLocks noGrp="1"/>
          </p:cNvGraphicFramePr>
          <p:nvPr>
            <p:extLst>
              <p:ext uri="{D42A27DB-BD31-4B8C-83A1-F6EECF244321}">
                <p14:modId xmlns:p14="http://schemas.microsoft.com/office/powerpoint/2010/main" val="1207279078"/>
              </p:ext>
            </p:extLst>
          </p:nvPr>
        </p:nvGraphicFramePr>
        <p:xfrm>
          <a:off x="6452865" y="3822369"/>
          <a:ext cx="431800" cy="711200"/>
        </p:xfrm>
        <a:graphic>
          <a:graphicData uri="http://schemas.openxmlformats.org/drawingml/2006/table">
            <a:tbl>
              <a:tblPr/>
              <a:tblGrid>
                <a:gridCol w="431800">
                  <a:extLst>
                    <a:ext uri="{9D8B030D-6E8A-4147-A177-3AD203B41FA5}">
                      <a16:colId xmlns:a16="http://schemas.microsoft.com/office/drawing/2014/main" val="20000"/>
                    </a:ext>
                  </a:extLst>
                </a:gridCol>
              </a:tblGrid>
              <a:tr h="355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sz="1800" b="1" i="0" u="none" strike="noStrike" cap="none" normalizeH="0" baseline="0">
                          <a:ln>
                            <a:noFill/>
                          </a:ln>
                          <a:solidFill>
                            <a:schemeClr val="tx1"/>
                          </a:solidFill>
                          <a:effectLst/>
                          <a:latin typeface="Garamond" pitchFamily="18" charset="0"/>
                        </a:rPr>
                        <a:t>2-4</a:t>
                      </a:r>
                    </a:p>
                  </a:txBody>
                  <a:tcPr marL="0" marR="0" marT="0" marB="0" anchor="ctr" horzOverflow="overflow">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355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sz="1800" b="1" i="0" u="none" strike="noStrike" cap="none" normalizeH="0" baseline="0">
                          <a:ln>
                            <a:noFill/>
                          </a:ln>
                          <a:solidFill>
                            <a:schemeClr val="tx1"/>
                          </a:solidFill>
                          <a:effectLst/>
                          <a:latin typeface="Garamond" pitchFamily="18" charset="0"/>
                        </a:rPr>
                        <a:t>10</a:t>
                      </a:r>
                    </a:p>
                  </a:txBody>
                  <a:tcPr marL="0" marR="0" marT="0" marB="0" anchor="ctr" horzOverflow="overflow">
                    <a:lnL cap="flat">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64" name="Group 1363">
            <a:extLst>
              <a:ext uri="{FF2B5EF4-FFF2-40B4-BE49-F238E27FC236}">
                <a16:creationId xmlns:a16="http://schemas.microsoft.com/office/drawing/2014/main" id="{5FC9873B-B1DC-5C7F-0C97-573EF6BAD675}"/>
              </a:ext>
            </a:extLst>
          </p:cNvPr>
          <p:cNvGraphicFramePr>
            <a:graphicFrameLocks noGrp="1"/>
          </p:cNvGraphicFramePr>
          <p:nvPr>
            <p:extLst>
              <p:ext uri="{D42A27DB-BD31-4B8C-83A1-F6EECF244321}">
                <p14:modId xmlns:p14="http://schemas.microsoft.com/office/powerpoint/2010/main" val="2037024455"/>
              </p:ext>
            </p:extLst>
          </p:nvPr>
        </p:nvGraphicFramePr>
        <p:xfrm>
          <a:off x="5589265" y="3835069"/>
          <a:ext cx="431800" cy="711200"/>
        </p:xfrm>
        <a:graphic>
          <a:graphicData uri="http://schemas.openxmlformats.org/drawingml/2006/table">
            <a:tbl>
              <a:tblPr/>
              <a:tblGrid>
                <a:gridCol w="431800">
                  <a:extLst>
                    <a:ext uri="{9D8B030D-6E8A-4147-A177-3AD203B41FA5}">
                      <a16:colId xmlns:a16="http://schemas.microsoft.com/office/drawing/2014/main" val="20000"/>
                    </a:ext>
                  </a:extLst>
                </a:gridCol>
              </a:tblGrid>
              <a:tr h="355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sz="1800" b="1" i="0" u="none" strike="noStrike" cap="none" normalizeH="0" baseline="0">
                          <a:ln>
                            <a:noFill/>
                          </a:ln>
                          <a:solidFill>
                            <a:schemeClr val="tx1"/>
                          </a:solidFill>
                          <a:effectLst/>
                          <a:latin typeface="Garamond" pitchFamily="18" charset="0"/>
                        </a:rPr>
                        <a:t>2-3</a:t>
                      </a:r>
                    </a:p>
                  </a:txBody>
                  <a:tcPr marL="0" marR="0" marT="0" marB="0" anchor="ctr" horzOverflow="overflow">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355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sz="1800" b="1" i="0" u="none" strike="noStrike" cap="none" normalizeH="0" baseline="0">
                          <a:ln>
                            <a:noFill/>
                          </a:ln>
                          <a:solidFill>
                            <a:schemeClr val="tx1"/>
                          </a:solidFill>
                          <a:effectLst/>
                          <a:latin typeface="Garamond" pitchFamily="18" charset="0"/>
                        </a:rPr>
                        <a:t>8</a:t>
                      </a:r>
                    </a:p>
                  </a:txBody>
                  <a:tcPr marL="0" marR="0" marT="0" marB="0" anchor="ctr" horzOverflow="overflow">
                    <a:lnL cap="flat">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65" name="Group 1372">
            <a:extLst>
              <a:ext uri="{FF2B5EF4-FFF2-40B4-BE49-F238E27FC236}">
                <a16:creationId xmlns:a16="http://schemas.microsoft.com/office/drawing/2014/main" id="{3C5F8838-C9A8-2539-5CC1-2951DE1FA765}"/>
              </a:ext>
            </a:extLst>
          </p:cNvPr>
          <p:cNvGraphicFramePr>
            <a:graphicFrameLocks noGrp="1"/>
          </p:cNvGraphicFramePr>
          <p:nvPr>
            <p:extLst>
              <p:ext uri="{D42A27DB-BD31-4B8C-83A1-F6EECF244321}">
                <p14:modId xmlns:p14="http://schemas.microsoft.com/office/powerpoint/2010/main" val="4088066293"/>
              </p:ext>
            </p:extLst>
          </p:nvPr>
        </p:nvGraphicFramePr>
        <p:xfrm>
          <a:off x="4725665" y="3835069"/>
          <a:ext cx="431800" cy="711200"/>
        </p:xfrm>
        <a:graphic>
          <a:graphicData uri="http://schemas.openxmlformats.org/drawingml/2006/table">
            <a:tbl>
              <a:tblPr/>
              <a:tblGrid>
                <a:gridCol w="431800">
                  <a:extLst>
                    <a:ext uri="{9D8B030D-6E8A-4147-A177-3AD203B41FA5}">
                      <a16:colId xmlns:a16="http://schemas.microsoft.com/office/drawing/2014/main" val="20000"/>
                    </a:ext>
                  </a:extLst>
                </a:gridCol>
              </a:tblGrid>
              <a:tr h="355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sz="1800" b="1" i="0" u="none" strike="noStrike" cap="none" normalizeH="0" baseline="0">
                          <a:ln>
                            <a:noFill/>
                          </a:ln>
                          <a:solidFill>
                            <a:schemeClr val="tx1"/>
                          </a:solidFill>
                          <a:effectLst/>
                          <a:latin typeface="Garamond" pitchFamily="18" charset="0"/>
                        </a:rPr>
                        <a:t>1-5</a:t>
                      </a:r>
                    </a:p>
                  </a:txBody>
                  <a:tcPr marL="0" marR="0" marT="0" marB="0" anchor="ctr" horzOverflow="overflow">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355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sz="1800" b="1" i="0" u="none" strike="noStrike" cap="none" normalizeH="0" baseline="0">
                          <a:ln>
                            <a:noFill/>
                          </a:ln>
                          <a:solidFill>
                            <a:schemeClr val="tx1"/>
                          </a:solidFill>
                          <a:effectLst/>
                          <a:latin typeface="Garamond" pitchFamily="18" charset="0"/>
                        </a:rPr>
                        <a:t>8</a:t>
                      </a:r>
                    </a:p>
                  </a:txBody>
                  <a:tcPr marL="0" marR="0" marT="0" marB="0" anchor="ctr" horzOverflow="overflow">
                    <a:lnL cap="flat">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66" name="Group 1381">
            <a:extLst>
              <a:ext uri="{FF2B5EF4-FFF2-40B4-BE49-F238E27FC236}">
                <a16:creationId xmlns:a16="http://schemas.microsoft.com/office/drawing/2014/main" id="{50BB6BBB-2068-9C34-7FFA-0EC8F87CF38E}"/>
              </a:ext>
            </a:extLst>
          </p:cNvPr>
          <p:cNvGraphicFramePr>
            <a:graphicFrameLocks noGrp="1"/>
          </p:cNvGraphicFramePr>
          <p:nvPr>
            <p:extLst>
              <p:ext uri="{D42A27DB-BD31-4B8C-83A1-F6EECF244321}">
                <p14:modId xmlns:p14="http://schemas.microsoft.com/office/powerpoint/2010/main" val="2843340378"/>
              </p:ext>
            </p:extLst>
          </p:nvPr>
        </p:nvGraphicFramePr>
        <p:xfrm>
          <a:off x="5157465" y="3835069"/>
          <a:ext cx="431800" cy="711200"/>
        </p:xfrm>
        <a:graphic>
          <a:graphicData uri="http://schemas.openxmlformats.org/drawingml/2006/table">
            <a:tbl>
              <a:tblPr/>
              <a:tblGrid>
                <a:gridCol w="431800">
                  <a:extLst>
                    <a:ext uri="{9D8B030D-6E8A-4147-A177-3AD203B41FA5}">
                      <a16:colId xmlns:a16="http://schemas.microsoft.com/office/drawing/2014/main" val="20000"/>
                    </a:ext>
                  </a:extLst>
                </a:gridCol>
              </a:tblGrid>
              <a:tr h="355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sz="1800" b="1" i="0" u="none" strike="noStrike" cap="none" normalizeH="0" baseline="0" dirty="0">
                          <a:ln>
                            <a:noFill/>
                          </a:ln>
                          <a:solidFill>
                            <a:schemeClr val="tx1"/>
                          </a:solidFill>
                          <a:effectLst/>
                          <a:latin typeface="Garamond" pitchFamily="18" charset="0"/>
                        </a:rPr>
                        <a:t>4-5</a:t>
                      </a:r>
                    </a:p>
                  </a:txBody>
                  <a:tcPr marL="0" marR="0" marT="0" marB="0" anchor="ctr" horzOverflow="overflow">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355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sz="1800" b="1" i="0" u="none" strike="noStrike" cap="none" normalizeH="0" baseline="0" dirty="0">
                          <a:ln>
                            <a:noFill/>
                          </a:ln>
                          <a:solidFill>
                            <a:schemeClr val="tx1"/>
                          </a:solidFill>
                          <a:effectLst/>
                          <a:latin typeface="Garamond" pitchFamily="18" charset="0"/>
                        </a:rPr>
                        <a:t>8</a:t>
                      </a:r>
                    </a:p>
                  </a:txBody>
                  <a:tcPr marL="0" marR="0" marT="0" marB="0" anchor="ctr" horzOverflow="overflow">
                    <a:lnL cap="flat">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67" name="Group 1390">
            <a:extLst>
              <a:ext uri="{FF2B5EF4-FFF2-40B4-BE49-F238E27FC236}">
                <a16:creationId xmlns:a16="http://schemas.microsoft.com/office/drawing/2014/main" id="{414BF65D-6B2A-901F-846C-CB9BAB3AAD79}"/>
              </a:ext>
            </a:extLst>
          </p:cNvPr>
          <p:cNvGraphicFramePr>
            <a:graphicFrameLocks noGrp="1"/>
          </p:cNvGraphicFramePr>
          <p:nvPr>
            <p:extLst>
              <p:ext uri="{D42A27DB-BD31-4B8C-83A1-F6EECF244321}">
                <p14:modId xmlns:p14="http://schemas.microsoft.com/office/powerpoint/2010/main" val="2077069278"/>
              </p:ext>
            </p:extLst>
          </p:nvPr>
        </p:nvGraphicFramePr>
        <p:xfrm>
          <a:off x="4293865" y="3835069"/>
          <a:ext cx="431800" cy="717550"/>
        </p:xfrm>
        <a:graphic>
          <a:graphicData uri="http://schemas.openxmlformats.org/drawingml/2006/table">
            <a:tbl>
              <a:tblPr/>
              <a:tblGrid>
                <a:gridCol w="431800">
                  <a:extLst>
                    <a:ext uri="{9D8B030D-6E8A-4147-A177-3AD203B41FA5}">
                      <a16:colId xmlns:a16="http://schemas.microsoft.com/office/drawing/2014/main" val="20000"/>
                    </a:ext>
                  </a:extLst>
                </a:gridCol>
              </a:tblGrid>
              <a:tr h="3587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sz="1800" b="1" i="0" u="none" strike="noStrike" cap="none" normalizeH="0" baseline="0">
                          <a:ln>
                            <a:noFill/>
                          </a:ln>
                          <a:solidFill>
                            <a:schemeClr val="tx1"/>
                          </a:solidFill>
                          <a:effectLst/>
                          <a:latin typeface="Garamond" pitchFamily="18" charset="0"/>
                        </a:rPr>
                        <a:t>1-4</a:t>
                      </a:r>
                    </a:p>
                  </a:txBody>
                  <a:tcPr marL="0" marR="0" marT="0" marB="0" anchor="ctr" horzOverflow="overflow">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3587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sz="1800" b="1" i="0" u="none" strike="noStrike" cap="none" normalizeH="0" baseline="0">
                          <a:ln>
                            <a:noFill/>
                          </a:ln>
                          <a:solidFill>
                            <a:schemeClr val="tx1"/>
                          </a:solidFill>
                          <a:effectLst/>
                          <a:latin typeface="Garamond" pitchFamily="18" charset="0"/>
                        </a:rPr>
                        <a:t>7</a:t>
                      </a:r>
                    </a:p>
                  </a:txBody>
                  <a:tcPr marL="0" marR="0" marT="0" marB="0" anchor="ctr" horzOverflow="overflow">
                    <a:lnL cap="flat">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68" name="Group 1399">
            <a:extLst>
              <a:ext uri="{FF2B5EF4-FFF2-40B4-BE49-F238E27FC236}">
                <a16:creationId xmlns:a16="http://schemas.microsoft.com/office/drawing/2014/main" id="{99CE3187-6B21-EFB6-E87C-102ECC26B294}"/>
              </a:ext>
            </a:extLst>
          </p:cNvPr>
          <p:cNvGraphicFramePr>
            <a:graphicFrameLocks noGrp="1"/>
          </p:cNvGraphicFramePr>
          <p:nvPr>
            <p:extLst>
              <p:ext uri="{D42A27DB-BD31-4B8C-83A1-F6EECF244321}">
                <p14:modId xmlns:p14="http://schemas.microsoft.com/office/powerpoint/2010/main" val="3966226979"/>
              </p:ext>
            </p:extLst>
          </p:nvPr>
        </p:nvGraphicFramePr>
        <p:xfrm>
          <a:off x="3862065" y="3828719"/>
          <a:ext cx="431800" cy="711200"/>
        </p:xfrm>
        <a:graphic>
          <a:graphicData uri="http://schemas.openxmlformats.org/drawingml/2006/table">
            <a:tbl>
              <a:tblPr/>
              <a:tblGrid>
                <a:gridCol w="431800">
                  <a:extLst>
                    <a:ext uri="{9D8B030D-6E8A-4147-A177-3AD203B41FA5}">
                      <a16:colId xmlns:a16="http://schemas.microsoft.com/office/drawing/2014/main" val="20000"/>
                    </a:ext>
                  </a:extLst>
                </a:gridCol>
              </a:tblGrid>
              <a:tr h="355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sz="1800" b="1" i="0" u="none" strike="noStrike" cap="none" normalizeH="0" baseline="0">
                          <a:ln>
                            <a:noFill/>
                          </a:ln>
                          <a:solidFill>
                            <a:schemeClr val="tx1"/>
                          </a:solidFill>
                          <a:effectLst/>
                          <a:latin typeface="Garamond" pitchFamily="18" charset="0"/>
                        </a:rPr>
                        <a:t>4-7</a:t>
                      </a:r>
                    </a:p>
                  </a:txBody>
                  <a:tcPr marL="0" marR="0" marT="0" marB="0" anchor="ctr" horzOverflow="overflow">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355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sz="1800" b="1" i="0" u="none" strike="noStrike" cap="none" normalizeH="0" baseline="0" dirty="0">
                          <a:ln>
                            <a:noFill/>
                          </a:ln>
                          <a:solidFill>
                            <a:schemeClr val="tx1"/>
                          </a:solidFill>
                          <a:effectLst/>
                          <a:latin typeface="Garamond" pitchFamily="18" charset="0"/>
                        </a:rPr>
                        <a:t>6</a:t>
                      </a:r>
                    </a:p>
                  </a:txBody>
                  <a:tcPr marL="0" marR="0" marT="0" marB="0" anchor="ctr" horzOverflow="overflow">
                    <a:lnL cap="flat">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grpSp>
        <p:nvGrpSpPr>
          <p:cNvPr id="69" name="Gruppo 352">
            <a:extLst>
              <a:ext uri="{FF2B5EF4-FFF2-40B4-BE49-F238E27FC236}">
                <a16:creationId xmlns:a16="http://schemas.microsoft.com/office/drawing/2014/main" id="{9409230A-C83E-E1E1-FF39-435212759B53}"/>
              </a:ext>
            </a:extLst>
          </p:cNvPr>
          <p:cNvGrpSpPr>
            <a:grpSpLocks/>
          </p:cNvGrpSpPr>
          <p:nvPr/>
        </p:nvGrpSpPr>
        <p:grpSpPr bwMode="auto">
          <a:xfrm>
            <a:off x="7491538" y="4224338"/>
            <a:ext cx="3654425" cy="1735137"/>
            <a:chOff x="2276477" y="1426162"/>
            <a:chExt cx="4627567" cy="2398707"/>
          </a:xfrm>
        </p:grpSpPr>
        <p:grpSp>
          <p:nvGrpSpPr>
            <p:cNvPr id="70" name="Group 3">
              <a:extLst>
                <a:ext uri="{FF2B5EF4-FFF2-40B4-BE49-F238E27FC236}">
                  <a16:creationId xmlns:a16="http://schemas.microsoft.com/office/drawing/2014/main" id="{3B913438-3DCE-6330-E149-DF9CBC7B7AE1}"/>
                </a:ext>
              </a:extLst>
            </p:cNvPr>
            <p:cNvGrpSpPr>
              <a:grpSpLocks/>
            </p:cNvGrpSpPr>
            <p:nvPr/>
          </p:nvGrpSpPr>
          <p:grpSpPr bwMode="auto">
            <a:xfrm>
              <a:off x="2354267" y="1426162"/>
              <a:ext cx="4343405" cy="2398707"/>
              <a:chOff x="1483" y="849"/>
              <a:chExt cx="2736" cy="1511"/>
            </a:xfrm>
          </p:grpSpPr>
          <p:sp>
            <p:nvSpPr>
              <p:cNvPr id="78" name="Oval 4">
                <a:extLst>
                  <a:ext uri="{FF2B5EF4-FFF2-40B4-BE49-F238E27FC236}">
                    <a16:creationId xmlns:a16="http://schemas.microsoft.com/office/drawing/2014/main" id="{A104BA69-9A61-5817-2F37-8E96985376F2}"/>
                  </a:ext>
                </a:extLst>
              </p:cNvPr>
              <p:cNvSpPr>
                <a:spLocks noChangeAspect="1" noChangeArrowheads="1"/>
              </p:cNvSpPr>
              <p:nvPr/>
            </p:nvSpPr>
            <p:spPr bwMode="auto">
              <a:xfrm>
                <a:off x="2752" y="1475"/>
                <a:ext cx="205" cy="205"/>
              </a:xfrm>
              <a:prstGeom prst="ellipse">
                <a:avLst/>
              </a:prstGeom>
              <a:solidFill>
                <a:srgbClr val="FFFFFF"/>
              </a:solidFill>
              <a:ln w="19050">
                <a:solidFill>
                  <a:srgbClr val="000000"/>
                </a:solidFill>
                <a:round/>
                <a:headEnd/>
                <a:tailEnd/>
              </a:ln>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pPr eaLnBrk="1" hangingPunct="1"/>
                <a:endParaRPr lang="it-IT" altLang="it-IT"/>
              </a:p>
            </p:txBody>
          </p:sp>
          <p:sp>
            <p:nvSpPr>
              <p:cNvPr id="79" name="Text Box 5">
                <a:extLst>
                  <a:ext uri="{FF2B5EF4-FFF2-40B4-BE49-F238E27FC236}">
                    <a16:creationId xmlns:a16="http://schemas.microsoft.com/office/drawing/2014/main" id="{496A5AA2-1620-BD80-3487-8D0CF8CF2868}"/>
                  </a:ext>
                </a:extLst>
              </p:cNvPr>
              <p:cNvSpPr txBox="1">
                <a:spLocks noChangeAspect="1" noChangeArrowheads="1"/>
              </p:cNvSpPr>
              <p:nvPr/>
            </p:nvSpPr>
            <p:spPr bwMode="auto">
              <a:xfrm>
                <a:off x="2696" y="1454"/>
                <a:ext cx="317"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r>
                  <a:rPr lang="it-IT" altLang="it-IT" sz="1800" b="1" i="0">
                    <a:solidFill>
                      <a:schemeClr val="tx1"/>
                    </a:solidFill>
                  </a:rPr>
                  <a:t>4</a:t>
                </a:r>
              </a:p>
            </p:txBody>
          </p:sp>
          <p:sp>
            <p:nvSpPr>
              <p:cNvPr id="80" name="Oval 6">
                <a:extLst>
                  <a:ext uri="{FF2B5EF4-FFF2-40B4-BE49-F238E27FC236}">
                    <a16:creationId xmlns:a16="http://schemas.microsoft.com/office/drawing/2014/main" id="{60673D28-6C71-514E-32D2-8C45A8DD5CAA}"/>
                  </a:ext>
                </a:extLst>
              </p:cNvPr>
              <p:cNvSpPr>
                <a:spLocks noChangeAspect="1" noChangeArrowheads="1"/>
              </p:cNvSpPr>
              <p:nvPr/>
            </p:nvSpPr>
            <p:spPr bwMode="auto">
              <a:xfrm>
                <a:off x="3954" y="1475"/>
                <a:ext cx="205" cy="205"/>
              </a:xfrm>
              <a:prstGeom prst="ellipse">
                <a:avLst/>
              </a:prstGeom>
              <a:solidFill>
                <a:srgbClr val="FFFFFF"/>
              </a:solidFill>
              <a:ln w="19050">
                <a:solidFill>
                  <a:srgbClr val="000000"/>
                </a:solidFill>
                <a:round/>
                <a:headEnd/>
                <a:tailEnd/>
              </a:ln>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pPr eaLnBrk="1" hangingPunct="1"/>
                <a:endParaRPr lang="it-IT" altLang="it-IT"/>
              </a:p>
            </p:txBody>
          </p:sp>
          <p:sp>
            <p:nvSpPr>
              <p:cNvPr id="81" name="Text Box 7">
                <a:extLst>
                  <a:ext uri="{FF2B5EF4-FFF2-40B4-BE49-F238E27FC236}">
                    <a16:creationId xmlns:a16="http://schemas.microsoft.com/office/drawing/2014/main" id="{F2EB9E43-C725-BF93-0532-A8E527490370}"/>
                  </a:ext>
                </a:extLst>
              </p:cNvPr>
              <p:cNvSpPr txBox="1">
                <a:spLocks noChangeAspect="1" noChangeArrowheads="1"/>
              </p:cNvSpPr>
              <p:nvPr/>
            </p:nvSpPr>
            <p:spPr bwMode="auto">
              <a:xfrm>
                <a:off x="3898" y="1454"/>
                <a:ext cx="317"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r>
                  <a:rPr lang="it-IT" altLang="it-IT" sz="1800" b="1" i="0">
                    <a:solidFill>
                      <a:schemeClr val="tx1"/>
                    </a:solidFill>
                  </a:rPr>
                  <a:t>7</a:t>
                </a:r>
              </a:p>
            </p:txBody>
          </p:sp>
          <p:sp>
            <p:nvSpPr>
              <p:cNvPr id="82" name="Oval 8">
                <a:extLst>
                  <a:ext uri="{FF2B5EF4-FFF2-40B4-BE49-F238E27FC236}">
                    <a16:creationId xmlns:a16="http://schemas.microsoft.com/office/drawing/2014/main" id="{3EEEA627-6EF9-9890-69DC-2A2638CDAC60}"/>
                  </a:ext>
                </a:extLst>
              </p:cNvPr>
              <p:cNvSpPr>
                <a:spLocks noChangeAspect="1" noChangeArrowheads="1"/>
              </p:cNvSpPr>
              <p:nvPr/>
            </p:nvSpPr>
            <p:spPr bwMode="auto">
              <a:xfrm>
                <a:off x="1540" y="1475"/>
                <a:ext cx="204" cy="205"/>
              </a:xfrm>
              <a:prstGeom prst="ellipse">
                <a:avLst/>
              </a:prstGeom>
              <a:solidFill>
                <a:srgbClr val="FFFFFF"/>
              </a:solidFill>
              <a:ln w="19050">
                <a:solidFill>
                  <a:srgbClr val="000000"/>
                </a:solidFill>
                <a:round/>
                <a:headEnd/>
                <a:tailEnd/>
              </a:ln>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pPr eaLnBrk="1" hangingPunct="1"/>
                <a:endParaRPr lang="it-IT" altLang="it-IT"/>
              </a:p>
            </p:txBody>
          </p:sp>
          <p:sp>
            <p:nvSpPr>
              <p:cNvPr id="83" name="Text Box 9">
                <a:extLst>
                  <a:ext uri="{FF2B5EF4-FFF2-40B4-BE49-F238E27FC236}">
                    <a16:creationId xmlns:a16="http://schemas.microsoft.com/office/drawing/2014/main" id="{C6CE84EF-AC8D-554A-4B33-130CA078A2CC}"/>
                  </a:ext>
                </a:extLst>
              </p:cNvPr>
              <p:cNvSpPr txBox="1">
                <a:spLocks noChangeAspect="1" noChangeArrowheads="1"/>
              </p:cNvSpPr>
              <p:nvPr/>
            </p:nvSpPr>
            <p:spPr bwMode="auto">
              <a:xfrm>
                <a:off x="1483" y="1454"/>
                <a:ext cx="317"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r>
                  <a:rPr lang="it-IT" altLang="it-IT" sz="1800" b="1" i="0">
                    <a:solidFill>
                      <a:schemeClr val="tx1"/>
                    </a:solidFill>
                  </a:rPr>
                  <a:t>2</a:t>
                </a:r>
              </a:p>
            </p:txBody>
          </p:sp>
          <p:sp>
            <p:nvSpPr>
              <p:cNvPr id="84" name="Oval 10">
                <a:extLst>
                  <a:ext uri="{FF2B5EF4-FFF2-40B4-BE49-F238E27FC236}">
                    <a16:creationId xmlns:a16="http://schemas.microsoft.com/office/drawing/2014/main" id="{B1C23109-B289-0659-809C-9AF37C9E8D77}"/>
                  </a:ext>
                </a:extLst>
              </p:cNvPr>
              <p:cNvSpPr>
                <a:spLocks noChangeAspect="1" noChangeArrowheads="1"/>
              </p:cNvSpPr>
              <p:nvPr/>
            </p:nvSpPr>
            <p:spPr bwMode="auto">
              <a:xfrm>
                <a:off x="1548" y="2095"/>
                <a:ext cx="204" cy="204"/>
              </a:xfrm>
              <a:prstGeom prst="ellipse">
                <a:avLst/>
              </a:prstGeom>
              <a:solidFill>
                <a:srgbClr val="FFFFFF"/>
              </a:solidFill>
              <a:ln w="19050">
                <a:solidFill>
                  <a:srgbClr val="000000"/>
                </a:solidFill>
                <a:round/>
                <a:headEnd/>
                <a:tailEnd/>
              </a:ln>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pPr eaLnBrk="1" hangingPunct="1"/>
                <a:endParaRPr lang="it-IT" altLang="it-IT"/>
              </a:p>
            </p:txBody>
          </p:sp>
          <p:sp>
            <p:nvSpPr>
              <p:cNvPr id="85" name="Text Box 11">
                <a:extLst>
                  <a:ext uri="{FF2B5EF4-FFF2-40B4-BE49-F238E27FC236}">
                    <a16:creationId xmlns:a16="http://schemas.microsoft.com/office/drawing/2014/main" id="{5A9E5CE9-78C2-DC6F-F5A1-93F16458A0A1}"/>
                  </a:ext>
                </a:extLst>
              </p:cNvPr>
              <p:cNvSpPr txBox="1">
                <a:spLocks noChangeAspect="1" noChangeArrowheads="1"/>
              </p:cNvSpPr>
              <p:nvPr/>
            </p:nvSpPr>
            <p:spPr bwMode="auto">
              <a:xfrm>
                <a:off x="1492" y="2074"/>
                <a:ext cx="316"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r>
                  <a:rPr lang="it-IT" altLang="it-IT" sz="1800" b="1" i="0">
                    <a:solidFill>
                      <a:schemeClr val="tx1"/>
                    </a:solidFill>
                  </a:rPr>
                  <a:t>3</a:t>
                </a:r>
              </a:p>
            </p:txBody>
          </p:sp>
          <p:sp>
            <p:nvSpPr>
              <p:cNvPr id="86" name="Oval 12">
                <a:extLst>
                  <a:ext uri="{FF2B5EF4-FFF2-40B4-BE49-F238E27FC236}">
                    <a16:creationId xmlns:a16="http://schemas.microsoft.com/office/drawing/2014/main" id="{1A251230-80B6-570F-8B61-89AF470B9F23}"/>
                  </a:ext>
                </a:extLst>
              </p:cNvPr>
              <p:cNvSpPr>
                <a:spLocks noChangeAspect="1" noChangeArrowheads="1"/>
              </p:cNvSpPr>
              <p:nvPr/>
            </p:nvSpPr>
            <p:spPr bwMode="auto">
              <a:xfrm>
                <a:off x="1546" y="870"/>
                <a:ext cx="205" cy="205"/>
              </a:xfrm>
              <a:prstGeom prst="ellipse">
                <a:avLst/>
              </a:prstGeom>
              <a:solidFill>
                <a:srgbClr val="FFFFFF"/>
              </a:solidFill>
              <a:ln w="19050">
                <a:solidFill>
                  <a:srgbClr val="000000"/>
                </a:solidFill>
                <a:round/>
                <a:headEnd/>
                <a:tailEnd/>
              </a:ln>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pPr eaLnBrk="1" hangingPunct="1"/>
                <a:endParaRPr lang="it-IT" altLang="it-IT"/>
              </a:p>
            </p:txBody>
          </p:sp>
          <p:sp>
            <p:nvSpPr>
              <p:cNvPr id="87" name="Text Box 13">
                <a:extLst>
                  <a:ext uri="{FF2B5EF4-FFF2-40B4-BE49-F238E27FC236}">
                    <a16:creationId xmlns:a16="http://schemas.microsoft.com/office/drawing/2014/main" id="{A32B2A71-1C61-6F47-A7F5-D44E84FBC232}"/>
                  </a:ext>
                </a:extLst>
              </p:cNvPr>
              <p:cNvSpPr txBox="1">
                <a:spLocks noChangeAspect="1" noChangeArrowheads="1"/>
              </p:cNvSpPr>
              <p:nvPr/>
            </p:nvSpPr>
            <p:spPr bwMode="auto">
              <a:xfrm>
                <a:off x="1490" y="849"/>
                <a:ext cx="316"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r>
                  <a:rPr lang="it-IT" altLang="it-IT" sz="1800" b="1" i="0">
                    <a:solidFill>
                      <a:schemeClr val="tx1"/>
                    </a:solidFill>
                  </a:rPr>
                  <a:t>1</a:t>
                </a:r>
              </a:p>
            </p:txBody>
          </p:sp>
          <p:sp>
            <p:nvSpPr>
              <p:cNvPr id="88" name="Oval 14">
                <a:extLst>
                  <a:ext uri="{FF2B5EF4-FFF2-40B4-BE49-F238E27FC236}">
                    <a16:creationId xmlns:a16="http://schemas.microsoft.com/office/drawing/2014/main" id="{0885AE82-F682-6509-05F0-239C6E180277}"/>
                  </a:ext>
                </a:extLst>
              </p:cNvPr>
              <p:cNvSpPr>
                <a:spLocks noChangeAspect="1" noChangeArrowheads="1"/>
              </p:cNvSpPr>
              <p:nvPr/>
            </p:nvSpPr>
            <p:spPr bwMode="auto">
              <a:xfrm>
                <a:off x="3959" y="2095"/>
                <a:ext cx="205" cy="204"/>
              </a:xfrm>
              <a:prstGeom prst="ellipse">
                <a:avLst/>
              </a:prstGeom>
              <a:solidFill>
                <a:srgbClr val="FFFFFF"/>
              </a:solidFill>
              <a:ln w="19050">
                <a:solidFill>
                  <a:srgbClr val="000000"/>
                </a:solidFill>
                <a:round/>
                <a:headEnd/>
                <a:tailEnd/>
              </a:ln>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pPr eaLnBrk="1" hangingPunct="1"/>
                <a:endParaRPr lang="it-IT" altLang="it-IT"/>
              </a:p>
            </p:txBody>
          </p:sp>
          <p:sp>
            <p:nvSpPr>
              <p:cNvPr id="89" name="Text Box 15">
                <a:extLst>
                  <a:ext uri="{FF2B5EF4-FFF2-40B4-BE49-F238E27FC236}">
                    <a16:creationId xmlns:a16="http://schemas.microsoft.com/office/drawing/2014/main" id="{244A5DFF-10B9-73E6-9AE5-4DB34F2AAAE3}"/>
                  </a:ext>
                </a:extLst>
              </p:cNvPr>
              <p:cNvSpPr txBox="1">
                <a:spLocks noChangeAspect="1" noChangeArrowheads="1"/>
              </p:cNvSpPr>
              <p:nvPr/>
            </p:nvSpPr>
            <p:spPr bwMode="auto">
              <a:xfrm>
                <a:off x="3903" y="2074"/>
                <a:ext cx="316"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r>
                  <a:rPr lang="it-IT" altLang="it-IT" sz="1800" b="1" i="0">
                    <a:solidFill>
                      <a:schemeClr val="tx1"/>
                    </a:solidFill>
                  </a:rPr>
                  <a:t>6</a:t>
                </a:r>
              </a:p>
            </p:txBody>
          </p:sp>
          <p:sp>
            <p:nvSpPr>
              <p:cNvPr id="90" name="Oval 16">
                <a:extLst>
                  <a:ext uri="{FF2B5EF4-FFF2-40B4-BE49-F238E27FC236}">
                    <a16:creationId xmlns:a16="http://schemas.microsoft.com/office/drawing/2014/main" id="{80F4E91B-B093-608F-728D-96445024FF5C}"/>
                  </a:ext>
                </a:extLst>
              </p:cNvPr>
              <p:cNvSpPr>
                <a:spLocks noChangeAspect="1" noChangeArrowheads="1"/>
              </p:cNvSpPr>
              <p:nvPr/>
            </p:nvSpPr>
            <p:spPr bwMode="auto">
              <a:xfrm>
                <a:off x="3957" y="870"/>
                <a:ext cx="205" cy="205"/>
              </a:xfrm>
              <a:prstGeom prst="ellipse">
                <a:avLst/>
              </a:prstGeom>
              <a:solidFill>
                <a:srgbClr val="FFFFFF"/>
              </a:solidFill>
              <a:ln w="19050">
                <a:solidFill>
                  <a:srgbClr val="000000"/>
                </a:solidFill>
                <a:round/>
                <a:headEnd/>
                <a:tailEnd/>
              </a:ln>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pPr eaLnBrk="1" hangingPunct="1"/>
                <a:endParaRPr lang="it-IT" altLang="it-IT"/>
              </a:p>
            </p:txBody>
          </p:sp>
          <p:sp>
            <p:nvSpPr>
              <p:cNvPr id="91" name="Text Box 17">
                <a:extLst>
                  <a:ext uri="{FF2B5EF4-FFF2-40B4-BE49-F238E27FC236}">
                    <a16:creationId xmlns:a16="http://schemas.microsoft.com/office/drawing/2014/main" id="{4A34326D-D136-EB74-80C4-E3064B4AC8CC}"/>
                  </a:ext>
                </a:extLst>
              </p:cNvPr>
              <p:cNvSpPr txBox="1">
                <a:spLocks noChangeAspect="1" noChangeArrowheads="1"/>
              </p:cNvSpPr>
              <p:nvPr/>
            </p:nvSpPr>
            <p:spPr bwMode="auto">
              <a:xfrm>
                <a:off x="3901" y="849"/>
                <a:ext cx="317"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r>
                  <a:rPr lang="it-IT" altLang="it-IT" sz="1800" b="1" i="0">
                    <a:solidFill>
                      <a:schemeClr val="tx1"/>
                    </a:solidFill>
                  </a:rPr>
                  <a:t>5</a:t>
                </a:r>
              </a:p>
            </p:txBody>
          </p:sp>
        </p:grpSp>
        <p:grpSp>
          <p:nvGrpSpPr>
            <p:cNvPr id="71" name="Group 18">
              <a:extLst>
                <a:ext uri="{FF2B5EF4-FFF2-40B4-BE49-F238E27FC236}">
                  <a16:creationId xmlns:a16="http://schemas.microsoft.com/office/drawing/2014/main" id="{FFE1E641-1A9E-2AC8-8250-23413E332774}"/>
                </a:ext>
              </a:extLst>
            </p:cNvPr>
            <p:cNvGrpSpPr>
              <a:grpSpLocks/>
            </p:cNvGrpSpPr>
            <p:nvPr/>
          </p:nvGrpSpPr>
          <p:grpSpPr bwMode="auto">
            <a:xfrm>
              <a:off x="2276477" y="1801814"/>
              <a:ext cx="4627567" cy="1395413"/>
              <a:chOff x="1434" y="1135"/>
              <a:chExt cx="2915" cy="879"/>
            </a:xfrm>
          </p:grpSpPr>
          <p:sp>
            <p:nvSpPr>
              <p:cNvPr id="72" name="Text Box 19">
                <a:extLst>
                  <a:ext uri="{FF2B5EF4-FFF2-40B4-BE49-F238E27FC236}">
                    <a16:creationId xmlns:a16="http://schemas.microsoft.com/office/drawing/2014/main" id="{69D113EB-949A-6101-62D8-FF72BBE37C7D}"/>
                  </a:ext>
                </a:extLst>
              </p:cNvPr>
              <p:cNvSpPr txBox="1">
                <a:spLocks noChangeAspect="1" noChangeArrowheads="1"/>
              </p:cNvSpPr>
              <p:nvPr/>
            </p:nvSpPr>
            <p:spPr bwMode="auto">
              <a:xfrm>
                <a:off x="1434" y="1168"/>
                <a:ext cx="317"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r>
                  <a:rPr lang="it-IT" altLang="it-IT" sz="1800" b="1" i="0">
                    <a:solidFill>
                      <a:schemeClr val="tx1"/>
                    </a:solidFill>
                  </a:rPr>
                  <a:t>1</a:t>
                </a:r>
              </a:p>
            </p:txBody>
          </p:sp>
          <p:sp>
            <p:nvSpPr>
              <p:cNvPr id="73" name="Text Box 20">
                <a:extLst>
                  <a:ext uri="{FF2B5EF4-FFF2-40B4-BE49-F238E27FC236}">
                    <a16:creationId xmlns:a16="http://schemas.microsoft.com/office/drawing/2014/main" id="{5FA5C78E-39CA-2274-0312-F24B7DA6FD1E}"/>
                  </a:ext>
                </a:extLst>
              </p:cNvPr>
              <p:cNvSpPr txBox="1">
                <a:spLocks noChangeAspect="1" noChangeArrowheads="1"/>
              </p:cNvSpPr>
              <p:nvPr/>
            </p:nvSpPr>
            <p:spPr bwMode="auto">
              <a:xfrm>
                <a:off x="3255" y="1662"/>
                <a:ext cx="317"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r>
                  <a:rPr lang="it-IT" altLang="it-IT" sz="1800" b="1" i="0">
                    <a:solidFill>
                      <a:schemeClr val="tx1"/>
                    </a:solidFill>
                  </a:rPr>
                  <a:t>5</a:t>
                </a:r>
              </a:p>
            </p:txBody>
          </p:sp>
          <p:sp>
            <p:nvSpPr>
              <p:cNvPr id="74" name="Text Box 21">
                <a:extLst>
                  <a:ext uri="{FF2B5EF4-FFF2-40B4-BE49-F238E27FC236}">
                    <a16:creationId xmlns:a16="http://schemas.microsoft.com/office/drawing/2014/main" id="{D017E63C-3336-E4D9-D074-B0E226751C5C}"/>
                  </a:ext>
                </a:extLst>
              </p:cNvPr>
              <p:cNvSpPr txBox="1">
                <a:spLocks noChangeAspect="1" noChangeArrowheads="1"/>
              </p:cNvSpPr>
              <p:nvPr/>
            </p:nvSpPr>
            <p:spPr bwMode="auto">
              <a:xfrm>
                <a:off x="2264" y="1144"/>
                <a:ext cx="316"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r>
                  <a:rPr lang="it-IT" altLang="it-IT" sz="1800" b="1" i="0">
                    <a:solidFill>
                      <a:schemeClr val="tx1"/>
                    </a:solidFill>
                  </a:rPr>
                  <a:t>7</a:t>
                </a:r>
              </a:p>
            </p:txBody>
          </p:sp>
          <p:sp>
            <p:nvSpPr>
              <p:cNvPr id="75" name="Text Box 22">
                <a:extLst>
                  <a:ext uri="{FF2B5EF4-FFF2-40B4-BE49-F238E27FC236}">
                    <a16:creationId xmlns:a16="http://schemas.microsoft.com/office/drawing/2014/main" id="{4C350D09-D6BE-B39E-204D-1D03928D0724}"/>
                  </a:ext>
                </a:extLst>
              </p:cNvPr>
              <p:cNvSpPr txBox="1">
                <a:spLocks noChangeAspect="1" noChangeArrowheads="1"/>
              </p:cNvSpPr>
              <p:nvPr/>
            </p:nvSpPr>
            <p:spPr bwMode="auto">
              <a:xfrm>
                <a:off x="4032" y="1135"/>
                <a:ext cx="317"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pPr algn="l"/>
                <a:r>
                  <a:rPr lang="it-IT" altLang="it-IT" sz="1800" b="1" i="0">
                    <a:solidFill>
                      <a:schemeClr val="tx1"/>
                    </a:solidFill>
                  </a:rPr>
                  <a:t>3</a:t>
                </a:r>
              </a:p>
            </p:txBody>
          </p:sp>
          <p:sp>
            <p:nvSpPr>
              <p:cNvPr id="76" name="Text Box 23">
                <a:extLst>
                  <a:ext uri="{FF2B5EF4-FFF2-40B4-BE49-F238E27FC236}">
                    <a16:creationId xmlns:a16="http://schemas.microsoft.com/office/drawing/2014/main" id="{1F37059D-19FE-3087-95F2-6B017D555E6F}"/>
                  </a:ext>
                </a:extLst>
              </p:cNvPr>
              <p:cNvSpPr txBox="1">
                <a:spLocks noChangeAspect="1" noChangeArrowheads="1"/>
              </p:cNvSpPr>
              <p:nvPr/>
            </p:nvSpPr>
            <p:spPr bwMode="auto">
              <a:xfrm>
                <a:off x="2157" y="1661"/>
                <a:ext cx="316"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r>
                  <a:rPr lang="it-IT" altLang="it-IT" sz="1800" b="1" i="0">
                    <a:solidFill>
                      <a:schemeClr val="tx1"/>
                    </a:solidFill>
                  </a:rPr>
                  <a:t>2</a:t>
                </a:r>
              </a:p>
            </p:txBody>
          </p:sp>
          <p:sp>
            <p:nvSpPr>
              <p:cNvPr id="77" name="Text Box 24">
                <a:extLst>
                  <a:ext uri="{FF2B5EF4-FFF2-40B4-BE49-F238E27FC236}">
                    <a16:creationId xmlns:a16="http://schemas.microsoft.com/office/drawing/2014/main" id="{E06F9773-EE90-EA14-BFA5-BB499CCFC1FE}"/>
                  </a:ext>
                </a:extLst>
              </p:cNvPr>
              <p:cNvSpPr txBox="1">
                <a:spLocks noChangeAspect="1" noChangeArrowheads="1"/>
              </p:cNvSpPr>
              <p:nvPr/>
            </p:nvSpPr>
            <p:spPr bwMode="auto">
              <a:xfrm>
                <a:off x="4034" y="1729"/>
                <a:ext cx="285"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pPr algn="l"/>
                <a:r>
                  <a:rPr lang="it-IT" altLang="it-IT" sz="1800" b="1" i="0">
                    <a:solidFill>
                      <a:schemeClr val="tx1"/>
                    </a:solidFill>
                  </a:rPr>
                  <a:t>3</a:t>
                </a:r>
              </a:p>
            </p:txBody>
          </p:sp>
        </p:grpSp>
      </p:grpSp>
      <p:sp>
        <p:nvSpPr>
          <p:cNvPr id="92" name="Freeform 1266">
            <a:extLst>
              <a:ext uri="{FF2B5EF4-FFF2-40B4-BE49-F238E27FC236}">
                <a16:creationId xmlns:a16="http://schemas.microsoft.com/office/drawing/2014/main" id="{A5902F51-3A37-B2F1-6462-09E4D5FE31E8}"/>
              </a:ext>
            </a:extLst>
          </p:cNvPr>
          <p:cNvSpPr>
            <a:spLocks noChangeAspect="1"/>
          </p:cNvSpPr>
          <p:nvPr/>
        </p:nvSpPr>
        <p:spPr bwMode="auto">
          <a:xfrm>
            <a:off x="7799513" y="4445000"/>
            <a:ext cx="1439863" cy="587375"/>
          </a:xfrm>
          <a:custGeom>
            <a:avLst/>
            <a:gdLst>
              <a:gd name="T0" fmla="*/ 0 w 1710"/>
              <a:gd name="T1" fmla="*/ 0 h 838"/>
              <a:gd name="T2" fmla="*/ 2147483647 w 1710"/>
              <a:gd name="T3" fmla="*/ 2147483647 h 838"/>
              <a:gd name="T4" fmla="*/ 0 60000 65536"/>
              <a:gd name="T5" fmla="*/ 0 60000 65536"/>
              <a:gd name="T6" fmla="*/ 0 w 1710"/>
              <a:gd name="T7" fmla="*/ 0 h 838"/>
              <a:gd name="T8" fmla="*/ 1710 w 1710"/>
              <a:gd name="T9" fmla="*/ 838 h 838"/>
            </a:gdLst>
            <a:ahLst/>
            <a:cxnLst>
              <a:cxn ang="T4">
                <a:pos x="T0" y="T1"/>
              </a:cxn>
              <a:cxn ang="T5">
                <a:pos x="T2" y="T3"/>
              </a:cxn>
            </a:cxnLst>
            <a:rect l="T6" t="T7" r="T8" b="T9"/>
            <a:pathLst>
              <a:path w="1710" h="838">
                <a:moveTo>
                  <a:pt x="0" y="0"/>
                </a:moveTo>
                <a:lnTo>
                  <a:pt x="1710" y="838"/>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93" name="Freeform 1269">
            <a:extLst>
              <a:ext uri="{FF2B5EF4-FFF2-40B4-BE49-F238E27FC236}">
                <a16:creationId xmlns:a16="http://schemas.microsoft.com/office/drawing/2014/main" id="{14C05C6C-51AA-EB1E-96DF-83B66B0851D6}"/>
              </a:ext>
            </a:extLst>
          </p:cNvPr>
          <p:cNvSpPr>
            <a:spLocks noChangeAspect="1"/>
          </p:cNvSpPr>
          <p:nvPr/>
        </p:nvSpPr>
        <p:spPr bwMode="auto">
          <a:xfrm flipH="1" flipV="1">
            <a:off x="9345738" y="5132388"/>
            <a:ext cx="1439863" cy="585787"/>
          </a:xfrm>
          <a:custGeom>
            <a:avLst/>
            <a:gdLst>
              <a:gd name="T0" fmla="*/ 0 w 1710"/>
              <a:gd name="T1" fmla="*/ 0 h 838"/>
              <a:gd name="T2" fmla="*/ 2147483647 w 1710"/>
              <a:gd name="T3" fmla="*/ 2147483647 h 838"/>
              <a:gd name="T4" fmla="*/ 0 60000 65536"/>
              <a:gd name="T5" fmla="*/ 0 60000 65536"/>
              <a:gd name="T6" fmla="*/ 0 w 1710"/>
              <a:gd name="T7" fmla="*/ 0 h 838"/>
              <a:gd name="T8" fmla="*/ 1710 w 1710"/>
              <a:gd name="T9" fmla="*/ 838 h 838"/>
            </a:gdLst>
            <a:ahLst/>
            <a:cxnLst>
              <a:cxn ang="T4">
                <a:pos x="T0" y="T1"/>
              </a:cxn>
              <a:cxn ang="T5">
                <a:pos x="T2" y="T3"/>
              </a:cxn>
            </a:cxnLst>
            <a:rect l="T6" t="T7" r="T8" b="T9"/>
            <a:pathLst>
              <a:path w="1710" h="838">
                <a:moveTo>
                  <a:pt x="0" y="0"/>
                </a:moveTo>
                <a:lnTo>
                  <a:pt x="1710" y="838"/>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94" name="Line 1286">
            <a:extLst>
              <a:ext uri="{FF2B5EF4-FFF2-40B4-BE49-F238E27FC236}">
                <a16:creationId xmlns:a16="http://schemas.microsoft.com/office/drawing/2014/main" id="{E83086ED-6A62-7444-A592-CC8DEDC224A8}"/>
              </a:ext>
            </a:extLst>
          </p:cNvPr>
          <p:cNvSpPr>
            <a:spLocks noChangeAspect="1" noChangeShapeType="1"/>
          </p:cNvSpPr>
          <p:nvPr/>
        </p:nvSpPr>
        <p:spPr bwMode="auto">
          <a:xfrm>
            <a:off x="10780838" y="4511675"/>
            <a:ext cx="0" cy="46831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95" name="Line 1287">
            <a:extLst>
              <a:ext uri="{FF2B5EF4-FFF2-40B4-BE49-F238E27FC236}">
                <a16:creationId xmlns:a16="http://schemas.microsoft.com/office/drawing/2014/main" id="{B239D4A7-2A23-8284-CA64-D13748F646CC}"/>
              </a:ext>
            </a:extLst>
          </p:cNvPr>
          <p:cNvSpPr>
            <a:spLocks noChangeAspect="1" noChangeShapeType="1"/>
          </p:cNvSpPr>
          <p:nvPr/>
        </p:nvSpPr>
        <p:spPr bwMode="auto">
          <a:xfrm>
            <a:off x="10766551" y="5175250"/>
            <a:ext cx="0" cy="4968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96" name="Line 1260">
            <a:extLst>
              <a:ext uri="{FF2B5EF4-FFF2-40B4-BE49-F238E27FC236}">
                <a16:creationId xmlns:a16="http://schemas.microsoft.com/office/drawing/2014/main" id="{C5EBF025-4D74-232D-CEC8-583DDA4986A4}"/>
              </a:ext>
            </a:extLst>
          </p:cNvPr>
          <p:cNvSpPr>
            <a:spLocks noChangeAspect="1" noChangeShapeType="1"/>
          </p:cNvSpPr>
          <p:nvPr/>
        </p:nvSpPr>
        <p:spPr bwMode="auto">
          <a:xfrm>
            <a:off x="7743951" y="4495800"/>
            <a:ext cx="0" cy="4667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97" name="Freeform 1268">
            <a:extLst>
              <a:ext uri="{FF2B5EF4-FFF2-40B4-BE49-F238E27FC236}">
                <a16:creationId xmlns:a16="http://schemas.microsoft.com/office/drawing/2014/main" id="{09979B8C-DEDD-353D-C3CA-28615972AAA3}"/>
              </a:ext>
            </a:extLst>
          </p:cNvPr>
          <p:cNvSpPr>
            <a:spLocks noChangeAspect="1"/>
          </p:cNvSpPr>
          <p:nvPr/>
        </p:nvSpPr>
        <p:spPr bwMode="auto">
          <a:xfrm flipV="1">
            <a:off x="7883651" y="5218113"/>
            <a:ext cx="1439862" cy="585787"/>
          </a:xfrm>
          <a:custGeom>
            <a:avLst/>
            <a:gdLst>
              <a:gd name="T0" fmla="*/ 0 w 1710"/>
              <a:gd name="T1" fmla="*/ 0 h 838"/>
              <a:gd name="T2" fmla="*/ 2147483647 w 1710"/>
              <a:gd name="T3" fmla="*/ 2147483647 h 838"/>
              <a:gd name="T4" fmla="*/ 0 60000 65536"/>
              <a:gd name="T5" fmla="*/ 0 60000 65536"/>
              <a:gd name="T6" fmla="*/ 0 w 1710"/>
              <a:gd name="T7" fmla="*/ 0 h 838"/>
              <a:gd name="T8" fmla="*/ 1710 w 1710"/>
              <a:gd name="T9" fmla="*/ 838 h 838"/>
            </a:gdLst>
            <a:ahLst/>
            <a:cxnLst>
              <a:cxn ang="T4">
                <a:pos x="T0" y="T1"/>
              </a:cxn>
              <a:cxn ang="T5">
                <a:pos x="T2" y="T3"/>
              </a:cxn>
            </a:cxnLst>
            <a:rect l="T6" t="T7" r="T8" b="T9"/>
            <a:pathLst>
              <a:path w="1710" h="838">
                <a:moveTo>
                  <a:pt x="0" y="0"/>
                </a:moveTo>
                <a:lnTo>
                  <a:pt x="1710" y="838"/>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Tree>
    <p:extLst>
      <p:ext uri="{BB962C8B-B14F-4D97-AF65-F5344CB8AC3E}">
        <p14:creationId xmlns:p14="http://schemas.microsoft.com/office/powerpoint/2010/main" val="417559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B81F77DD-4784-EE48-DC03-A11E743E6182}"/>
              </a:ext>
            </a:extLst>
          </p:cNvPr>
          <p:cNvSpPr>
            <a:spLocks noChangeArrowheads="1"/>
          </p:cNvSpPr>
          <p:nvPr/>
        </p:nvSpPr>
        <p:spPr bwMode="auto">
          <a:xfrm>
            <a:off x="0" y="-99392"/>
            <a:ext cx="11237664" cy="503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lvl="0" eaLnBrk="1" hangingPunct="1">
              <a:spcBef>
                <a:spcPct val="0"/>
              </a:spcBef>
              <a:buNone/>
            </a:pPr>
            <a:r>
              <a:rPr lang="it-IT" sz="2000" dirty="0">
                <a:solidFill>
                  <a:srgbClr val="002060"/>
                </a:solidFill>
              </a:rPr>
              <a:t>Il problema dell’albero minimo</a:t>
            </a:r>
            <a:endParaRPr lang="en-US" sz="2000" dirty="0">
              <a:solidFill>
                <a:srgbClr val="002060"/>
              </a:solidFill>
            </a:endParaRPr>
          </a:p>
        </p:txBody>
      </p:sp>
      <p:sp>
        <p:nvSpPr>
          <p:cNvPr id="3" name="Rettangolo 2">
            <a:extLst>
              <a:ext uri="{FF2B5EF4-FFF2-40B4-BE49-F238E27FC236}">
                <a16:creationId xmlns:a16="http://schemas.microsoft.com/office/drawing/2014/main" id="{ACD2A779-799D-B66E-238B-5E8F8395EC78}"/>
              </a:ext>
            </a:extLst>
          </p:cNvPr>
          <p:cNvSpPr/>
          <p:nvPr/>
        </p:nvSpPr>
        <p:spPr>
          <a:xfrm>
            <a:off x="0" y="0"/>
            <a:ext cx="12190008" cy="332656"/>
          </a:xfrm>
          <a:prstGeom prst="rect">
            <a:avLst/>
          </a:prstGeom>
          <a:solidFill>
            <a:schemeClr val="accent1">
              <a:lumMod val="75000"/>
              <a:alpha val="49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uppo 3">
            <a:extLst>
              <a:ext uri="{FF2B5EF4-FFF2-40B4-BE49-F238E27FC236}">
                <a16:creationId xmlns:a16="http://schemas.microsoft.com/office/drawing/2014/main" id="{1C531452-0EC6-A818-D066-9C6388DA2427}"/>
              </a:ext>
            </a:extLst>
          </p:cNvPr>
          <p:cNvGrpSpPr/>
          <p:nvPr/>
        </p:nvGrpSpPr>
        <p:grpSpPr>
          <a:xfrm>
            <a:off x="395536" y="548680"/>
            <a:ext cx="11142430" cy="431730"/>
            <a:chOff x="0" y="34"/>
            <a:chExt cx="8358188" cy="431730"/>
          </a:xfrm>
        </p:grpSpPr>
        <p:sp>
          <p:nvSpPr>
            <p:cNvPr id="5" name="Rettangolo con angoli arrotondati 4">
              <a:extLst>
                <a:ext uri="{FF2B5EF4-FFF2-40B4-BE49-F238E27FC236}">
                  <a16:creationId xmlns:a16="http://schemas.microsoft.com/office/drawing/2014/main" id="{7D0AB0D2-0DE4-160A-023C-8CC177E29F48}"/>
                </a:ext>
              </a:extLst>
            </p:cNvPr>
            <p:cNvSpPr/>
            <p:nvPr/>
          </p:nvSpPr>
          <p:spPr>
            <a:xfrm>
              <a:off x="0" y="34"/>
              <a:ext cx="8358188" cy="43173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it-IT"/>
            </a:p>
          </p:txBody>
        </p:sp>
        <p:sp>
          <p:nvSpPr>
            <p:cNvPr id="6" name="CasellaDiTesto 5">
              <a:extLst>
                <a:ext uri="{FF2B5EF4-FFF2-40B4-BE49-F238E27FC236}">
                  <a16:creationId xmlns:a16="http://schemas.microsoft.com/office/drawing/2014/main" id="{A9F713C2-9ED7-624B-574E-FFE3773D9854}"/>
                </a:ext>
              </a:extLst>
            </p:cNvPr>
            <p:cNvSpPr txBox="1"/>
            <p:nvPr/>
          </p:nvSpPr>
          <p:spPr>
            <a:xfrm>
              <a:off x="21075" y="21109"/>
              <a:ext cx="8316038" cy="3895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it-IT" i="1" dirty="0">
                  <a:solidFill>
                    <a:schemeClr val="bg1"/>
                  </a:solidFill>
                </a:rPr>
                <a:t>Algoritmo di </a:t>
              </a:r>
              <a:r>
                <a:rPr lang="it-IT" i="1" dirty="0" err="1">
                  <a:solidFill>
                    <a:schemeClr val="bg1"/>
                  </a:solidFill>
                </a:rPr>
                <a:t>Sollin</a:t>
              </a:r>
              <a:r>
                <a:rPr lang="it-IT" i="1" dirty="0">
                  <a:solidFill>
                    <a:schemeClr val="bg1"/>
                  </a:solidFill>
                </a:rPr>
                <a:t>:</a:t>
              </a:r>
              <a:endParaRPr lang="en-US" sz="1800" kern="1200" dirty="0">
                <a:solidFill>
                  <a:schemeClr val="bg1"/>
                </a:solidFill>
              </a:endParaRPr>
            </a:p>
          </p:txBody>
        </p:sp>
      </p:grpSp>
      <p:sp>
        <p:nvSpPr>
          <p:cNvPr id="7" name="Segnaposto contenuto 2">
            <a:extLst>
              <a:ext uri="{FF2B5EF4-FFF2-40B4-BE49-F238E27FC236}">
                <a16:creationId xmlns:a16="http://schemas.microsoft.com/office/drawing/2014/main" id="{8E04B8B9-12F2-9EBF-C648-4ED1FF13EBEB}"/>
              </a:ext>
            </a:extLst>
          </p:cNvPr>
          <p:cNvSpPr txBox="1">
            <a:spLocks/>
          </p:cNvSpPr>
          <p:nvPr/>
        </p:nvSpPr>
        <p:spPr>
          <a:xfrm>
            <a:off x="210503" y="1132840"/>
            <a:ext cx="11237664" cy="534844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4988" indent="-354013" algn="just">
              <a:lnSpc>
                <a:spcPts val="2500"/>
              </a:lnSpc>
              <a:buFont typeface="Wingdings" panose="05000000000000000000" pitchFamily="2" charset="2"/>
              <a:buChar char="ü"/>
            </a:pPr>
            <a:r>
              <a:rPr lang="it-IT" altLang="it-IT" sz="1400" dirty="0">
                <a:latin typeface="Arial" panose="020B0604020202020204" pitchFamily="34" charset="0"/>
                <a:cs typeface="Arial" panose="020B0604020202020204" pitchFamily="34" charset="0"/>
              </a:rPr>
              <a:t>L’algoritmo di </a:t>
            </a:r>
            <a:r>
              <a:rPr lang="it-IT" altLang="it-IT" sz="1400" dirty="0" err="1">
                <a:latin typeface="Arial" panose="020B0604020202020204" pitchFamily="34" charset="0"/>
                <a:cs typeface="Arial" panose="020B0604020202020204" pitchFamily="34" charset="0"/>
              </a:rPr>
              <a:t>Sollin</a:t>
            </a:r>
            <a:r>
              <a:rPr lang="it-IT" altLang="it-IT" sz="1400" dirty="0">
                <a:latin typeface="Arial" panose="020B0604020202020204" pitchFamily="34" charset="0"/>
                <a:cs typeface="Arial" panose="020B0604020202020204" pitchFamily="34" charset="0"/>
              </a:rPr>
              <a:t> effettua preliminarmente un ordinamento dei vertici della rete ed individua per ciascun vertice lo spigolo incidente in esso con costo </a:t>
            </a:r>
            <a:r>
              <a:rPr lang="it-IT" altLang="it-IT" sz="1400" dirty="0" err="1">
                <a:latin typeface="Arial" panose="020B0604020202020204" pitchFamily="34" charset="0"/>
                <a:cs typeface="Arial" panose="020B0604020202020204" pitchFamily="34" charset="0"/>
              </a:rPr>
              <a:t>hij</a:t>
            </a:r>
            <a:r>
              <a:rPr lang="it-IT" altLang="it-IT" sz="1400" dirty="0">
                <a:latin typeface="Arial" panose="020B0604020202020204" pitchFamily="34" charset="0"/>
                <a:cs typeface="Arial" panose="020B0604020202020204" pitchFamily="34" charset="0"/>
              </a:rPr>
              <a:t> minimo. Se gli spigoli così individuati formano un albero, essi costituiscono la soluzione ottima del problema. Se ciò non avviene il valore di costo totale ad essi associato costituisce sicuramente un limite inferiore al valore di costo dell’albero minimo. </a:t>
            </a:r>
          </a:p>
          <a:p>
            <a:pPr marL="534988" indent="-354013" algn="just">
              <a:lnSpc>
                <a:spcPts val="2500"/>
              </a:lnSpc>
              <a:buFont typeface="Wingdings" panose="05000000000000000000" pitchFamily="2" charset="2"/>
              <a:buChar char="ü"/>
            </a:pPr>
            <a:r>
              <a:rPr lang="it-IT" altLang="it-IT" sz="1400" dirty="0">
                <a:latin typeface="Arial" panose="020B0604020202020204" pitchFamily="34" charset="0"/>
                <a:cs typeface="Arial" panose="020B0604020202020204" pitchFamily="34" charset="0"/>
              </a:rPr>
              <a:t>L’algoritmo scandisce quindi la lista dei vertici, iniziando dal primo e inserendo nella soluzione ottima lo spigolo di costo minimo ad esso associato. Il vertice che costituisce l’altro estremo di tale spigolo viene escluso dalla lista per la scansione corrente dei vertici. L’algoritmo esamina quindi in successione il vertice successivo della lista ed inserisce nella soluzione ottima lo spigolo di costo minimo ad esso associato. Il meccanismo di scansione utilizzato garantisce che il nuovo spigolo inserito nella lista non formi ciclo con gli spigoli precedentemente inseriti. Il vertice che costituisce l’altro estremo del nuovo spigolo viene escluso dalla lista dei vertici. Si procede quindi identicamente esaminando in successione i vertici della lista. Quando si esaurisce la lista dei vertici da esaminare si possono verificare due situazioni:</a:t>
            </a:r>
          </a:p>
          <a:p>
            <a:pPr marL="992188" lvl="1" indent="-354013" algn="just">
              <a:lnSpc>
                <a:spcPts val="2500"/>
              </a:lnSpc>
              <a:buFont typeface="Wingdings" panose="05000000000000000000" pitchFamily="2" charset="2"/>
              <a:buChar char="ü"/>
            </a:pPr>
            <a:r>
              <a:rPr lang="it-IT" altLang="it-IT" sz="1400" dirty="0">
                <a:latin typeface="Arial" panose="020B0604020202020204" pitchFamily="34" charset="0"/>
                <a:cs typeface="Arial" panose="020B0604020202020204" pitchFamily="34" charset="0"/>
              </a:rPr>
              <a:t>gli spigoli selezionati sono v </a:t>
            </a:r>
            <a:r>
              <a:rPr lang="it-IT" altLang="it-IT" sz="1400" dirty="0">
                <a:latin typeface="Arial" panose="020B0604020202020204" pitchFamily="34" charset="0"/>
                <a:cs typeface="Arial" panose="020B0604020202020204" pitchFamily="34" charset="0"/>
                <a:sym typeface="Symbol" panose="05050102010706020507" pitchFamily="18" charset="2"/>
              </a:rPr>
              <a:t></a:t>
            </a:r>
            <a:r>
              <a:rPr lang="it-IT" altLang="it-IT" sz="1400" dirty="0">
                <a:latin typeface="Arial" panose="020B0604020202020204" pitchFamily="34" charset="0"/>
                <a:cs typeface="Arial" panose="020B0604020202020204" pitchFamily="34" charset="0"/>
              </a:rPr>
              <a:t>1; essi formano sicuramente un albero e costituiscono la soluzione ottima del problema; </a:t>
            </a:r>
          </a:p>
          <a:p>
            <a:pPr marL="992188" lvl="1" indent="-354013" algn="just">
              <a:lnSpc>
                <a:spcPts val="2500"/>
              </a:lnSpc>
              <a:buFont typeface="Wingdings" panose="05000000000000000000" pitchFamily="2" charset="2"/>
              <a:buChar char="ü"/>
            </a:pPr>
            <a:r>
              <a:rPr lang="it-IT" altLang="it-IT" sz="1400" dirty="0">
                <a:latin typeface="Arial" panose="020B0604020202020204" pitchFamily="34" charset="0"/>
                <a:cs typeface="Arial" panose="020B0604020202020204" pitchFamily="34" charset="0"/>
              </a:rPr>
              <a:t>gli spigoli selezionati sono in numero inferiore a v </a:t>
            </a:r>
            <a:r>
              <a:rPr lang="it-IT" altLang="it-IT" sz="1400" dirty="0">
                <a:latin typeface="Arial" panose="020B0604020202020204" pitchFamily="34" charset="0"/>
                <a:cs typeface="Arial" panose="020B0604020202020204" pitchFamily="34" charset="0"/>
                <a:sym typeface="Symbol" panose="05050102010706020507" pitchFamily="18" charset="2"/>
              </a:rPr>
              <a:t></a:t>
            </a:r>
            <a:r>
              <a:rPr lang="it-IT" altLang="it-IT" sz="1400" dirty="0">
                <a:latin typeface="Arial" panose="020B0604020202020204" pitchFamily="34" charset="0"/>
                <a:cs typeface="Arial" panose="020B0604020202020204" pitchFamily="34" charset="0"/>
              </a:rPr>
              <a:t>1. In questo caso essi costituiscono due o più alberi parziali. Questi alberi parziali vengono considerati come </a:t>
            </a:r>
            <a:r>
              <a:rPr lang="it-IT" altLang="it-IT" sz="1400" dirty="0" err="1">
                <a:latin typeface="Arial" panose="020B0604020202020204" pitchFamily="34" charset="0"/>
                <a:cs typeface="Arial" panose="020B0604020202020204" pitchFamily="34" charset="0"/>
              </a:rPr>
              <a:t>macrovertici</a:t>
            </a:r>
            <a:r>
              <a:rPr lang="it-IT" altLang="it-IT" sz="1400" dirty="0">
                <a:latin typeface="Arial" panose="020B0604020202020204" pitchFamily="34" charset="0"/>
                <a:cs typeface="Arial" panose="020B0604020202020204" pitchFamily="34" charset="0"/>
              </a:rPr>
              <a:t> connessi dagli spigoli del grafo originario. A questo nuovo grafo si applica la stessa procedura fino ad ottenere un albero unico, costituito da v</a:t>
            </a:r>
            <a:r>
              <a:rPr lang="it-IT" altLang="it-IT" sz="1400" dirty="0">
                <a:latin typeface="Arial" panose="020B0604020202020204" pitchFamily="34" charset="0"/>
                <a:cs typeface="Arial" panose="020B0604020202020204" pitchFamily="34" charset="0"/>
                <a:sym typeface="Symbol" panose="05050102010706020507" pitchFamily="18" charset="2"/>
              </a:rPr>
              <a:t></a:t>
            </a:r>
            <a:r>
              <a:rPr lang="it-IT" altLang="it-IT" sz="1400" dirty="0">
                <a:latin typeface="Arial" panose="020B0604020202020204" pitchFamily="34" charset="0"/>
                <a:cs typeface="Arial" panose="020B0604020202020204" pitchFamily="34" charset="0"/>
              </a:rPr>
              <a:t>1 spigoli, che costituisce l’albero minimo del grafo assegnato.</a:t>
            </a:r>
          </a:p>
          <a:p>
            <a:pPr algn="just"/>
            <a:endParaRPr lang="it-IT" altLang="it-IT" sz="1600" dirty="0"/>
          </a:p>
        </p:txBody>
      </p:sp>
    </p:spTree>
    <p:extLst>
      <p:ext uri="{BB962C8B-B14F-4D97-AF65-F5344CB8AC3E}">
        <p14:creationId xmlns:p14="http://schemas.microsoft.com/office/powerpoint/2010/main" val="2465012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C616C5FF-357D-E944-522A-CA9E9DADA2C0}"/>
              </a:ext>
            </a:extLst>
          </p:cNvPr>
          <p:cNvSpPr>
            <a:spLocks noChangeArrowheads="1"/>
          </p:cNvSpPr>
          <p:nvPr/>
        </p:nvSpPr>
        <p:spPr bwMode="auto">
          <a:xfrm>
            <a:off x="0" y="-99392"/>
            <a:ext cx="11237664" cy="503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lvl="0" eaLnBrk="1" hangingPunct="1">
              <a:spcBef>
                <a:spcPct val="0"/>
              </a:spcBef>
              <a:buNone/>
            </a:pPr>
            <a:r>
              <a:rPr lang="it-IT" sz="2000" dirty="0">
                <a:solidFill>
                  <a:srgbClr val="002060"/>
                </a:solidFill>
              </a:rPr>
              <a:t>Il problema dell’albero minimo</a:t>
            </a:r>
            <a:endParaRPr lang="en-US" sz="2000" dirty="0">
              <a:solidFill>
                <a:srgbClr val="002060"/>
              </a:solidFill>
            </a:endParaRPr>
          </a:p>
        </p:txBody>
      </p:sp>
      <p:sp>
        <p:nvSpPr>
          <p:cNvPr id="3" name="Rettangolo 2">
            <a:extLst>
              <a:ext uri="{FF2B5EF4-FFF2-40B4-BE49-F238E27FC236}">
                <a16:creationId xmlns:a16="http://schemas.microsoft.com/office/drawing/2014/main" id="{8DE4B5CA-39E9-8A60-2238-C4312ABFCCB0}"/>
              </a:ext>
            </a:extLst>
          </p:cNvPr>
          <p:cNvSpPr/>
          <p:nvPr/>
        </p:nvSpPr>
        <p:spPr>
          <a:xfrm>
            <a:off x="0" y="0"/>
            <a:ext cx="12190008" cy="332656"/>
          </a:xfrm>
          <a:prstGeom prst="rect">
            <a:avLst/>
          </a:prstGeom>
          <a:solidFill>
            <a:schemeClr val="accent1">
              <a:lumMod val="75000"/>
              <a:alpha val="49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uppo 3">
            <a:extLst>
              <a:ext uri="{FF2B5EF4-FFF2-40B4-BE49-F238E27FC236}">
                <a16:creationId xmlns:a16="http://schemas.microsoft.com/office/drawing/2014/main" id="{596D60C9-F10C-251E-C52B-3B17519FE4AF}"/>
              </a:ext>
            </a:extLst>
          </p:cNvPr>
          <p:cNvGrpSpPr/>
          <p:nvPr/>
        </p:nvGrpSpPr>
        <p:grpSpPr>
          <a:xfrm>
            <a:off x="395536" y="548680"/>
            <a:ext cx="11142430" cy="431730"/>
            <a:chOff x="0" y="34"/>
            <a:chExt cx="8358188" cy="431730"/>
          </a:xfrm>
        </p:grpSpPr>
        <p:sp>
          <p:nvSpPr>
            <p:cNvPr id="5" name="Rettangolo con angoli arrotondati 4">
              <a:extLst>
                <a:ext uri="{FF2B5EF4-FFF2-40B4-BE49-F238E27FC236}">
                  <a16:creationId xmlns:a16="http://schemas.microsoft.com/office/drawing/2014/main" id="{9B1C5499-3A5B-3216-4DC9-9DA0094C4A6E}"/>
                </a:ext>
              </a:extLst>
            </p:cNvPr>
            <p:cNvSpPr/>
            <p:nvPr/>
          </p:nvSpPr>
          <p:spPr>
            <a:xfrm>
              <a:off x="0" y="34"/>
              <a:ext cx="8358188" cy="43173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it-IT"/>
            </a:p>
          </p:txBody>
        </p:sp>
        <p:sp>
          <p:nvSpPr>
            <p:cNvPr id="6" name="CasellaDiTesto 5">
              <a:extLst>
                <a:ext uri="{FF2B5EF4-FFF2-40B4-BE49-F238E27FC236}">
                  <a16:creationId xmlns:a16="http://schemas.microsoft.com/office/drawing/2014/main" id="{43C1F4D3-5E9D-6945-C805-4A68ABDCF2AB}"/>
                </a:ext>
              </a:extLst>
            </p:cNvPr>
            <p:cNvSpPr txBox="1"/>
            <p:nvPr/>
          </p:nvSpPr>
          <p:spPr>
            <a:xfrm>
              <a:off x="21075" y="21109"/>
              <a:ext cx="8316038" cy="3895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it-IT" i="1" dirty="0">
                  <a:solidFill>
                    <a:schemeClr val="bg1"/>
                  </a:solidFill>
                </a:rPr>
                <a:t>Algoritmo di </a:t>
              </a:r>
              <a:r>
                <a:rPr lang="it-IT" i="1" dirty="0" err="1">
                  <a:solidFill>
                    <a:schemeClr val="bg1"/>
                  </a:solidFill>
                </a:rPr>
                <a:t>Sollin</a:t>
              </a:r>
              <a:r>
                <a:rPr lang="it-IT" i="1" dirty="0">
                  <a:solidFill>
                    <a:schemeClr val="bg1"/>
                  </a:solidFill>
                </a:rPr>
                <a:t>, esempio:</a:t>
              </a:r>
              <a:endParaRPr lang="en-US" sz="1800" kern="1200" dirty="0">
                <a:solidFill>
                  <a:schemeClr val="bg1"/>
                </a:solidFill>
              </a:endParaRPr>
            </a:p>
          </p:txBody>
        </p:sp>
      </p:grpSp>
      <p:graphicFrame>
        <p:nvGraphicFramePr>
          <p:cNvPr id="7" name="Group 227">
            <a:extLst>
              <a:ext uri="{FF2B5EF4-FFF2-40B4-BE49-F238E27FC236}">
                <a16:creationId xmlns:a16="http://schemas.microsoft.com/office/drawing/2014/main" id="{F51CB6B0-593D-42DD-BA4A-D486B6FC8DD4}"/>
              </a:ext>
            </a:extLst>
          </p:cNvPr>
          <p:cNvGraphicFramePr>
            <a:graphicFrameLocks noGrp="1"/>
          </p:cNvGraphicFramePr>
          <p:nvPr/>
        </p:nvGraphicFramePr>
        <p:xfrm>
          <a:off x="1482725" y="4899025"/>
          <a:ext cx="6507163" cy="711200"/>
        </p:xfrm>
        <a:graphic>
          <a:graphicData uri="http://schemas.openxmlformats.org/drawingml/2006/table">
            <a:tbl>
              <a:tblPr/>
              <a:tblGrid>
                <a:gridCol w="971550">
                  <a:extLst>
                    <a:ext uri="{9D8B030D-6E8A-4147-A177-3AD203B41FA5}">
                      <a16:colId xmlns:a16="http://schemas.microsoft.com/office/drawing/2014/main" val="20000"/>
                    </a:ext>
                  </a:extLst>
                </a:gridCol>
                <a:gridCol w="790575">
                  <a:extLst>
                    <a:ext uri="{9D8B030D-6E8A-4147-A177-3AD203B41FA5}">
                      <a16:colId xmlns:a16="http://schemas.microsoft.com/office/drawing/2014/main" val="20001"/>
                    </a:ext>
                  </a:extLst>
                </a:gridCol>
                <a:gridCol w="792163">
                  <a:extLst>
                    <a:ext uri="{9D8B030D-6E8A-4147-A177-3AD203B41FA5}">
                      <a16:colId xmlns:a16="http://schemas.microsoft.com/office/drawing/2014/main" val="20002"/>
                    </a:ext>
                  </a:extLst>
                </a:gridCol>
                <a:gridCol w="790575">
                  <a:extLst>
                    <a:ext uri="{9D8B030D-6E8A-4147-A177-3AD203B41FA5}">
                      <a16:colId xmlns:a16="http://schemas.microsoft.com/office/drawing/2014/main" val="20003"/>
                    </a:ext>
                  </a:extLst>
                </a:gridCol>
                <a:gridCol w="790575">
                  <a:extLst>
                    <a:ext uri="{9D8B030D-6E8A-4147-A177-3AD203B41FA5}">
                      <a16:colId xmlns:a16="http://schemas.microsoft.com/office/drawing/2014/main" val="20004"/>
                    </a:ext>
                  </a:extLst>
                </a:gridCol>
                <a:gridCol w="790575">
                  <a:extLst>
                    <a:ext uri="{9D8B030D-6E8A-4147-A177-3AD203B41FA5}">
                      <a16:colId xmlns:a16="http://schemas.microsoft.com/office/drawing/2014/main" val="20005"/>
                    </a:ext>
                  </a:extLst>
                </a:gridCol>
                <a:gridCol w="790575">
                  <a:extLst>
                    <a:ext uri="{9D8B030D-6E8A-4147-A177-3AD203B41FA5}">
                      <a16:colId xmlns:a16="http://schemas.microsoft.com/office/drawing/2014/main" val="20006"/>
                    </a:ext>
                  </a:extLst>
                </a:gridCol>
                <a:gridCol w="790575">
                  <a:extLst>
                    <a:ext uri="{9D8B030D-6E8A-4147-A177-3AD203B41FA5}">
                      <a16:colId xmlns:a16="http://schemas.microsoft.com/office/drawing/2014/main" val="20007"/>
                    </a:ext>
                  </a:extLst>
                </a:gridCol>
              </a:tblGrid>
              <a:tr h="355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sz="1800" b="0" i="0" u="none" strike="noStrike" cap="none" normalizeH="0" baseline="0">
                          <a:ln>
                            <a:noFill/>
                          </a:ln>
                          <a:solidFill>
                            <a:schemeClr val="tx1"/>
                          </a:solidFill>
                          <a:effectLst>
                            <a:outerShdw blurRad="38100" dist="38100" dir="2700000" algn="tl">
                              <a:srgbClr val="C0C0C0"/>
                            </a:outerShdw>
                          </a:effectLst>
                          <a:latin typeface="Garamond" pitchFamily="18" charset="0"/>
                        </a:rPr>
                        <a:t>Vertice</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it-IT" sz="1800" b="1" i="0" u="none" strike="noStrike" cap="none" normalizeH="0" baseline="0">
                        <a:ln>
                          <a:noFill/>
                        </a:ln>
                        <a:solidFill>
                          <a:schemeClr val="tx1"/>
                        </a:solidFill>
                        <a:effectLst/>
                        <a:latin typeface="Garamond"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it-IT" sz="1800" b="1" i="0" u="none" strike="noStrike" cap="none" normalizeH="0" baseline="0">
                        <a:ln>
                          <a:noFill/>
                        </a:ln>
                        <a:solidFill>
                          <a:schemeClr val="tx1"/>
                        </a:solidFill>
                        <a:effectLst/>
                        <a:latin typeface="Garamond"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it-IT" sz="1800" b="1" i="0" u="none" strike="noStrike" cap="none" normalizeH="0" baseline="0">
                        <a:ln>
                          <a:noFill/>
                        </a:ln>
                        <a:solidFill>
                          <a:schemeClr val="tx1"/>
                        </a:solidFill>
                        <a:effectLst/>
                        <a:latin typeface="Garamond"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it-IT" sz="1800" b="1" i="0" u="none" strike="noStrike" cap="none" normalizeH="0" baseline="0">
                        <a:ln>
                          <a:noFill/>
                        </a:ln>
                        <a:solidFill>
                          <a:schemeClr val="tx1"/>
                        </a:solidFill>
                        <a:effectLst/>
                        <a:latin typeface="Garamond"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it-IT" sz="1800" b="1" i="0" u="none" strike="noStrike" cap="none" normalizeH="0" baseline="0">
                        <a:ln>
                          <a:noFill/>
                        </a:ln>
                        <a:solidFill>
                          <a:schemeClr val="tx1"/>
                        </a:solidFill>
                        <a:effectLst/>
                        <a:latin typeface="Garamond"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it-IT" sz="1800" b="1" i="0" u="none" strike="noStrike" cap="none" normalizeH="0" baseline="0">
                        <a:ln>
                          <a:noFill/>
                        </a:ln>
                        <a:solidFill>
                          <a:schemeClr val="tx1"/>
                        </a:solidFill>
                        <a:effectLst/>
                        <a:latin typeface="Garamond"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it-IT" sz="1800" b="1" i="0" u="none" strike="noStrike" cap="none" normalizeH="0" baseline="0">
                        <a:ln>
                          <a:noFill/>
                        </a:ln>
                        <a:solidFill>
                          <a:schemeClr val="tx1"/>
                        </a:solidFill>
                        <a:effectLst/>
                        <a:latin typeface="Garamond"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5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sz="1800" b="0" i="0" u="none" strike="noStrike" cap="none" normalizeH="0" baseline="0">
                          <a:ln>
                            <a:noFill/>
                          </a:ln>
                          <a:solidFill>
                            <a:schemeClr val="tx1"/>
                          </a:solidFill>
                          <a:effectLst>
                            <a:outerShdw blurRad="38100" dist="38100" dir="2700000" algn="tl">
                              <a:srgbClr val="C0C0C0"/>
                            </a:outerShdw>
                          </a:effectLst>
                          <a:latin typeface="Garamond" pitchFamily="18" charset="0"/>
                        </a:rPr>
                        <a:t>Spigolo </a:t>
                      </a:r>
                      <a:endParaRPr kumimoji="0" lang="it-IT" sz="1800" b="0" i="0" u="none" strike="noStrike" cap="none" normalizeH="0" baseline="-25000">
                        <a:ln>
                          <a:noFill/>
                        </a:ln>
                        <a:solidFill>
                          <a:schemeClr val="tx1"/>
                        </a:solidFill>
                        <a:effectLst>
                          <a:outerShdw blurRad="38100" dist="38100" dir="2700000" algn="tl">
                            <a:srgbClr val="C0C0C0"/>
                          </a:outerShdw>
                        </a:effectLst>
                        <a:latin typeface="Garamond"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it-IT" sz="1800" b="1" i="0" u="none" strike="noStrike" cap="none" normalizeH="0" baseline="0">
                        <a:ln>
                          <a:noFill/>
                        </a:ln>
                        <a:solidFill>
                          <a:schemeClr val="tx1"/>
                        </a:solidFill>
                        <a:effectLst/>
                        <a:latin typeface="Garamond"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it-IT" sz="1800" b="1" i="0" u="none" strike="noStrike" cap="none" normalizeH="0" baseline="0">
                        <a:ln>
                          <a:noFill/>
                        </a:ln>
                        <a:solidFill>
                          <a:schemeClr val="tx1"/>
                        </a:solidFill>
                        <a:effectLst/>
                        <a:latin typeface="Garamond"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it-IT" sz="1800" b="1" i="0" u="none" strike="noStrike" cap="none" normalizeH="0" baseline="0">
                        <a:ln>
                          <a:noFill/>
                        </a:ln>
                        <a:solidFill>
                          <a:schemeClr val="tx1"/>
                        </a:solidFill>
                        <a:effectLst/>
                        <a:latin typeface="Garamond"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it-IT" sz="1800" b="1" i="0" u="none" strike="noStrike" cap="none" normalizeH="0" baseline="0">
                        <a:ln>
                          <a:noFill/>
                        </a:ln>
                        <a:solidFill>
                          <a:schemeClr val="tx1"/>
                        </a:solidFill>
                        <a:effectLst/>
                        <a:latin typeface="Garamond"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it-IT" sz="1800" b="1" i="0" u="none" strike="noStrike" cap="none" normalizeH="0" baseline="0">
                        <a:ln>
                          <a:noFill/>
                        </a:ln>
                        <a:solidFill>
                          <a:schemeClr val="tx1"/>
                        </a:solidFill>
                        <a:effectLst/>
                        <a:latin typeface="Garamond"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it-IT" sz="1800" b="1" i="0" u="none" strike="noStrike" cap="none" normalizeH="0" baseline="0">
                        <a:ln>
                          <a:noFill/>
                        </a:ln>
                        <a:solidFill>
                          <a:schemeClr val="tx1"/>
                        </a:solidFill>
                        <a:effectLst/>
                        <a:latin typeface="Garamond"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it-IT" sz="1800" b="1" i="0" u="none" strike="noStrike" cap="none" normalizeH="0" baseline="0">
                        <a:ln>
                          <a:noFill/>
                        </a:ln>
                        <a:solidFill>
                          <a:schemeClr val="tx1"/>
                        </a:solidFill>
                        <a:effectLst/>
                        <a:latin typeface="Garamond"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8" name="Rectangle 53">
            <a:extLst>
              <a:ext uri="{FF2B5EF4-FFF2-40B4-BE49-F238E27FC236}">
                <a16:creationId xmlns:a16="http://schemas.microsoft.com/office/drawing/2014/main" id="{75B19545-3C7F-EFD3-63BA-612B10D81CD7}"/>
              </a:ext>
            </a:extLst>
          </p:cNvPr>
          <p:cNvSpPr>
            <a:spLocks noChangeArrowheads="1"/>
          </p:cNvSpPr>
          <p:nvPr/>
        </p:nvSpPr>
        <p:spPr bwMode="auto">
          <a:xfrm>
            <a:off x="682625" y="3892550"/>
            <a:ext cx="7908925" cy="587375"/>
          </a:xfrm>
          <a:prstGeom prst="rect">
            <a:avLst/>
          </a:prstGeom>
          <a:solidFill>
            <a:schemeClr val="accent6">
              <a:lumMod val="60000"/>
              <a:lumOff val="40000"/>
            </a:schemeClr>
          </a:solidFill>
          <a:ln>
            <a:noFill/>
          </a:ln>
        </p:spPr>
        <p:txBody>
          <a:bodyPr anchor="ct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pPr eaLnBrk="1" hangingPunct="1"/>
            <a:r>
              <a:rPr lang="it-IT" altLang="it-IT" sz="2400" b="1" i="0"/>
              <a:t>Spigoli di costo minimo incidenti in ciascun vertice</a:t>
            </a:r>
            <a:r>
              <a:rPr lang="it-IT" altLang="it-IT" sz="3600"/>
              <a:t> </a:t>
            </a:r>
          </a:p>
        </p:txBody>
      </p:sp>
      <p:graphicFrame>
        <p:nvGraphicFramePr>
          <p:cNvPr id="9" name="Group 54">
            <a:extLst>
              <a:ext uri="{FF2B5EF4-FFF2-40B4-BE49-F238E27FC236}">
                <a16:creationId xmlns:a16="http://schemas.microsoft.com/office/drawing/2014/main" id="{8E061AFF-B729-B224-2AC0-579ABDA2399D}"/>
              </a:ext>
            </a:extLst>
          </p:cNvPr>
          <p:cNvGraphicFramePr>
            <a:graphicFrameLocks noGrp="1"/>
          </p:cNvGraphicFramePr>
          <p:nvPr/>
        </p:nvGraphicFramePr>
        <p:xfrm>
          <a:off x="6402388" y="4819650"/>
          <a:ext cx="779462" cy="711200"/>
        </p:xfrm>
        <a:graphic>
          <a:graphicData uri="http://schemas.openxmlformats.org/drawingml/2006/table">
            <a:tbl>
              <a:tblPr/>
              <a:tblGrid>
                <a:gridCol w="779462">
                  <a:extLst>
                    <a:ext uri="{9D8B030D-6E8A-4147-A177-3AD203B41FA5}">
                      <a16:colId xmlns:a16="http://schemas.microsoft.com/office/drawing/2014/main" val="20000"/>
                    </a:ext>
                  </a:extLst>
                </a:gridCol>
              </a:tblGrid>
              <a:tr h="355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sz="1800" b="1" i="0" u="none" strike="noStrike" cap="none" normalizeH="0" baseline="0" dirty="0">
                          <a:ln>
                            <a:noFill/>
                          </a:ln>
                          <a:solidFill>
                            <a:schemeClr val="tx1"/>
                          </a:solidFill>
                          <a:effectLst/>
                          <a:latin typeface="Garamond" pitchFamily="18" charset="0"/>
                        </a:rPr>
                        <a:t>6</a:t>
                      </a:r>
                    </a:p>
                  </a:txBody>
                  <a:tcPr marL="0" marR="0" marT="0" marB="0" anchor="ctr" horzOverflow="overflow">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355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sz="1800" b="1" i="0" u="none" strike="noStrike" cap="none" normalizeH="0" baseline="0" dirty="0">
                          <a:ln>
                            <a:noFill/>
                          </a:ln>
                          <a:solidFill>
                            <a:schemeClr val="tx1"/>
                          </a:solidFill>
                          <a:effectLst/>
                          <a:latin typeface="Garamond" pitchFamily="18" charset="0"/>
                        </a:rPr>
                        <a:t>6-7 (3)</a:t>
                      </a:r>
                    </a:p>
                  </a:txBody>
                  <a:tcPr marL="0" marR="0" marT="0" marB="0" anchor="ctr" horzOverflow="overflow">
                    <a:lnL cap="flat">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0" name="Group 63">
            <a:extLst>
              <a:ext uri="{FF2B5EF4-FFF2-40B4-BE49-F238E27FC236}">
                <a16:creationId xmlns:a16="http://schemas.microsoft.com/office/drawing/2014/main" id="{A6F19C89-098A-FE24-ABB1-EAA594EB81B7}"/>
              </a:ext>
            </a:extLst>
          </p:cNvPr>
          <p:cNvGraphicFramePr>
            <a:graphicFrameLocks noGrp="1"/>
          </p:cNvGraphicFramePr>
          <p:nvPr/>
        </p:nvGraphicFramePr>
        <p:xfrm>
          <a:off x="7196138" y="4806950"/>
          <a:ext cx="809625" cy="711200"/>
        </p:xfrm>
        <a:graphic>
          <a:graphicData uri="http://schemas.openxmlformats.org/drawingml/2006/table">
            <a:tbl>
              <a:tblPr/>
              <a:tblGrid>
                <a:gridCol w="809625">
                  <a:extLst>
                    <a:ext uri="{9D8B030D-6E8A-4147-A177-3AD203B41FA5}">
                      <a16:colId xmlns:a16="http://schemas.microsoft.com/office/drawing/2014/main" val="20000"/>
                    </a:ext>
                  </a:extLst>
                </a:gridCol>
              </a:tblGrid>
              <a:tr h="355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sz="1800" b="1" i="0" u="none" strike="noStrike" cap="none" normalizeH="0" baseline="0">
                          <a:ln>
                            <a:noFill/>
                          </a:ln>
                          <a:solidFill>
                            <a:schemeClr val="tx1"/>
                          </a:solidFill>
                          <a:effectLst/>
                          <a:latin typeface="Garamond" pitchFamily="18" charset="0"/>
                        </a:rPr>
                        <a:t>7</a:t>
                      </a:r>
                    </a:p>
                  </a:txBody>
                  <a:tcPr marL="0" marR="0" marT="0" marB="0" anchor="ctr" horzOverflow="overflow">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355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sz="1800" b="1" i="0" u="none" strike="noStrike" cap="none" normalizeH="0" baseline="0" dirty="0">
                          <a:ln>
                            <a:noFill/>
                          </a:ln>
                          <a:solidFill>
                            <a:schemeClr val="tx1"/>
                          </a:solidFill>
                          <a:effectLst/>
                          <a:latin typeface="Garamond" pitchFamily="18" charset="0"/>
                        </a:rPr>
                        <a:t>7-5 (3)</a:t>
                      </a:r>
                    </a:p>
                  </a:txBody>
                  <a:tcPr marL="0" marR="0" marT="0" marB="0" anchor="ctr" horzOverflow="overflow">
                    <a:lnL cap="flat">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1" name="Group 72">
            <a:extLst>
              <a:ext uri="{FF2B5EF4-FFF2-40B4-BE49-F238E27FC236}">
                <a16:creationId xmlns:a16="http://schemas.microsoft.com/office/drawing/2014/main" id="{B224D34F-B642-4303-162B-29F425A27A0D}"/>
              </a:ext>
            </a:extLst>
          </p:cNvPr>
          <p:cNvGraphicFramePr>
            <a:graphicFrameLocks noGrp="1"/>
          </p:cNvGraphicFramePr>
          <p:nvPr/>
        </p:nvGraphicFramePr>
        <p:xfrm>
          <a:off x="5635625" y="4819650"/>
          <a:ext cx="766763" cy="711200"/>
        </p:xfrm>
        <a:graphic>
          <a:graphicData uri="http://schemas.openxmlformats.org/drawingml/2006/table">
            <a:tbl>
              <a:tblPr/>
              <a:tblGrid>
                <a:gridCol w="766763">
                  <a:extLst>
                    <a:ext uri="{9D8B030D-6E8A-4147-A177-3AD203B41FA5}">
                      <a16:colId xmlns:a16="http://schemas.microsoft.com/office/drawing/2014/main" val="20000"/>
                    </a:ext>
                  </a:extLst>
                </a:gridCol>
              </a:tblGrid>
              <a:tr h="355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sz="1800" b="1" i="0" u="none" strike="noStrike" cap="none" normalizeH="0" baseline="0">
                          <a:ln>
                            <a:noFill/>
                          </a:ln>
                          <a:solidFill>
                            <a:schemeClr val="tx1"/>
                          </a:solidFill>
                          <a:effectLst/>
                          <a:latin typeface="Garamond" pitchFamily="18" charset="0"/>
                        </a:rPr>
                        <a:t>5</a:t>
                      </a:r>
                    </a:p>
                  </a:txBody>
                  <a:tcPr marL="0" marR="0" marT="0" marB="0" anchor="ctr" horzOverflow="overflow">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355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sz="1800" b="1" i="0" u="none" strike="noStrike" cap="none" normalizeH="0" baseline="0">
                          <a:ln>
                            <a:noFill/>
                          </a:ln>
                          <a:solidFill>
                            <a:schemeClr val="tx1"/>
                          </a:solidFill>
                          <a:effectLst/>
                          <a:latin typeface="Garamond" pitchFamily="18" charset="0"/>
                        </a:rPr>
                        <a:t>5-7 (3)</a:t>
                      </a:r>
                    </a:p>
                  </a:txBody>
                  <a:tcPr marL="0" marR="0" marT="0" marB="0" anchor="ctr" horzOverflow="overflow">
                    <a:lnL cap="flat">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2" name="Group 81">
            <a:extLst>
              <a:ext uri="{FF2B5EF4-FFF2-40B4-BE49-F238E27FC236}">
                <a16:creationId xmlns:a16="http://schemas.microsoft.com/office/drawing/2014/main" id="{2E61A9FA-E2B6-6830-5489-F5BF711F919E}"/>
              </a:ext>
            </a:extLst>
          </p:cNvPr>
          <p:cNvGraphicFramePr>
            <a:graphicFrameLocks noGrp="1"/>
          </p:cNvGraphicFramePr>
          <p:nvPr/>
        </p:nvGraphicFramePr>
        <p:xfrm>
          <a:off x="4032250" y="4819650"/>
          <a:ext cx="779463" cy="711200"/>
        </p:xfrm>
        <a:graphic>
          <a:graphicData uri="http://schemas.openxmlformats.org/drawingml/2006/table">
            <a:tbl>
              <a:tblPr/>
              <a:tblGrid>
                <a:gridCol w="779463">
                  <a:extLst>
                    <a:ext uri="{9D8B030D-6E8A-4147-A177-3AD203B41FA5}">
                      <a16:colId xmlns:a16="http://schemas.microsoft.com/office/drawing/2014/main" val="20000"/>
                    </a:ext>
                  </a:extLst>
                </a:gridCol>
              </a:tblGrid>
              <a:tr h="355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sz="1800" b="1" i="0" u="none" strike="noStrike" cap="none" normalizeH="0" baseline="0">
                          <a:ln>
                            <a:noFill/>
                          </a:ln>
                          <a:solidFill>
                            <a:schemeClr val="tx1"/>
                          </a:solidFill>
                          <a:effectLst/>
                          <a:latin typeface="Garamond" pitchFamily="18" charset="0"/>
                        </a:rPr>
                        <a:t>3</a:t>
                      </a:r>
                    </a:p>
                  </a:txBody>
                  <a:tcPr marL="0" marR="0" marT="0" marB="0" anchor="ctr" horzOverflow="overflow">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355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sz="1800" b="1" i="0" u="none" strike="noStrike" cap="none" normalizeH="0" baseline="0">
                          <a:ln>
                            <a:noFill/>
                          </a:ln>
                          <a:solidFill>
                            <a:schemeClr val="tx1"/>
                          </a:solidFill>
                          <a:effectLst/>
                          <a:latin typeface="Garamond" pitchFamily="18" charset="0"/>
                        </a:rPr>
                        <a:t>3-4 (2)</a:t>
                      </a:r>
                    </a:p>
                  </a:txBody>
                  <a:tcPr marL="0" marR="0" marT="0" marB="0" anchor="ctr" horzOverflow="overflow">
                    <a:lnL cap="flat">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3" name="Group 90">
            <a:extLst>
              <a:ext uri="{FF2B5EF4-FFF2-40B4-BE49-F238E27FC236}">
                <a16:creationId xmlns:a16="http://schemas.microsoft.com/office/drawing/2014/main" id="{20FCA6CC-B4F5-E5A6-9342-A58130F9ABD5}"/>
              </a:ext>
            </a:extLst>
          </p:cNvPr>
          <p:cNvGraphicFramePr>
            <a:graphicFrameLocks noGrp="1"/>
          </p:cNvGraphicFramePr>
          <p:nvPr/>
        </p:nvGraphicFramePr>
        <p:xfrm>
          <a:off x="4826000" y="4819650"/>
          <a:ext cx="795338" cy="711200"/>
        </p:xfrm>
        <a:graphic>
          <a:graphicData uri="http://schemas.openxmlformats.org/drawingml/2006/table">
            <a:tbl>
              <a:tblPr/>
              <a:tblGrid>
                <a:gridCol w="795338">
                  <a:extLst>
                    <a:ext uri="{9D8B030D-6E8A-4147-A177-3AD203B41FA5}">
                      <a16:colId xmlns:a16="http://schemas.microsoft.com/office/drawing/2014/main" val="20000"/>
                    </a:ext>
                  </a:extLst>
                </a:gridCol>
              </a:tblGrid>
              <a:tr h="355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sz="1800" b="1" i="0" u="none" strike="noStrike" cap="none" normalizeH="0" baseline="0">
                          <a:ln>
                            <a:noFill/>
                          </a:ln>
                          <a:solidFill>
                            <a:schemeClr val="tx1"/>
                          </a:solidFill>
                          <a:effectLst/>
                          <a:latin typeface="Garamond" pitchFamily="18" charset="0"/>
                        </a:rPr>
                        <a:t>4</a:t>
                      </a:r>
                    </a:p>
                  </a:txBody>
                  <a:tcPr marL="0" marR="0" marT="0" marB="0" anchor="ctr" horzOverflow="overflow">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355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sz="1800" b="1" i="0" u="none" strike="noStrike" cap="none" normalizeH="0" baseline="0">
                          <a:ln>
                            <a:noFill/>
                          </a:ln>
                          <a:solidFill>
                            <a:schemeClr val="tx1"/>
                          </a:solidFill>
                          <a:effectLst/>
                          <a:latin typeface="Garamond" pitchFamily="18" charset="0"/>
                        </a:rPr>
                        <a:t>4-3 (2)</a:t>
                      </a:r>
                    </a:p>
                  </a:txBody>
                  <a:tcPr marL="0" marR="0" marT="0" marB="0" anchor="ctr" horzOverflow="overflow">
                    <a:lnL cap="flat">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4" name="Group 233">
            <a:extLst>
              <a:ext uri="{FF2B5EF4-FFF2-40B4-BE49-F238E27FC236}">
                <a16:creationId xmlns:a16="http://schemas.microsoft.com/office/drawing/2014/main" id="{F4C86731-3ABE-F906-BBE3-E379E740FCF3}"/>
              </a:ext>
            </a:extLst>
          </p:cNvPr>
          <p:cNvGraphicFramePr>
            <a:graphicFrameLocks noGrp="1"/>
          </p:cNvGraphicFramePr>
          <p:nvPr/>
        </p:nvGraphicFramePr>
        <p:xfrm>
          <a:off x="3236913" y="4819650"/>
          <a:ext cx="795337" cy="717550"/>
        </p:xfrm>
        <a:graphic>
          <a:graphicData uri="http://schemas.openxmlformats.org/drawingml/2006/table">
            <a:tbl>
              <a:tblPr/>
              <a:tblGrid>
                <a:gridCol w="795337">
                  <a:extLst>
                    <a:ext uri="{9D8B030D-6E8A-4147-A177-3AD203B41FA5}">
                      <a16:colId xmlns:a16="http://schemas.microsoft.com/office/drawing/2014/main" val="20000"/>
                    </a:ext>
                  </a:extLst>
                </a:gridCol>
              </a:tblGrid>
              <a:tr h="3587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sz="1800" b="1" i="0" u="none" strike="noStrike" cap="none" normalizeH="0" baseline="0">
                          <a:ln>
                            <a:noFill/>
                          </a:ln>
                          <a:solidFill>
                            <a:schemeClr val="tx1"/>
                          </a:solidFill>
                          <a:effectLst/>
                          <a:latin typeface="Garamond" pitchFamily="18" charset="0"/>
                        </a:rPr>
                        <a:t>2</a:t>
                      </a:r>
                    </a:p>
                  </a:txBody>
                  <a:tcPr marL="0" marR="0" marT="0" marB="0" anchor="ctr" horzOverflow="overflow">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3587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sz="1800" b="1" i="0" u="none" strike="noStrike" cap="none" normalizeH="0" baseline="0">
                          <a:ln>
                            <a:noFill/>
                          </a:ln>
                          <a:solidFill>
                            <a:schemeClr val="tx1"/>
                          </a:solidFill>
                          <a:effectLst/>
                          <a:latin typeface="Garamond" pitchFamily="18" charset="0"/>
                        </a:rPr>
                        <a:t>2-1 (1)</a:t>
                      </a:r>
                    </a:p>
                  </a:txBody>
                  <a:tcPr marL="0" marR="0" marT="0" marB="0" anchor="ctr" horzOverflow="overflow">
                    <a:lnL cap="flat">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5" name="Group 229">
            <a:extLst>
              <a:ext uri="{FF2B5EF4-FFF2-40B4-BE49-F238E27FC236}">
                <a16:creationId xmlns:a16="http://schemas.microsoft.com/office/drawing/2014/main" id="{2C80F39D-0DEC-BE2E-BC3A-0C77A29B313F}"/>
              </a:ext>
            </a:extLst>
          </p:cNvPr>
          <p:cNvGraphicFramePr>
            <a:graphicFrameLocks noGrp="1"/>
          </p:cNvGraphicFramePr>
          <p:nvPr/>
        </p:nvGraphicFramePr>
        <p:xfrm>
          <a:off x="2457450" y="4813300"/>
          <a:ext cx="781050" cy="711200"/>
        </p:xfrm>
        <a:graphic>
          <a:graphicData uri="http://schemas.openxmlformats.org/drawingml/2006/table">
            <a:tbl>
              <a:tblPr/>
              <a:tblGrid>
                <a:gridCol w="781050">
                  <a:extLst>
                    <a:ext uri="{9D8B030D-6E8A-4147-A177-3AD203B41FA5}">
                      <a16:colId xmlns:a16="http://schemas.microsoft.com/office/drawing/2014/main" val="20000"/>
                    </a:ext>
                  </a:extLst>
                </a:gridCol>
              </a:tblGrid>
              <a:tr h="355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sz="1800" b="1" i="0" u="none" strike="noStrike" cap="none" normalizeH="0" baseline="0">
                          <a:ln>
                            <a:noFill/>
                          </a:ln>
                          <a:solidFill>
                            <a:schemeClr val="tx1"/>
                          </a:solidFill>
                          <a:effectLst/>
                          <a:latin typeface="Garamond" pitchFamily="18" charset="0"/>
                        </a:rPr>
                        <a:t>1</a:t>
                      </a:r>
                    </a:p>
                  </a:txBody>
                  <a:tcPr marL="0" marR="0" marT="0" marB="0" anchor="ctr" horzOverflow="overflow">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355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sz="1800" b="1" i="0" u="none" strike="noStrike" cap="none" normalizeH="0" baseline="0">
                          <a:ln>
                            <a:noFill/>
                          </a:ln>
                          <a:solidFill>
                            <a:schemeClr val="tx1"/>
                          </a:solidFill>
                          <a:effectLst/>
                          <a:latin typeface="Garamond" pitchFamily="18" charset="0"/>
                        </a:rPr>
                        <a:t>1-2 (1)</a:t>
                      </a:r>
                    </a:p>
                  </a:txBody>
                  <a:tcPr marL="0" marR="0" marT="0" marB="0" anchor="ctr" horzOverflow="overflow">
                    <a:lnL cap="flat">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grpSp>
        <p:nvGrpSpPr>
          <p:cNvPr id="16" name="Group 117">
            <a:extLst>
              <a:ext uri="{FF2B5EF4-FFF2-40B4-BE49-F238E27FC236}">
                <a16:creationId xmlns:a16="http://schemas.microsoft.com/office/drawing/2014/main" id="{C9D16798-39C8-292C-C239-85DE4A3E8396}"/>
              </a:ext>
            </a:extLst>
          </p:cNvPr>
          <p:cNvGrpSpPr>
            <a:grpSpLocks/>
          </p:cNvGrpSpPr>
          <p:nvPr/>
        </p:nvGrpSpPr>
        <p:grpSpPr bwMode="auto">
          <a:xfrm>
            <a:off x="2354263" y="1347788"/>
            <a:ext cx="4343400" cy="2398712"/>
            <a:chOff x="1483" y="849"/>
            <a:chExt cx="2736" cy="1511"/>
          </a:xfrm>
        </p:grpSpPr>
        <p:sp>
          <p:nvSpPr>
            <p:cNvPr id="17" name="Oval 118">
              <a:extLst>
                <a:ext uri="{FF2B5EF4-FFF2-40B4-BE49-F238E27FC236}">
                  <a16:creationId xmlns:a16="http://schemas.microsoft.com/office/drawing/2014/main" id="{19A98A54-C22C-EE78-D3EB-302D680E76A1}"/>
                </a:ext>
              </a:extLst>
            </p:cNvPr>
            <p:cNvSpPr>
              <a:spLocks noChangeAspect="1" noChangeArrowheads="1"/>
            </p:cNvSpPr>
            <p:nvPr/>
          </p:nvSpPr>
          <p:spPr bwMode="auto">
            <a:xfrm>
              <a:off x="2752" y="1475"/>
              <a:ext cx="205" cy="205"/>
            </a:xfrm>
            <a:prstGeom prst="ellipse">
              <a:avLst/>
            </a:prstGeom>
            <a:solidFill>
              <a:srgbClr val="FFFFFF"/>
            </a:solidFill>
            <a:ln w="19050">
              <a:solidFill>
                <a:srgbClr val="000000"/>
              </a:solidFill>
              <a:round/>
              <a:headEnd/>
              <a:tailEnd/>
            </a:ln>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pPr eaLnBrk="1" hangingPunct="1"/>
              <a:endParaRPr lang="it-IT" altLang="it-IT"/>
            </a:p>
          </p:txBody>
        </p:sp>
        <p:sp>
          <p:nvSpPr>
            <p:cNvPr id="18" name="Text Box 119">
              <a:extLst>
                <a:ext uri="{FF2B5EF4-FFF2-40B4-BE49-F238E27FC236}">
                  <a16:creationId xmlns:a16="http://schemas.microsoft.com/office/drawing/2014/main" id="{9CBD01FB-F84C-7007-6AD9-070168D367C3}"/>
                </a:ext>
              </a:extLst>
            </p:cNvPr>
            <p:cNvSpPr txBox="1">
              <a:spLocks noChangeAspect="1" noChangeArrowheads="1"/>
            </p:cNvSpPr>
            <p:nvPr/>
          </p:nvSpPr>
          <p:spPr bwMode="auto">
            <a:xfrm>
              <a:off x="2696" y="1454"/>
              <a:ext cx="317"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r>
                <a:rPr lang="it-IT" altLang="it-IT" sz="1800" b="1" i="0">
                  <a:solidFill>
                    <a:schemeClr val="tx1"/>
                  </a:solidFill>
                </a:rPr>
                <a:t>4</a:t>
              </a:r>
            </a:p>
          </p:txBody>
        </p:sp>
        <p:sp>
          <p:nvSpPr>
            <p:cNvPr id="19" name="Oval 120">
              <a:extLst>
                <a:ext uri="{FF2B5EF4-FFF2-40B4-BE49-F238E27FC236}">
                  <a16:creationId xmlns:a16="http://schemas.microsoft.com/office/drawing/2014/main" id="{947EA9C3-EC48-BF22-42C0-B349E5590832}"/>
                </a:ext>
              </a:extLst>
            </p:cNvPr>
            <p:cNvSpPr>
              <a:spLocks noChangeAspect="1" noChangeArrowheads="1"/>
            </p:cNvSpPr>
            <p:nvPr/>
          </p:nvSpPr>
          <p:spPr bwMode="auto">
            <a:xfrm>
              <a:off x="3954" y="1475"/>
              <a:ext cx="205" cy="205"/>
            </a:xfrm>
            <a:prstGeom prst="ellipse">
              <a:avLst/>
            </a:prstGeom>
            <a:solidFill>
              <a:srgbClr val="FFFFFF"/>
            </a:solidFill>
            <a:ln w="19050">
              <a:solidFill>
                <a:srgbClr val="000000"/>
              </a:solidFill>
              <a:round/>
              <a:headEnd/>
              <a:tailEnd/>
            </a:ln>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pPr eaLnBrk="1" hangingPunct="1"/>
              <a:endParaRPr lang="it-IT" altLang="it-IT"/>
            </a:p>
          </p:txBody>
        </p:sp>
        <p:sp>
          <p:nvSpPr>
            <p:cNvPr id="20" name="Text Box 121">
              <a:extLst>
                <a:ext uri="{FF2B5EF4-FFF2-40B4-BE49-F238E27FC236}">
                  <a16:creationId xmlns:a16="http://schemas.microsoft.com/office/drawing/2014/main" id="{95643593-99B2-1178-4E0E-BFC79AA2CEBE}"/>
                </a:ext>
              </a:extLst>
            </p:cNvPr>
            <p:cNvSpPr txBox="1">
              <a:spLocks noChangeAspect="1" noChangeArrowheads="1"/>
            </p:cNvSpPr>
            <p:nvPr/>
          </p:nvSpPr>
          <p:spPr bwMode="auto">
            <a:xfrm>
              <a:off x="3898" y="1454"/>
              <a:ext cx="317"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r>
                <a:rPr lang="it-IT" altLang="it-IT" sz="1800" b="1" i="0">
                  <a:solidFill>
                    <a:schemeClr val="tx1"/>
                  </a:solidFill>
                </a:rPr>
                <a:t>7</a:t>
              </a:r>
            </a:p>
          </p:txBody>
        </p:sp>
        <p:sp>
          <p:nvSpPr>
            <p:cNvPr id="21" name="Oval 122">
              <a:extLst>
                <a:ext uri="{FF2B5EF4-FFF2-40B4-BE49-F238E27FC236}">
                  <a16:creationId xmlns:a16="http://schemas.microsoft.com/office/drawing/2014/main" id="{549F0FFA-6548-720C-0693-FE4BA272477C}"/>
                </a:ext>
              </a:extLst>
            </p:cNvPr>
            <p:cNvSpPr>
              <a:spLocks noChangeAspect="1" noChangeArrowheads="1"/>
            </p:cNvSpPr>
            <p:nvPr/>
          </p:nvSpPr>
          <p:spPr bwMode="auto">
            <a:xfrm>
              <a:off x="1540" y="1475"/>
              <a:ext cx="204" cy="205"/>
            </a:xfrm>
            <a:prstGeom prst="ellipse">
              <a:avLst/>
            </a:prstGeom>
            <a:solidFill>
              <a:srgbClr val="FFFFFF"/>
            </a:solidFill>
            <a:ln w="19050">
              <a:solidFill>
                <a:srgbClr val="000000"/>
              </a:solidFill>
              <a:round/>
              <a:headEnd/>
              <a:tailEnd/>
            </a:ln>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pPr eaLnBrk="1" hangingPunct="1"/>
              <a:endParaRPr lang="it-IT" altLang="it-IT"/>
            </a:p>
          </p:txBody>
        </p:sp>
        <p:sp>
          <p:nvSpPr>
            <p:cNvPr id="22" name="Text Box 123">
              <a:extLst>
                <a:ext uri="{FF2B5EF4-FFF2-40B4-BE49-F238E27FC236}">
                  <a16:creationId xmlns:a16="http://schemas.microsoft.com/office/drawing/2014/main" id="{7A7F2D8E-D37E-A95C-AB60-A701D1ACC54E}"/>
                </a:ext>
              </a:extLst>
            </p:cNvPr>
            <p:cNvSpPr txBox="1">
              <a:spLocks noChangeAspect="1" noChangeArrowheads="1"/>
            </p:cNvSpPr>
            <p:nvPr/>
          </p:nvSpPr>
          <p:spPr bwMode="auto">
            <a:xfrm>
              <a:off x="1483" y="1454"/>
              <a:ext cx="317"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r>
                <a:rPr lang="it-IT" altLang="it-IT" sz="1800" b="1" i="0">
                  <a:solidFill>
                    <a:schemeClr val="tx1"/>
                  </a:solidFill>
                </a:rPr>
                <a:t>2</a:t>
              </a:r>
            </a:p>
          </p:txBody>
        </p:sp>
        <p:sp>
          <p:nvSpPr>
            <p:cNvPr id="23" name="Oval 124">
              <a:extLst>
                <a:ext uri="{FF2B5EF4-FFF2-40B4-BE49-F238E27FC236}">
                  <a16:creationId xmlns:a16="http://schemas.microsoft.com/office/drawing/2014/main" id="{09C29925-B8BD-40D1-6183-7135B7A6C87B}"/>
                </a:ext>
              </a:extLst>
            </p:cNvPr>
            <p:cNvSpPr>
              <a:spLocks noChangeAspect="1" noChangeArrowheads="1"/>
            </p:cNvSpPr>
            <p:nvPr/>
          </p:nvSpPr>
          <p:spPr bwMode="auto">
            <a:xfrm>
              <a:off x="1548" y="2095"/>
              <a:ext cx="204" cy="204"/>
            </a:xfrm>
            <a:prstGeom prst="ellipse">
              <a:avLst/>
            </a:prstGeom>
            <a:solidFill>
              <a:srgbClr val="FFFFFF"/>
            </a:solidFill>
            <a:ln w="19050">
              <a:solidFill>
                <a:srgbClr val="000000"/>
              </a:solidFill>
              <a:round/>
              <a:headEnd/>
              <a:tailEnd/>
            </a:ln>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pPr eaLnBrk="1" hangingPunct="1"/>
              <a:endParaRPr lang="it-IT" altLang="it-IT"/>
            </a:p>
          </p:txBody>
        </p:sp>
        <p:sp>
          <p:nvSpPr>
            <p:cNvPr id="24" name="Text Box 125">
              <a:extLst>
                <a:ext uri="{FF2B5EF4-FFF2-40B4-BE49-F238E27FC236}">
                  <a16:creationId xmlns:a16="http://schemas.microsoft.com/office/drawing/2014/main" id="{46979CEE-7FD0-0AEE-B89E-EBABC73B0424}"/>
                </a:ext>
              </a:extLst>
            </p:cNvPr>
            <p:cNvSpPr txBox="1">
              <a:spLocks noChangeAspect="1" noChangeArrowheads="1"/>
            </p:cNvSpPr>
            <p:nvPr/>
          </p:nvSpPr>
          <p:spPr bwMode="auto">
            <a:xfrm>
              <a:off x="1492" y="2074"/>
              <a:ext cx="316"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r>
                <a:rPr lang="it-IT" altLang="it-IT" sz="1800" b="1" i="0">
                  <a:solidFill>
                    <a:schemeClr val="tx1"/>
                  </a:solidFill>
                </a:rPr>
                <a:t>3</a:t>
              </a:r>
            </a:p>
          </p:txBody>
        </p:sp>
        <p:sp>
          <p:nvSpPr>
            <p:cNvPr id="25" name="Oval 126">
              <a:extLst>
                <a:ext uri="{FF2B5EF4-FFF2-40B4-BE49-F238E27FC236}">
                  <a16:creationId xmlns:a16="http://schemas.microsoft.com/office/drawing/2014/main" id="{46FF7E42-822D-1CBC-523F-278DDA2BE805}"/>
                </a:ext>
              </a:extLst>
            </p:cNvPr>
            <p:cNvSpPr>
              <a:spLocks noChangeAspect="1" noChangeArrowheads="1"/>
            </p:cNvSpPr>
            <p:nvPr/>
          </p:nvSpPr>
          <p:spPr bwMode="auto">
            <a:xfrm>
              <a:off x="1546" y="870"/>
              <a:ext cx="205" cy="205"/>
            </a:xfrm>
            <a:prstGeom prst="ellipse">
              <a:avLst/>
            </a:prstGeom>
            <a:solidFill>
              <a:srgbClr val="FFFFFF"/>
            </a:solidFill>
            <a:ln w="19050">
              <a:solidFill>
                <a:srgbClr val="000000"/>
              </a:solidFill>
              <a:round/>
              <a:headEnd/>
              <a:tailEnd/>
            </a:ln>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pPr eaLnBrk="1" hangingPunct="1"/>
              <a:endParaRPr lang="it-IT" altLang="it-IT"/>
            </a:p>
          </p:txBody>
        </p:sp>
        <p:sp>
          <p:nvSpPr>
            <p:cNvPr id="26" name="Text Box 127">
              <a:extLst>
                <a:ext uri="{FF2B5EF4-FFF2-40B4-BE49-F238E27FC236}">
                  <a16:creationId xmlns:a16="http://schemas.microsoft.com/office/drawing/2014/main" id="{F37A20D5-6824-CE13-DF47-09CC12DFC1BD}"/>
                </a:ext>
              </a:extLst>
            </p:cNvPr>
            <p:cNvSpPr txBox="1">
              <a:spLocks noChangeAspect="1" noChangeArrowheads="1"/>
            </p:cNvSpPr>
            <p:nvPr/>
          </p:nvSpPr>
          <p:spPr bwMode="auto">
            <a:xfrm>
              <a:off x="1490" y="849"/>
              <a:ext cx="316"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r>
                <a:rPr lang="it-IT" altLang="it-IT" sz="1800" b="1" i="0">
                  <a:solidFill>
                    <a:schemeClr val="tx1"/>
                  </a:solidFill>
                </a:rPr>
                <a:t>1</a:t>
              </a:r>
            </a:p>
          </p:txBody>
        </p:sp>
        <p:sp>
          <p:nvSpPr>
            <p:cNvPr id="27" name="Oval 128">
              <a:extLst>
                <a:ext uri="{FF2B5EF4-FFF2-40B4-BE49-F238E27FC236}">
                  <a16:creationId xmlns:a16="http://schemas.microsoft.com/office/drawing/2014/main" id="{7AB5AD14-AC0C-E679-A438-BD40F1B59676}"/>
                </a:ext>
              </a:extLst>
            </p:cNvPr>
            <p:cNvSpPr>
              <a:spLocks noChangeAspect="1" noChangeArrowheads="1"/>
            </p:cNvSpPr>
            <p:nvPr/>
          </p:nvSpPr>
          <p:spPr bwMode="auto">
            <a:xfrm>
              <a:off x="3959" y="2095"/>
              <a:ext cx="205" cy="204"/>
            </a:xfrm>
            <a:prstGeom prst="ellipse">
              <a:avLst/>
            </a:prstGeom>
            <a:solidFill>
              <a:srgbClr val="FFFFFF"/>
            </a:solidFill>
            <a:ln w="19050">
              <a:solidFill>
                <a:srgbClr val="000000"/>
              </a:solidFill>
              <a:round/>
              <a:headEnd/>
              <a:tailEnd/>
            </a:ln>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pPr eaLnBrk="1" hangingPunct="1"/>
              <a:endParaRPr lang="it-IT" altLang="it-IT"/>
            </a:p>
          </p:txBody>
        </p:sp>
        <p:sp>
          <p:nvSpPr>
            <p:cNvPr id="28" name="Text Box 129">
              <a:extLst>
                <a:ext uri="{FF2B5EF4-FFF2-40B4-BE49-F238E27FC236}">
                  <a16:creationId xmlns:a16="http://schemas.microsoft.com/office/drawing/2014/main" id="{D9A3E8B8-2310-F6C8-6E0D-0222EE4922F1}"/>
                </a:ext>
              </a:extLst>
            </p:cNvPr>
            <p:cNvSpPr txBox="1">
              <a:spLocks noChangeAspect="1" noChangeArrowheads="1"/>
            </p:cNvSpPr>
            <p:nvPr/>
          </p:nvSpPr>
          <p:spPr bwMode="auto">
            <a:xfrm>
              <a:off x="3903" y="2074"/>
              <a:ext cx="316"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r>
                <a:rPr lang="it-IT" altLang="it-IT" sz="1800" b="1" i="0">
                  <a:solidFill>
                    <a:schemeClr val="tx1"/>
                  </a:solidFill>
                </a:rPr>
                <a:t>6</a:t>
              </a:r>
            </a:p>
          </p:txBody>
        </p:sp>
        <p:sp>
          <p:nvSpPr>
            <p:cNvPr id="29" name="Oval 130">
              <a:extLst>
                <a:ext uri="{FF2B5EF4-FFF2-40B4-BE49-F238E27FC236}">
                  <a16:creationId xmlns:a16="http://schemas.microsoft.com/office/drawing/2014/main" id="{35DD7345-38F8-AAB5-0036-75D2DAC2F72A}"/>
                </a:ext>
              </a:extLst>
            </p:cNvPr>
            <p:cNvSpPr>
              <a:spLocks noChangeAspect="1" noChangeArrowheads="1"/>
            </p:cNvSpPr>
            <p:nvPr/>
          </p:nvSpPr>
          <p:spPr bwMode="auto">
            <a:xfrm>
              <a:off x="3957" y="870"/>
              <a:ext cx="205" cy="205"/>
            </a:xfrm>
            <a:prstGeom prst="ellipse">
              <a:avLst/>
            </a:prstGeom>
            <a:solidFill>
              <a:srgbClr val="FFFFFF"/>
            </a:solidFill>
            <a:ln w="19050">
              <a:solidFill>
                <a:srgbClr val="000000"/>
              </a:solidFill>
              <a:round/>
              <a:headEnd/>
              <a:tailEnd/>
            </a:ln>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pPr eaLnBrk="1" hangingPunct="1"/>
              <a:endParaRPr lang="it-IT" altLang="it-IT"/>
            </a:p>
          </p:txBody>
        </p:sp>
        <p:sp>
          <p:nvSpPr>
            <p:cNvPr id="30" name="Text Box 131">
              <a:extLst>
                <a:ext uri="{FF2B5EF4-FFF2-40B4-BE49-F238E27FC236}">
                  <a16:creationId xmlns:a16="http://schemas.microsoft.com/office/drawing/2014/main" id="{F5578C47-FE3D-CD3F-6421-CF0AD1F822CB}"/>
                </a:ext>
              </a:extLst>
            </p:cNvPr>
            <p:cNvSpPr txBox="1">
              <a:spLocks noChangeAspect="1" noChangeArrowheads="1"/>
            </p:cNvSpPr>
            <p:nvPr/>
          </p:nvSpPr>
          <p:spPr bwMode="auto">
            <a:xfrm>
              <a:off x="3901" y="849"/>
              <a:ext cx="317"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r>
                <a:rPr lang="it-IT" altLang="it-IT" sz="1800" b="1" i="0">
                  <a:solidFill>
                    <a:schemeClr val="tx1"/>
                  </a:solidFill>
                </a:rPr>
                <a:t>5</a:t>
              </a:r>
            </a:p>
          </p:txBody>
        </p:sp>
      </p:grpSp>
      <p:grpSp>
        <p:nvGrpSpPr>
          <p:cNvPr id="31" name="Group 132">
            <a:extLst>
              <a:ext uri="{FF2B5EF4-FFF2-40B4-BE49-F238E27FC236}">
                <a16:creationId xmlns:a16="http://schemas.microsoft.com/office/drawing/2014/main" id="{197DB806-E98A-A014-BD54-600EA12242EB}"/>
              </a:ext>
            </a:extLst>
          </p:cNvPr>
          <p:cNvGrpSpPr>
            <a:grpSpLocks/>
          </p:cNvGrpSpPr>
          <p:nvPr/>
        </p:nvGrpSpPr>
        <p:grpSpPr bwMode="auto">
          <a:xfrm>
            <a:off x="2044700" y="1244600"/>
            <a:ext cx="5176838" cy="2405063"/>
            <a:chOff x="1288" y="784"/>
            <a:chExt cx="3261" cy="1515"/>
          </a:xfrm>
        </p:grpSpPr>
        <p:sp>
          <p:nvSpPr>
            <p:cNvPr id="32" name="Text Box 133">
              <a:extLst>
                <a:ext uri="{FF2B5EF4-FFF2-40B4-BE49-F238E27FC236}">
                  <a16:creationId xmlns:a16="http://schemas.microsoft.com/office/drawing/2014/main" id="{31EA0829-E652-363E-AB95-EEE1DBB8F568}"/>
                </a:ext>
              </a:extLst>
            </p:cNvPr>
            <p:cNvSpPr txBox="1">
              <a:spLocks noChangeAspect="1" noChangeArrowheads="1"/>
            </p:cNvSpPr>
            <p:nvPr/>
          </p:nvSpPr>
          <p:spPr bwMode="auto">
            <a:xfrm>
              <a:off x="3397" y="1376"/>
              <a:ext cx="316"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r>
                <a:rPr lang="it-IT" altLang="it-IT" sz="1800" b="1" i="0">
                  <a:solidFill>
                    <a:schemeClr val="tx1"/>
                  </a:solidFill>
                </a:rPr>
                <a:t>6</a:t>
              </a:r>
            </a:p>
          </p:txBody>
        </p:sp>
        <p:sp>
          <p:nvSpPr>
            <p:cNvPr id="33" name="Text Box 134">
              <a:extLst>
                <a:ext uri="{FF2B5EF4-FFF2-40B4-BE49-F238E27FC236}">
                  <a16:creationId xmlns:a16="http://schemas.microsoft.com/office/drawing/2014/main" id="{E3B008FE-2924-9FB6-02B4-6C86A59FCE32}"/>
                </a:ext>
              </a:extLst>
            </p:cNvPr>
            <p:cNvSpPr txBox="1">
              <a:spLocks noChangeAspect="1" noChangeArrowheads="1"/>
            </p:cNvSpPr>
            <p:nvPr/>
          </p:nvSpPr>
          <p:spPr bwMode="auto">
            <a:xfrm>
              <a:off x="1434" y="1168"/>
              <a:ext cx="317"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r>
                <a:rPr lang="it-IT" altLang="it-IT" sz="1800" b="1" i="0">
                  <a:solidFill>
                    <a:schemeClr val="tx1"/>
                  </a:solidFill>
                </a:rPr>
                <a:t>1</a:t>
              </a:r>
            </a:p>
          </p:txBody>
        </p:sp>
        <p:sp>
          <p:nvSpPr>
            <p:cNvPr id="34" name="Text Box 135">
              <a:extLst>
                <a:ext uri="{FF2B5EF4-FFF2-40B4-BE49-F238E27FC236}">
                  <a16:creationId xmlns:a16="http://schemas.microsoft.com/office/drawing/2014/main" id="{6AC288A4-F689-874E-90B6-5EE58B59905F}"/>
                </a:ext>
              </a:extLst>
            </p:cNvPr>
            <p:cNvSpPr txBox="1">
              <a:spLocks noChangeAspect="1" noChangeArrowheads="1"/>
            </p:cNvSpPr>
            <p:nvPr/>
          </p:nvSpPr>
          <p:spPr bwMode="auto">
            <a:xfrm>
              <a:off x="3255" y="1662"/>
              <a:ext cx="317"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r>
                <a:rPr lang="it-IT" altLang="it-IT" sz="1800" b="1" i="0">
                  <a:solidFill>
                    <a:schemeClr val="tx1"/>
                  </a:solidFill>
                </a:rPr>
                <a:t>5</a:t>
              </a:r>
            </a:p>
          </p:txBody>
        </p:sp>
        <p:sp>
          <p:nvSpPr>
            <p:cNvPr id="35" name="Text Box 136">
              <a:extLst>
                <a:ext uri="{FF2B5EF4-FFF2-40B4-BE49-F238E27FC236}">
                  <a16:creationId xmlns:a16="http://schemas.microsoft.com/office/drawing/2014/main" id="{F277F18A-C9C2-06F3-4D9F-93246B6C17B5}"/>
                </a:ext>
              </a:extLst>
            </p:cNvPr>
            <p:cNvSpPr txBox="1">
              <a:spLocks noChangeAspect="1" noChangeArrowheads="1"/>
            </p:cNvSpPr>
            <p:nvPr/>
          </p:nvSpPr>
          <p:spPr bwMode="auto">
            <a:xfrm>
              <a:off x="2698" y="2014"/>
              <a:ext cx="317"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r>
                <a:rPr lang="it-IT" altLang="it-IT" sz="1800" b="1" i="0">
                  <a:solidFill>
                    <a:schemeClr val="tx1"/>
                  </a:solidFill>
                </a:rPr>
                <a:t>6</a:t>
              </a:r>
            </a:p>
          </p:txBody>
        </p:sp>
        <p:sp>
          <p:nvSpPr>
            <p:cNvPr id="36" name="Text Box 137">
              <a:extLst>
                <a:ext uri="{FF2B5EF4-FFF2-40B4-BE49-F238E27FC236}">
                  <a16:creationId xmlns:a16="http://schemas.microsoft.com/office/drawing/2014/main" id="{ABC51BB0-0B6E-C69F-3A58-46BC107DD650}"/>
                </a:ext>
              </a:extLst>
            </p:cNvPr>
            <p:cNvSpPr txBox="1">
              <a:spLocks noChangeAspect="1" noChangeArrowheads="1"/>
            </p:cNvSpPr>
            <p:nvPr/>
          </p:nvSpPr>
          <p:spPr bwMode="auto">
            <a:xfrm>
              <a:off x="2264" y="1144"/>
              <a:ext cx="316"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r>
                <a:rPr lang="it-IT" altLang="it-IT" sz="1800" b="1" i="0">
                  <a:solidFill>
                    <a:schemeClr val="tx1"/>
                  </a:solidFill>
                </a:rPr>
                <a:t>7</a:t>
              </a:r>
            </a:p>
          </p:txBody>
        </p:sp>
        <p:sp>
          <p:nvSpPr>
            <p:cNvPr id="37" name="Text Box 138">
              <a:extLst>
                <a:ext uri="{FF2B5EF4-FFF2-40B4-BE49-F238E27FC236}">
                  <a16:creationId xmlns:a16="http://schemas.microsoft.com/office/drawing/2014/main" id="{3C159189-CD0C-7A7F-906A-006DB52BAFD3}"/>
                </a:ext>
              </a:extLst>
            </p:cNvPr>
            <p:cNvSpPr txBox="1">
              <a:spLocks noChangeAspect="1" noChangeArrowheads="1"/>
            </p:cNvSpPr>
            <p:nvPr/>
          </p:nvSpPr>
          <p:spPr bwMode="auto">
            <a:xfrm>
              <a:off x="2108" y="1381"/>
              <a:ext cx="316"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r>
                <a:rPr lang="it-IT" altLang="it-IT" sz="1800" b="1" i="0">
                  <a:solidFill>
                    <a:schemeClr val="tx1"/>
                  </a:solidFill>
                </a:rPr>
                <a:t>10</a:t>
              </a:r>
            </a:p>
          </p:txBody>
        </p:sp>
        <p:sp>
          <p:nvSpPr>
            <p:cNvPr id="38" name="Text Box 139">
              <a:extLst>
                <a:ext uri="{FF2B5EF4-FFF2-40B4-BE49-F238E27FC236}">
                  <a16:creationId xmlns:a16="http://schemas.microsoft.com/office/drawing/2014/main" id="{CC0DFA06-3939-AC77-77A7-ABA9AC22C842}"/>
                </a:ext>
              </a:extLst>
            </p:cNvPr>
            <p:cNvSpPr txBox="1">
              <a:spLocks noChangeAspect="1" noChangeArrowheads="1"/>
            </p:cNvSpPr>
            <p:nvPr/>
          </p:nvSpPr>
          <p:spPr bwMode="auto">
            <a:xfrm>
              <a:off x="1425" y="1744"/>
              <a:ext cx="317"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r>
                <a:rPr lang="it-IT" altLang="it-IT" sz="1800" b="1" i="0">
                  <a:solidFill>
                    <a:schemeClr val="tx1"/>
                  </a:solidFill>
                </a:rPr>
                <a:t>8</a:t>
              </a:r>
            </a:p>
          </p:txBody>
        </p:sp>
        <p:sp>
          <p:nvSpPr>
            <p:cNvPr id="39" name="Text Box 140">
              <a:extLst>
                <a:ext uri="{FF2B5EF4-FFF2-40B4-BE49-F238E27FC236}">
                  <a16:creationId xmlns:a16="http://schemas.microsoft.com/office/drawing/2014/main" id="{07A6A306-73D8-BCE2-06A0-78D758748196}"/>
                </a:ext>
              </a:extLst>
            </p:cNvPr>
            <p:cNvSpPr txBox="1">
              <a:spLocks noChangeAspect="1" noChangeArrowheads="1"/>
            </p:cNvSpPr>
            <p:nvPr/>
          </p:nvSpPr>
          <p:spPr bwMode="auto">
            <a:xfrm>
              <a:off x="4032" y="1135"/>
              <a:ext cx="317"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pPr algn="l"/>
              <a:r>
                <a:rPr lang="it-IT" altLang="it-IT" sz="1800" b="1" i="0">
                  <a:solidFill>
                    <a:schemeClr val="tx1"/>
                  </a:solidFill>
                </a:rPr>
                <a:t>3</a:t>
              </a:r>
            </a:p>
          </p:txBody>
        </p:sp>
        <p:sp>
          <p:nvSpPr>
            <p:cNvPr id="40" name="Text Box 141">
              <a:extLst>
                <a:ext uri="{FF2B5EF4-FFF2-40B4-BE49-F238E27FC236}">
                  <a16:creationId xmlns:a16="http://schemas.microsoft.com/office/drawing/2014/main" id="{C8D2081C-A3F2-5B39-FCA3-184F7FBD152B}"/>
                </a:ext>
              </a:extLst>
            </p:cNvPr>
            <p:cNvSpPr txBox="1">
              <a:spLocks noChangeAspect="1" noChangeArrowheads="1"/>
            </p:cNvSpPr>
            <p:nvPr/>
          </p:nvSpPr>
          <p:spPr bwMode="auto">
            <a:xfrm>
              <a:off x="3139" y="1144"/>
              <a:ext cx="316"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r>
                <a:rPr lang="it-IT" altLang="it-IT" sz="1800" b="1" i="0">
                  <a:solidFill>
                    <a:schemeClr val="tx1"/>
                  </a:solidFill>
                </a:rPr>
                <a:t>8</a:t>
              </a:r>
            </a:p>
          </p:txBody>
        </p:sp>
        <p:sp>
          <p:nvSpPr>
            <p:cNvPr id="41" name="Text Box 142">
              <a:extLst>
                <a:ext uri="{FF2B5EF4-FFF2-40B4-BE49-F238E27FC236}">
                  <a16:creationId xmlns:a16="http://schemas.microsoft.com/office/drawing/2014/main" id="{D96D1F2E-B998-0AC0-91EA-A160EBEA0D00}"/>
                </a:ext>
              </a:extLst>
            </p:cNvPr>
            <p:cNvSpPr txBox="1">
              <a:spLocks noChangeAspect="1" noChangeArrowheads="1"/>
            </p:cNvSpPr>
            <p:nvPr/>
          </p:nvSpPr>
          <p:spPr bwMode="auto">
            <a:xfrm>
              <a:off x="2698" y="784"/>
              <a:ext cx="317"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r>
                <a:rPr lang="it-IT" altLang="it-IT" sz="1800" b="1" i="0">
                  <a:solidFill>
                    <a:schemeClr val="tx1"/>
                  </a:solidFill>
                </a:rPr>
                <a:t>8</a:t>
              </a:r>
            </a:p>
          </p:txBody>
        </p:sp>
        <p:sp>
          <p:nvSpPr>
            <p:cNvPr id="42" name="Text Box 143">
              <a:extLst>
                <a:ext uri="{FF2B5EF4-FFF2-40B4-BE49-F238E27FC236}">
                  <a16:creationId xmlns:a16="http://schemas.microsoft.com/office/drawing/2014/main" id="{9A5B3140-E487-3107-589D-F1E8183C2BA4}"/>
                </a:ext>
              </a:extLst>
            </p:cNvPr>
            <p:cNvSpPr txBox="1">
              <a:spLocks noChangeAspect="1" noChangeArrowheads="1"/>
            </p:cNvSpPr>
            <p:nvPr/>
          </p:nvSpPr>
          <p:spPr bwMode="auto">
            <a:xfrm>
              <a:off x="2157" y="1661"/>
              <a:ext cx="316"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r>
                <a:rPr lang="it-IT" altLang="it-IT" sz="1800" b="1" i="0">
                  <a:solidFill>
                    <a:schemeClr val="tx1"/>
                  </a:solidFill>
                </a:rPr>
                <a:t>2</a:t>
              </a:r>
            </a:p>
          </p:txBody>
        </p:sp>
        <p:sp>
          <p:nvSpPr>
            <p:cNvPr id="43" name="Text Box 144">
              <a:extLst>
                <a:ext uri="{FF2B5EF4-FFF2-40B4-BE49-F238E27FC236}">
                  <a16:creationId xmlns:a16="http://schemas.microsoft.com/office/drawing/2014/main" id="{9EA59954-9081-AFF9-8BD1-96E24FFA3366}"/>
                </a:ext>
              </a:extLst>
            </p:cNvPr>
            <p:cNvSpPr txBox="1">
              <a:spLocks noChangeAspect="1" noChangeArrowheads="1"/>
            </p:cNvSpPr>
            <p:nvPr/>
          </p:nvSpPr>
          <p:spPr bwMode="auto">
            <a:xfrm>
              <a:off x="4034" y="1729"/>
              <a:ext cx="285"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pPr algn="l"/>
              <a:r>
                <a:rPr lang="it-IT" altLang="it-IT" sz="1800" b="1" i="0">
                  <a:solidFill>
                    <a:schemeClr val="tx1"/>
                  </a:solidFill>
                </a:rPr>
                <a:t>3</a:t>
              </a:r>
            </a:p>
          </p:txBody>
        </p:sp>
        <p:sp>
          <p:nvSpPr>
            <p:cNvPr id="44" name="Text Box 145">
              <a:extLst>
                <a:ext uri="{FF2B5EF4-FFF2-40B4-BE49-F238E27FC236}">
                  <a16:creationId xmlns:a16="http://schemas.microsoft.com/office/drawing/2014/main" id="{2D7F9783-F2E3-8ED5-94A7-C96A5DC267C5}"/>
                </a:ext>
              </a:extLst>
            </p:cNvPr>
            <p:cNvSpPr txBox="1">
              <a:spLocks noChangeAspect="1" noChangeArrowheads="1"/>
            </p:cNvSpPr>
            <p:nvPr/>
          </p:nvSpPr>
          <p:spPr bwMode="auto">
            <a:xfrm>
              <a:off x="1288" y="1457"/>
              <a:ext cx="285"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rIns="0"/>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pPr algn="l"/>
              <a:r>
                <a:rPr lang="it-IT" altLang="it-IT" sz="1800" b="1" i="0">
                  <a:solidFill>
                    <a:schemeClr val="tx1"/>
                  </a:solidFill>
                </a:rPr>
                <a:t>8</a:t>
              </a:r>
            </a:p>
          </p:txBody>
        </p:sp>
        <p:sp>
          <p:nvSpPr>
            <p:cNvPr id="45" name="Text Box 146">
              <a:extLst>
                <a:ext uri="{FF2B5EF4-FFF2-40B4-BE49-F238E27FC236}">
                  <a16:creationId xmlns:a16="http://schemas.microsoft.com/office/drawing/2014/main" id="{8068B411-3691-BA73-6AA9-CC9238E45C92}"/>
                </a:ext>
              </a:extLst>
            </p:cNvPr>
            <p:cNvSpPr txBox="1">
              <a:spLocks noChangeAspect="1" noChangeArrowheads="1"/>
            </p:cNvSpPr>
            <p:nvPr/>
          </p:nvSpPr>
          <p:spPr bwMode="auto">
            <a:xfrm>
              <a:off x="4232" y="1434"/>
              <a:ext cx="317"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r>
                <a:rPr lang="it-IT" altLang="it-IT" sz="1800" b="1" i="0">
                  <a:solidFill>
                    <a:schemeClr val="tx1"/>
                  </a:solidFill>
                </a:rPr>
                <a:t>4</a:t>
              </a:r>
            </a:p>
          </p:txBody>
        </p:sp>
      </p:grpSp>
      <p:grpSp>
        <p:nvGrpSpPr>
          <p:cNvPr id="46" name="Group 147">
            <a:extLst>
              <a:ext uri="{FF2B5EF4-FFF2-40B4-BE49-F238E27FC236}">
                <a16:creationId xmlns:a16="http://schemas.microsoft.com/office/drawing/2014/main" id="{DF891877-B6CA-CC70-F898-62926C8EF1A3}"/>
              </a:ext>
            </a:extLst>
          </p:cNvPr>
          <p:cNvGrpSpPr>
            <a:grpSpLocks/>
          </p:cNvGrpSpPr>
          <p:nvPr/>
        </p:nvGrpSpPr>
        <p:grpSpPr bwMode="auto">
          <a:xfrm>
            <a:off x="1931988" y="1549400"/>
            <a:ext cx="5202237" cy="1952625"/>
            <a:chOff x="1217" y="976"/>
            <a:chExt cx="3277" cy="1230"/>
          </a:xfrm>
        </p:grpSpPr>
        <p:sp>
          <p:nvSpPr>
            <p:cNvPr id="47" name="Line 148">
              <a:extLst>
                <a:ext uri="{FF2B5EF4-FFF2-40B4-BE49-F238E27FC236}">
                  <a16:creationId xmlns:a16="http://schemas.microsoft.com/office/drawing/2014/main" id="{17EADC6B-F753-42F7-4634-57CDD206EABF}"/>
                </a:ext>
              </a:extLst>
            </p:cNvPr>
            <p:cNvSpPr>
              <a:spLocks noChangeAspect="1" noChangeShapeType="1"/>
            </p:cNvSpPr>
            <p:nvPr/>
          </p:nvSpPr>
          <p:spPr bwMode="auto">
            <a:xfrm>
              <a:off x="1751" y="976"/>
              <a:ext cx="220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48" name="Line 149">
              <a:extLst>
                <a:ext uri="{FF2B5EF4-FFF2-40B4-BE49-F238E27FC236}">
                  <a16:creationId xmlns:a16="http://schemas.microsoft.com/office/drawing/2014/main" id="{C348517E-6A3C-9D97-A68E-B8328C1DE40B}"/>
                </a:ext>
              </a:extLst>
            </p:cNvPr>
            <p:cNvSpPr>
              <a:spLocks noChangeAspect="1" noChangeShapeType="1"/>
            </p:cNvSpPr>
            <p:nvPr/>
          </p:nvSpPr>
          <p:spPr bwMode="auto">
            <a:xfrm>
              <a:off x="1645" y="1075"/>
              <a:ext cx="0" cy="4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49" name="Line 150">
              <a:extLst>
                <a:ext uri="{FF2B5EF4-FFF2-40B4-BE49-F238E27FC236}">
                  <a16:creationId xmlns:a16="http://schemas.microsoft.com/office/drawing/2014/main" id="{5D5AF7ED-D42E-2CF8-2B51-AFC10A6D6A4F}"/>
                </a:ext>
              </a:extLst>
            </p:cNvPr>
            <p:cNvSpPr>
              <a:spLocks noChangeAspect="1" noChangeShapeType="1"/>
            </p:cNvSpPr>
            <p:nvPr/>
          </p:nvSpPr>
          <p:spPr bwMode="auto">
            <a:xfrm>
              <a:off x="1758" y="2206"/>
              <a:ext cx="220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50" name="Freeform 151">
              <a:extLst>
                <a:ext uri="{FF2B5EF4-FFF2-40B4-BE49-F238E27FC236}">
                  <a16:creationId xmlns:a16="http://schemas.microsoft.com/office/drawing/2014/main" id="{98896EF4-4DC5-E4BC-E4C7-E0E24FC2246C}"/>
                </a:ext>
              </a:extLst>
            </p:cNvPr>
            <p:cNvSpPr>
              <a:spLocks noChangeAspect="1"/>
            </p:cNvSpPr>
            <p:nvPr/>
          </p:nvSpPr>
          <p:spPr bwMode="auto">
            <a:xfrm>
              <a:off x="1740" y="1021"/>
              <a:ext cx="1026" cy="503"/>
            </a:xfrm>
            <a:custGeom>
              <a:avLst/>
              <a:gdLst>
                <a:gd name="T0" fmla="*/ 0 w 1710"/>
                <a:gd name="T1" fmla="*/ 0 h 838"/>
                <a:gd name="T2" fmla="*/ 133 w 1710"/>
                <a:gd name="T3" fmla="*/ 65 h 838"/>
                <a:gd name="T4" fmla="*/ 0 60000 65536"/>
                <a:gd name="T5" fmla="*/ 0 60000 65536"/>
                <a:gd name="T6" fmla="*/ 0 w 1710"/>
                <a:gd name="T7" fmla="*/ 0 h 838"/>
                <a:gd name="T8" fmla="*/ 1710 w 1710"/>
                <a:gd name="T9" fmla="*/ 838 h 838"/>
              </a:gdLst>
              <a:ahLst/>
              <a:cxnLst>
                <a:cxn ang="T4">
                  <a:pos x="T0" y="T1"/>
                </a:cxn>
                <a:cxn ang="T5">
                  <a:pos x="T2" y="T3"/>
                </a:cxn>
              </a:cxnLst>
              <a:rect l="T6" t="T7" r="T8" b="T9"/>
              <a:pathLst>
                <a:path w="1710" h="838">
                  <a:moveTo>
                    <a:pt x="0" y="0"/>
                  </a:moveTo>
                  <a:lnTo>
                    <a:pt x="1710" y="838"/>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51" name="Freeform 152">
              <a:extLst>
                <a:ext uri="{FF2B5EF4-FFF2-40B4-BE49-F238E27FC236}">
                  <a16:creationId xmlns:a16="http://schemas.microsoft.com/office/drawing/2014/main" id="{BCD9DEAE-049D-D91D-85C0-D946BCCA5ACB}"/>
                </a:ext>
              </a:extLst>
            </p:cNvPr>
            <p:cNvSpPr>
              <a:spLocks noChangeAspect="1"/>
            </p:cNvSpPr>
            <p:nvPr/>
          </p:nvSpPr>
          <p:spPr bwMode="auto">
            <a:xfrm flipH="1">
              <a:off x="2939" y="1016"/>
              <a:ext cx="1026" cy="502"/>
            </a:xfrm>
            <a:custGeom>
              <a:avLst/>
              <a:gdLst>
                <a:gd name="T0" fmla="*/ 0 w 1710"/>
                <a:gd name="T1" fmla="*/ 0 h 838"/>
                <a:gd name="T2" fmla="*/ 133 w 1710"/>
                <a:gd name="T3" fmla="*/ 65 h 838"/>
                <a:gd name="T4" fmla="*/ 0 60000 65536"/>
                <a:gd name="T5" fmla="*/ 0 60000 65536"/>
                <a:gd name="T6" fmla="*/ 0 w 1710"/>
                <a:gd name="T7" fmla="*/ 0 h 838"/>
                <a:gd name="T8" fmla="*/ 1710 w 1710"/>
                <a:gd name="T9" fmla="*/ 838 h 838"/>
              </a:gdLst>
              <a:ahLst/>
              <a:cxnLst>
                <a:cxn ang="T4">
                  <a:pos x="T0" y="T1"/>
                </a:cxn>
                <a:cxn ang="T5">
                  <a:pos x="T2" y="T3"/>
                </a:cxn>
              </a:cxnLst>
              <a:rect l="T6" t="T7" r="T8" b="T9"/>
              <a:pathLst>
                <a:path w="1710" h="838">
                  <a:moveTo>
                    <a:pt x="0" y="0"/>
                  </a:moveTo>
                  <a:lnTo>
                    <a:pt x="1710" y="838"/>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52" name="Freeform 153">
              <a:extLst>
                <a:ext uri="{FF2B5EF4-FFF2-40B4-BE49-F238E27FC236}">
                  <a16:creationId xmlns:a16="http://schemas.microsoft.com/office/drawing/2014/main" id="{FBBD35C3-3DB4-70DB-B3B9-DDB4F9509098}"/>
                </a:ext>
              </a:extLst>
            </p:cNvPr>
            <p:cNvSpPr>
              <a:spLocks noChangeAspect="1"/>
            </p:cNvSpPr>
            <p:nvPr/>
          </p:nvSpPr>
          <p:spPr bwMode="auto">
            <a:xfrm flipV="1">
              <a:off x="1735" y="1638"/>
              <a:ext cx="1026" cy="502"/>
            </a:xfrm>
            <a:custGeom>
              <a:avLst/>
              <a:gdLst>
                <a:gd name="T0" fmla="*/ 0 w 1710"/>
                <a:gd name="T1" fmla="*/ 0 h 838"/>
                <a:gd name="T2" fmla="*/ 133 w 1710"/>
                <a:gd name="T3" fmla="*/ 65 h 838"/>
                <a:gd name="T4" fmla="*/ 0 60000 65536"/>
                <a:gd name="T5" fmla="*/ 0 60000 65536"/>
                <a:gd name="T6" fmla="*/ 0 w 1710"/>
                <a:gd name="T7" fmla="*/ 0 h 838"/>
                <a:gd name="T8" fmla="*/ 1710 w 1710"/>
                <a:gd name="T9" fmla="*/ 838 h 838"/>
              </a:gdLst>
              <a:ahLst/>
              <a:cxnLst>
                <a:cxn ang="T4">
                  <a:pos x="T0" y="T1"/>
                </a:cxn>
                <a:cxn ang="T5">
                  <a:pos x="T2" y="T3"/>
                </a:cxn>
              </a:cxnLst>
              <a:rect l="T6" t="T7" r="T8" b="T9"/>
              <a:pathLst>
                <a:path w="1710" h="838">
                  <a:moveTo>
                    <a:pt x="0" y="0"/>
                  </a:moveTo>
                  <a:lnTo>
                    <a:pt x="1710" y="838"/>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53" name="Freeform 154">
              <a:extLst>
                <a:ext uri="{FF2B5EF4-FFF2-40B4-BE49-F238E27FC236}">
                  <a16:creationId xmlns:a16="http://schemas.microsoft.com/office/drawing/2014/main" id="{A616EEE1-28A6-CF32-B3AD-A233CD5BA612}"/>
                </a:ext>
              </a:extLst>
            </p:cNvPr>
            <p:cNvSpPr>
              <a:spLocks noChangeAspect="1"/>
            </p:cNvSpPr>
            <p:nvPr/>
          </p:nvSpPr>
          <p:spPr bwMode="auto">
            <a:xfrm flipH="1" flipV="1">
              <a:off x="2935" y="1643"/>
              <a:ext cx="1025" cy="502"/>
            </a:xfrm>
            <a:custGeom>
              <a:avLst/>
              <a:gdLst>
                <a:gd name="T0" fmla="*/ 0 w 1710"/>
                <a:gd name="T1" fmla="*/ 0 h 838"/>
                <a:gd name="T2" fmla="*/ 132 w 1710"/>
                <a:gd name="T3" fmla="*/ 65 h 838"/>
                <a:gd name="T4" fmla="*/ 0 60000 65536"/>
                <a:gd name="T5" fmla="*/ 0 60000 65536"/>
                <a:gd name="T6" fmla="*/ 0 w 1710"/>
                <a:gd name="T7" fmla="*/ 0 h 838"/>
                <a:gd name="T8" fmla="*/ 1710 w 1710"/>
                <a:gd name="T9" fmla="*/ 838 h 838"/>
              </a:gdLst>
              <a:ahLst/>
              <a:cxnLst>
                <a:cxn ang="T4">
                  <a:pos x="T0" y="T1"/>
                </a:cxn>
                <a:cxn ang="T5">
                  <a:pos x="T2" y="T3"/>
                </a:cxn>
              </a:cxnLst>
              <a:rect l="T6" t="T7" r="T8" b="T9"/>
              <a:pathLst>
                <a:path w="1710" h="838">
                  <a:moveTo>
                    <a:pt x="0" y="0"/>
                  </a:moveTo>
                  <a:lnTo>
                    <a:pt x="1710" y="838"/>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54" name="Line 155">
              <a:extLst>
                <a:ext uri="{FF2B5EF4-FFF2-40B4-BE49-F238E27FC236}">
                  <a16:creationId xmlns:a16="http://schemas.microsoft.com/office/drawing/2014/main" id="{1F4F4B50-14FC-A062-E73B-9C0992D7F5B3}"/>
                </a:ext>
              </a:extLst>
            </p:cNvPr>
            <p:cNvSpPr>
              <a:spLocks noChangeAspect="1" noChangeShapeType="1"/>
            </p:cNvSpPr>
            <p:nvPr/>
          </p:nvSpPr>
          <p:spPr bwMode="auto">
            <a:xfrm>
              <a:off x="1645" y="1678"/>
              <a:ext cx="0" cy="43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55" name="Line 156">
              <a:extLst>
                <a:ext uri="{FF2B5EF4-FFF2-40B4-BE49-F238E27FC236}">
                  <a16:creationId xmlns:a16="http://schemas.microsoft.com/office/drawing/2014/main" id="{897F10A0-CA5E-1A3C-1D7C-F9E02F00184F}"/>
                </a:ext>
              </a:extLst>
            </p:cNvPr>
            <p:cNvSpPr>
              <a:spLocks noChangeAspect="1" noChangeShapeType="1"/>
            </p:cNvSpPr>
            <p:nvPr/>
          </p:nvSpPr>
          <p:spPr bwMode="auto">
            <a:xfrm>
              <a:off x="1740" y="1573"/>
              <a:ext cx="102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56" name="Line 157">
              <a:extLst>
                <a:ext uri="{FF2B5EF4-FFF2-40B4-BE49-F238E27FC236}">
                  <a16:creationId xmlns:a16="http://schemas.microsoft.com/office/drawing/2014/main" id="{7212CC51-8981-D1CF-7BFA-990B8C50987A}"/>
                </a:ext>
              </a:extLst>
            </p:cNvPr>
            <p:cNvSpPr>
              <a:spLocks noChangeAspect="1" noChangeShapeType="1"/>
            </p:cNvSpPr>
            <p:nvPr/>
          </p:nvSpPr>
          <p:spPr bwMode="auto">
            <a:xfrm>
              <a:off x="4059" y="1078"/>
              <a:ext cx="0" cy="40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57" name="Line 158">
              <a:extLst>
                <a:ext uri="{FF2B5EF4-FFF2-40B4-BE49-F238E27FC236}">
                  <a16:creationId xmlns:a16="http://schemas.microsoft.com/office/drawing/2014/main" id="{8CDB2E05-D0D2-5F3A-E82B-0F8D6F5A8AD1}"/>
                </a:ext>
              </a:extLst>
            </p:cNvPr>
            <p:cNvSpPr>
              <a:spLocks noChangeAspect="1" noChangeShapeType="1"/>
            </p:cNvSpPr>
            <p:nvPr/>
          </p:nvSpPr>
          <p:spPr bwMode="auto">
            <a:xfrm>
              <a:off x="4059" y="1680"/>
              <a:ext cx="0" cy="42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58" name="Line 159">
              <a:extLst>
                <a:ext uri="{FF2B5EF4-FFF2-40B4-BE49-F238E27FC236}">
                  <a16:creationId xmlns:a16="http://schemas.microsoft.com/office/drawing/2014/main" id="{DAA0551F-1BD3-63A7-082F-2E6177E43CAA}"/>
                </a:ext>
              </a:extLst>
            </p:cNvPr>
            <p:cNvSpPr>
              <a:spLocks noChangeAspect="1" noChangeShapeType="1"/>
            </p:cNvSpPr>
            <p:nvPr/>
          </p:nvSpPr>
          <p:spPr bwMode="auto">
            <a:xfrm>
              <a:off x="2959" y="1573"/>
              <a:ext cx="99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59" name="Arc 160">
              <a:extLst>
                <a:ext uri="{FF2B5EF4-FFF2-40B4-BE49-F238E27FC236}">
                  <a16:creationId xmlns:a16="http://schemas.microsoft.com/office/drawing/2014/main" id="{303C8474-0779-2378-BCCA-24FF054CCDE0}"/>
                </a:ext>
              </a:extLst>
            </p:cNvPr>
            <p:cNvSpPr>
              <a:spLocks noChangeAspect="1"/>
            </p:cNvSpPr>
            <p:nvPr/>
          </p:nvSpPr>
          <p:spPr bwMode="auto">
            <a:xfrm rot="18900000" flipH="1">
              <a:off x="1215" y="1142"/>
              <a:ext cx="847" cy="844"/>
            </a:xfrm>
            <a:custGeom>
              <a:avLst/>
              <a:gdLst>
                <a:gd name="T0" fmla="*/ 0 w 21537"/>
                <a:gd name="T1" fmla="*/ 0 h 21457"/>
                <a:gd name="T2" fmla="*/ 0 w 21537"/>
                <a:gd name="T3" fmla="*/ 0 h 21457"/>
                <a:gd name="T4" fmla="*/ 0 w 21537"/>
                <a:gd name="T5" fmla="*/ 0 h 21457"/>
                <a:gd name="T6" fmla="*/ 0 60000 65536"/>
                <a:gd name="T7" fmla="*/ 0 60000 65536"/>
                <a:gd name="T8" fmla="*/ 0 60000 65536"/>
                <a:gd name="T9" fmla="*/ 0 w 21537"/>
                <a:gd name="T10" fmla="*/ 0 h 21457"/>
                <a:gd name="T11" fmla="*/ 21537 w 21537"/>
                <a:gd name="T12" fmla="*/ 21457 h 21457"/>
              </a:gdLst>
              <a:ahLst/>
              <a:cxnLst>
                <a:cxn ang="T6">
                  <a:pos x="T0" y="T1"/>
                </a:cxn>
                <a:cxn ang="T7">
                  <a:pos x="T2" y="T3"/>
                </a:cxn>
                <a:cxn ang="T8">
                  <a:pos x="T4" y="T5"/>
                </a:cxn>
              </a:cxnLst>
              <a:rect l="T9" t="T10" r="T11" b="T12"/>
              <a:pathLst>
                <a:path w="21537" h="21457" fill="none" extrusionOk="0">
                  <a:moveTo>
                    <a:pt x="2485" y="0"/>
                  </a:moveTo>
                  <a:cubicBezTo>
                    <a:pt x="12757" y="1190"/>
                    <a:pt x="20745" y="9493"/>
                    <a:pt x="21536" y="19804"/>
                  </a:cubicBezTo>
                </a:path>
                <a:path w="21537" h="21457" stroke="0" extrusionOk="0">
                  <a:moveTo>
                    <a:pt x="2485" y="0"/>
                  </a:moveTo>
                  <a:cubicBezTo>
                    <a:pt x="12757" y="1190"/>
                    <a:pt x="20745" y="9493"/>
                    <a:pt x="21536" y="19804"/>
                  </a:cubicBezTo>
                  <a:lnTo>
                    <a:pt x="0" y="21457"/>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60" name="Arc 161">
              <a:extLst>
                <a:ext uri="{FF2B5EF4-FFF2-40B4-BE49-F238E27FC236}">
                  <a16:creationId xmlns:a16="http://schemas.microsoft.com/office/drawing/2014/main" id="{56012160-19BD-1E27-0588-3E78195F21CC}"/>
                </a:ext>
              </a:extLst>
            </p:cNvPr>
            <p:cNvSpPr>
              <a:spLocks noChangeAspect="1"/>
            </p:cNvSpPr>
            <p:nvPr/>
          </p:nvSpPr>
          <p:spPr bwMode="auto">
            <a:xfrm rot="2700000">
              <a:off x="3648" y="1141"/>
              <a:ext cx="847" cy="844"/>
            </a:xfrm>
            <a:custGeom>
              <a:avLst/>
              <a:gdLst>
                <a:gd name="T0" fmla="*/ 0 w 21537"/>
                <a:gd name="T1" fmla="*/ 0 h 21457"/>
                <a:gd name="T2" fmla="*/ 0 w 21537"/>
                <a:gd name="T3" fmla="*/ 0 h 21457"/>
                <a:gd name="T4" fmla="*/ 0 w 21537"/>
                <a:gd name="T5" fmla="*/ 0 h 21457"/>
                <a:gd name="T6" fmla="*/ 0 60000 65536"/>
                <a:gd name="T7" fmla="*/ 0 60000 65536"/>
                <a:gd name="T8" fmla="*/ 0 60000 65536"/>
                <a:gd name="T9" fmla="*/ 0 w 21537"/>
                <a:gd name="T10" fmla="*/ 0 h 21457"/>
                <a:gd name="T11" fmla="*/ 21537 w 21537"/>
                <a:gd name="T12" fmla="*/ 21457 h 21457"/>
              </a:gdLst>
              <a:ahLst/>
              <a:cxnLst>
                <a:cxn ang="T6">
                  <a:pos x="T0" y="T1"/>
                </a:cxn>
                <a:cxn ang="T7">
                  <a:pos x="T2" y="T3"/>
                </a:cxn>
                <a:cxn ang="T8">
                  <a:pos x="T4" y="T5"/>
                </a:cxn>
              </a:cxnLst>
              <a:rect l="T9" t="T10" r="T11" b="T12"/>
              <a:pathLst>
                <a:path w="21537" h="21457" fill="none" extrusionOk="0">
                  <a:moveTo>
                    <a:pt x="2485" y="0"/>
                  </a:moveTo>
                  <a:cubicBezTo>
                    <a:pt x="12757" y="1190"/>
                    <a:pt x="20745" y="9493"/>
                    <a:pt x="21536" y="19804"/>
                  </a:cubicBezTo>
                </a:path>
                <a:path w="21537" h="21457" stroke="0" extrusionOk="0">
                  <a:moveTo>
                    <a:pt x="2485" y="0"/>
                  </a:moveTo>
                  <a:cubicBezTo>
                    <a:pt x="12757" y="1190"/>
                    <a:pt x="20745" y="9493"/>
                    <a:pt x="21536" y="19804"/>
                  </a:cubicBezTo>
                  <a:lnTo>
                    <a:pt x="0" y="21457"/>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grpSp>
    </p:spTree>
    <p:extLst>
      <p:ext uri="{BB962C8B-B14F-4D97-AF65-F5344CB8AC3E}">
        <p14:creationId xmlns:p14="http://schemas.microsoft.com/office/powerpoint/2010/main" val="1774906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96">
            <a:extLst>
              <a:ext uri="{FF2B5EF4-FFF2-40B4-BE49-F238E27FC236}">
                <a16:creationId xmlns:a16="http://schemas.microsoft.com/office/drawing/2014/main" id="{6658F6DA-4BDF-74C8-DADD-589A81C61505}"/>
              </a:ext>
            </a:extLst>
          </p:cNvPr>
          <p:cNvSpPr>
            <a:spLocks noChangeAspect="1" noChangeArrowheads="1"/>
          </p:cNvSpPr>
          <p:nvPr/>
        </p:nvSpPr>
        <p:spPr bwMode="auto">
          <a:xfrm rot="-1558802">
            <a:off x="2225675" y="3974647"/>
            <a:ext cx="2733675" cy="909638"/>
          </a:xfrm>
          <a:prstGeom prst="ellipse">
            <a:avLst/>
          </a:prstGeom>
          <a:solidFill>
            <a:srgbClr val="99CCFF"/>
          </a:solidFill>
          <a:ln w="19050">
            <a:solidFill>
              <a:srgbClr val="000000"/>
            </a:solidFill>
            <a:round/>
            <a:headEnd/>
            <a:tailEnd/>
          </a:ln>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pPr eaLnBrk="1" hangingPunct="1"/>
            <a:endParaRPr lang="it-IT" altLang="it-IT"/>
          </a:p>
        </p:txBody>
      </p:sp>
      <p:sp>
        <p:nvSpPr>
          <p:cNvPr id="3" name="Oval 95">
            <a:extLst>
              <a:ext uri="{FF2B5EF4-FFF2-40B4-BE49-F238E27FC236}">
                <a16:creationId xmlns:a16="http://schemas.microsoft.com/office/drawing/2014/main" id="{89EB0C57-5B38-43FB-F983-93868B50315D}"/>
              </a:ext>
            </a:extLst>
          </p:cNvPr>
          <p:cNvSpPr>
            <a:spLocks noChangeAspect="1" noChangeArrowheads="1"/>
          </p:cNvSpPr>
          <p:nvPr/>
        </p:nvSpPr>
        <p:spPr bwMode="auto">
          <a:xfrm>
            <a:off x="2246313" y="2680835"/>
            <a:ext cx="752475" cy="1635125"/>
          </a:xfrm>
          <a:prstGeom prst="ellipse">
            <a:avLst/>
          </a:prstGeom>
          <a:solidFill>
            <a:srgbClr val="99CCFF"/>
          </a:solidFill>
          <a:ln w="19050">
            <a:solidFill>
              <a:srgbClr val="000000"/>
            </a:solidFill>
            <a:round/>
            <a:headEnd/>
            <a:tailEnd/>
          </a:ln>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pPr eaLnBrk="1" hangingPunct="1"/>
            <a:endParaRPr lang="it-IT" altLang="it-IT"/>
          </a:p>
        </p:txBody>
      </p:sp>
      <p:sp>
        <p:nvSpPr>
          <p:cNvPr id="4" name="Oval 94">
            <a:extLst>
              <a:ext uri="{FF2B5EF4-FFF2-40B4-BE49-F238E27FC236}">
                <a16:creationId xmlns:a16="http://schemas.microsoft.com/office/drawing/2014/main" id="{A4BF0582-8200-DBF5-BC23-94F1C6D3FDF4}"/>
              </a:ext>
            </a:extLst>
          </p:cNvPr>
          <p:cNvSpPr>
            <a:spLocks noChangeAspect="1" noChangeArrowheads="1"/>
          </p:cNvSpPr>
          <p:nvPr/>
        </p:nvSpPr>
        <p:spPr bwMode="auto">
          <a:xfrm>
            <a:off x="5919788" y="2712585"/>
            <a:ext cx="1050925" cy="2506662"/>
          </a:xfrm>
          <a:prstGeom prst="ellipse">
            <a:avLst/>
          </a:prstGeom>
          <a:solidFill>
            <a:srgbClr val="99CCFF"/>
          </a:solidFill>
          <a:ln w="19050">
            <a:solidFill>
              <a:srgbClr val="000000"/>
            </a:solidFill>
            <a:round/>
            <a:headEnd/>
            <a:tailEnd/>
          </a:ln>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pPr eaLnBrk="1" hangingPunct="1"/>
            <a:endParaRPr lang="it-IT" altLang="it-IT"/>
          </a:p>
        </p:txBody>
      </p:sp>
      <p:sp>
        <p:nvSpPr>
          <p:cNvPr id="5" name="Rectangle 2">
            <a:extLst>
              <a:ext uri="{FF2B5EF4-FFF2-40B4-BE49-F238E27FC236}">
                <a16:creationId xmlns:a16="http://schemas.microsoft.com/office/drawing/2014/main" id="{507CA8A8-D68B-FF58-5D80-B59B65C24B1B}"/>
              </a:ext>
            </a:extLst>
          </p:cNvPr>
          <p:cNvSpPr txBox="1">
            <a:spLocks noChangeArrowheads="1"/>
          </p:cNvSpPr>
          <p:nvPr/>
        </p:nvSpPr>
        <p:spPr>
          <a:xfrm>
            <a:off x="1104108" y="1645617"/>
            <a:ext cx="7358062" cy="609600"/>
          </a:xfrm>
          <a:prstGeom prst="rect">
            <a:avLst/>
          </a:prstGeom>
          <a:solidFill>
            <a:schemeClr val="accent6">
              <a:lumMod val="60000"/>
              <a:lumOff val="40000"/>
            </a:schemeClr>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altLang="it-IT" sz="3600" b="1">
                <a:latin typeface="Garamond" panose="02020404030301010803" pitchFamily="18" charset="0"/>
                <a:cs typeface="Times New Roman" panose="02020603050405020304" pitchFamily="18" charset="0"/>
              </a:rPr>
              <a:t>Macrovertici</a:t>
            </a:r>
            <a:endParaRPr lang="it-IT" altLang="it-IT" sz="3600" b="1" baseline="-30000">
              <a:latin typeface="Garamond" panose="02020404030301010803" pitchFamily="18" charset="0"/>
              <a:cs typeface="Times New Roman" panose="02020603050405020304" pitchFamily="18" charset="0"/>
            </a:endParaRPr>
          </a:p>
        </p:txBody>
      </p:sp>
      <p:grpSp>
        <p:nvGrpSpPr>
          <p:cNvPr id="6" name="Group 3">
            <a:extLst>
              <a:ext uri="{FF2B5EF4-FFF2-40B4-BE49-F238E27FC236}">
                <a16:creationId xmlns:a16="http://schemas.microsoft.com/office/drawing/2014/main" id="{41400942-2421-BCE4-1FE2-DA772F9D2091}"/>
              </a:ext>
            </a:extLst>
          </p:cNvPr>
          <p:cNvGrpSpPr>
            <a:grpSpLocks/>
          </p:cNvGrpSpPr>
          <p:nvPr/>
        </p:nvGrpSpPr>
        <p:grpSpPr bwMode="auto">
          <a:xfrm>
            <a:off x="2354263" y="2788785"/>
            <a:ext cx="4343400" cy="2398712"/>
            <a:chOff x="1483" y="849"/>
            <a:chExt cx="2736" cy="1511"/>
          </a:xfrm>
        </p:grpSpPr>
        <p:sp>
          <p:nvSpPr>
            <p:cNvPr id="7" name="Oval 4">
              <a:extLst>
                <a:ext uri="{FF2B5EF4-FFF2-40B4-BE49-F238E27FC236}">
                  <a16:creationId xmlns:a16="http://schemas.microsoft.com/office/drawing/2014/main" id="{4FF17893-1C4E-FB49-41AA-C73D01F0525F}"/>
                </a:ext>
              </a:extLst>
            </p:cNvPr>
            <p:cNvSpPr>
              <a:spLocks noChangeAspect="1" noChangeArrowheads="1"/>
            </p:cNvSpPr>
            <p:nvPr/>
          </p:nvSpPr>
          <p:spPr bwMode="auto">
            <a:xfrm>
              <a:off x="2752" y="1475"/>
              <a:ext cx="205" cy="205"/>
            </a:xfrm>
            <a:prstGeom prst="ellipse">
              <a:avLst/>
            </a:prstGeom>
            <a:solidFill>
              <a:srgbClr val="FFFFFF"/>
            </a:solidFill>
            <a:ln w="19050">
              <a:solidFill>
                <a:srgbClr val="000000"/>
              </a:solidFill>
              <a:round/>
              <a:headEnd/>
              <a:tailEnd/>
            </a:ln>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pPr eaLnBrk="1" hangingPunct="1"/>
              <a:endParaRPr lang="it-IT" altLang="it-IT"/>
            </a:p>
          </p:txBody>
        </p:sp>
        <p:sp>
          <p:nvSpPr>
            <p:cNvPr id="8" name="Text Box 5">
              <a:extLst>
                <a:ext uri="{FF2B5EF4-FFF2-40B4-BE49-F238E27FC236}">
                  <a16:creationId xmlns:a16="http://schemas.microsoft.com/office/drawing/2014/main" id="{06220FBD-E776-FA12-A7F3-FA8DDA1067DB}"/>
                </a:ext>
              </a:extLst>
            </p:cNvPr>
            <p:cNvSpPr txBox="1">
              <a:spLocks noChangeAspect="1" noChangeArrowheads="1"/>
            </p:cNvSpPr>
            <p:nvPr/>
          </p:nvSpPr>
          <p:spPr bwMode="auto">
            <a:xfrm>
              <a:off x="2696" y="1454"/>
              <a:ext cx="317"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r>
                <a:rPr lang="it-IT" altLang="it-IT" sz="1800" b="1" i="0">
                  <a:solidFill>
                    <a:schemeClr val="tx1"/>
                  </a:solidFill>
                </a:rPr>
                <a:t>4</a:t>
              </a:r>
            </a:p>
          </p:txBody>
        </p:sp>
        <p:sp>
          <p:nvSpPr>
            <p:cNvPr id="9" name="Oval 6">
              <a:extLst>
                <a:ext uri="{FF2B5EF4-FFF2-40B4-BE49-F238E27FC236}">
                  <a16:creationId xmlns:a16="http://schemas.microsoft.com/office/drawing/2014/main" id="{4BF8438D-C549-928F-C8BD-3B92DFBB7EEB}"/>
                </a:ext>
              </a:extLst>
            </p:cNvPr>
            <p:cNvSpPr>
              <a:spLocks noChangeAspect="1" noChangeArrowheads="1"/>
            </p:cNvSpPr>
            <p:nvPr/>
          </p:nvSpPr>
          <p:spPr bwMode="auto">
            <a:xfrm>
              <a:off x="3954" y="1475"/>
              <a:ext cx="205" cy="205"/>
            </a:xfrm>
            <a:prstGeom prst="ellipse">
              <a:avLst/>
            </a:prstGeom>
            <a:solidFill>
              <a:srgbClr val="FFFFFF"/>
            </a:solidFill>
            <a:ln w="19050">
              <a:solidFill>
                <a:srgbClr val="000000"/>
              </a:solidFill>
              <a:round/>
              <a:headEnd/>
              <a:tailEnd/>
            </a:ln>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pPr eaLnBrk="1" hangingPunct="1"/>
              <a:endParaRPr lang="it-IT" altLang="it-IT"/>
            </a:p>
          </p:txBody>
        </p:sp>
        <p:sp>
          <p:nvSpPr>
            <p:cNvPr id="10" name="Text Box 7">
              <a:extLst>
                <a:ext uri="{FF2B5EF4-FFF2-40B4-BE49-F238E27FC236}">
                  <a16:creationId xmlns:a16="http://schemas.microsoft.com/office/drawing/2014/main" id="{207A4FE4-03F9-89C1-2908-609E21ACE2D3}"/>
                </a:ext>
              </a:extLst>
            </p:cNvPr>
            <p:cNvSpPr txBox="1">
              <a:spLocks noChangeAspect="1" noChangeArrowheads="1"/>
            </p:cNvSpPr>
            <p:nvPr/>
          </p:nvSpPr>
          <p:spPr bwMode="auto">
            <a:xfrm>
              <a:off x="3898" y="1454"/>
              <a:ext cx="317"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r>
                <a:rPr lang="it-IT" altLang="it-IT" sz="1800" b="1" i="0">
                  <a:solidFill>
                    <a:schemeClr val="tx1"/>
                  </a:solidFill>
                </a:rPr>
                <a:t>7</a:t>
              </a:r>
            </a:p>
          </p:txBody>
        </p:sp>
        <p:sp>
          <p:nvSpPr>
            <p:cNvPr id="11" name="Oval 8">
              <a:extLst>
                <a:ext uri="{FF2B5EF4-FFF2-40B4-BE49-F238E27FC236}">
                  <a16:creationId xmlns:a16="http://schemas.microsoft.com/office/drawing/2014/main" id="{E13F5327-AC14-07D9-F66A-DB2B035EA787}"/>
                </a:ext>
              </a:extLst>
            </p:cNvPr>
            <p:cNvSpPr>
              <a:spLocks noChangeAspect="1" noChangeArrowheads="1"/>
            </p:cNvSpPr>
            <p:nvPr/>
          </p:nvSpPr>
          <p:spPr bwMode="auto">
            <a:xfrm>
              <a:off x="1540" y="1475"/>
              <a:ext cx="204" cy="205"/>
            </a:xfrm>
            <a:prstGeom prst="ellipse">
              <a:avLst/>
            </a:prstGeom>
            <a:solidFill>
              <a:srgbClr val="FFFFFF"/>
            </a:solidFill>
            <a:ln w="19050">
              <a:solidFill>
                <a:srgbClr val="000000"/>
              </a:solidFill>
              <a:round/>
              <a:headEnd/>
              <a:tailEnd/>
            </a:ln>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pPr eaLnBrk="1" hangingPunct="1"/>
              <a:endParaRPr lang="it-IT" altLang="it-IT"/>
            </a:p>
          </p:txBody>
        </p:sp>
        <p:sp>
          <p:nvSpPr>
            <p:cNvPr id="12" name="Text Box 9">
              <a:extLst>
                <a:ext uri="{FF2B5EF4-FFF2-40B4-BE49-F238E27FC236}">
                  <a16:creationId xmlns:a16="http://schemas.microsoft.com/office/drawing/2014/main" id="{40328499-0080-8C70-A553-0556970A5948}"/>
                </a:ext>
              </a:extLst>
            </p:cNvPr>
            <p:cNvSpPr txBox="1">
              <a:spLocks noChangeAspect="1" noChangeArrowheads="1"/>
            </p:cNvSpPr>
            <p:nvPr/>
          </p:nvSpPr>
          <p:spPr bwMode="auto">
            <a:xfrm>
              <a:off x="1483" y="1454"/>
              <a:ext cx="317"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r>
                <a:rPr lang="it-IT" altLang="it-IT" sz="1800" b="1" i="0">
                  <a:solidFill>
                    <a:schemeClr val="tx1"/>
                  </a:solidFill>
                </a:rPr>
                <a:t>2</a:t>
              </a:r>
            </a:p>
          </p:txBody>
        </p:sp>
        <p:sp>
          <p:nvSpPr>
            <p:cNvPr id="13" name="Oval 10">
              <a:extLst>
                <a:ext uri="{FF2B5EF4-FFF2-40B4-BE49-F238E27FC236}">
                  <a16:creationId xmlns:a16="http://schemas.microsoft.com/office/drawing/2014/main" id="{31AF50F6-408E-6887-5FE5-A55616D960E7}"/>
                </a:ext>
              </a:extLst>
            </p:cNvPr>
            <p:cNvSpPr>
              <a:spLocks noChangeAspect="1" noChangeArrowheads="1"/>
            </p:cNvSpPr>
            <p:nvPr/>
          </p:nvSpPr>
          <p:spPr bwMode="auto">
            <a:xfrm>
              <a:off x="1548" y="2095"/>
              <a:ext cx="204" cy="204"/>
            </a:xfrm>
            <a:prstGeom prst="ellipse">
              <a:avLst/>
            </a:prstGeom>
            <a:solidFill>
              <a:srgbClr val="FFFFFF"/>
            </a:solidFill>
            <a:ln w="19050">
              <a:solidFill>
                <a:srgbClr val="000000"/>
              </a:solidFill>
              <a:round/>
              <a:headEnd/>
              <a:tailEnd/>
            </a:ln>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pPr eaLnBrk="1" hangingPunct="1"/>
              <a:endParaRPr lang="it-IT" altLang="it-IT"/>
            </a:p>
          </p:txBody>
        </p:sp>
        <p:sp>
          <p:nvSpPr>
            <p:cNvPr id="14" name="Text Box 11">
              <a:extLst>
                <a:ext uri="{FF2B5EF4-FFF2-40B4-BE49-F238E27FC236}">
                  <a16:creationId xmlns:a16="http://schemas.microsoft.com/office/drawing/2014/main" id="{4A934889-C2A5-93F1-226C-41C8581A930B}"/>
                </a:ext>
              </a:extLst>
            </p:cNvPr>
            <p:cNvSpPr txBox="1">
              <a:spLocks noChangeAspect="1" noChangeArrowheads="1"/>
            </p:cNvSpPr>
            <p:nvPr/>
          </p:nvSpPr>
          <p:spPr bwMode="auto">
            <a:xfrm>
              <a:off x="1492" y="2074"/>
              <a:ext cx="316"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r>
                <a:rPr lang="it-IT" altLang="it-IT" sz="1800" b="1" i="0">
                  <a:solidFill>
                    <a:schemeClr val="tx1"/>
                  </a:solidFill>
                </a:rPr>
                <a:t>3</a:t>
              </a:r>
            </a:p>
          </p:txBody>
        </p:sp>
        <p:sp>
          <p:nvSpPr>
            <p:cNvPr id="15" name="Oval 12">
              <a:extLst>
                <a:ext uri="{FF2B5EF4-FFF2-40B4-BE49-F238E27FC236}">
                  <a16:creationId xmlns:a16="http://schemas.microsoft.com/office/drawing/2014/main" id="{B530FECC-A9B3-7586-F027-A535A5005DE9}"/>
                </a:ext>
              </a:extLst>
            </p:cNvPr>
            <p:cNvSpPr>
              <a:spLocks noChangeAspect="1" noChangeArrowheads="1"/>
            </p:cNvSpPr>
            <p:nvPr/>
          </p:nvSpPr>
          <p:spPr bwMode="auto">
            <a:xfrm>
              <a:off x="1546" y="870"/>
              <a:ext cx="205" cy="205"/>
            </a:xfrm>
            <a:prstGeom prst="ellipse">
              <a:avLst/>
            </a:prstGeom>
            <a:solidFill>
              <a:srgbClr val="FFFFFF"/>
            </a:solidFill>
            <a:ln w="19050">
              <a:solidFill>
                <a:srgbClr val="000000"/>
              </a:solidFill>
              <a:round/>
              <a:headEnd/>
              <a:tailEnd/>
            </a:ln>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pPr eaLnBrk="1" hangingPunct="1"/>
              <a:endParaRPr lang="it-IT" altLang="it-IT"/>
            </a:p>
          </p:txBody>
        </p:sp>
        <p:sp>
          <p:nvSpPr>
            <p:cNvPr id="16" name="Text Box 13">
              <a:extLst>
                <a:ext uri="{FF2B5EF4-FFF2-40B4-BE49-F238E27FC236}">
                  <a16:creationId xmlns:a16="http://schemas.microsoft.com/office/drawing/2014/main" id="{4886C9A9-5C7F-B53D-6381-E892D3EF9833}"/>
                </a:ext>
              </a:extLst>
            </p:cNvPr>
            <p:cNvSpPr txBox="1">
              <a:spLocks noChangeAspect="1" noChangeArrowheads="1"/>
            </p:cNvSpPr>
            <p:nvPr/>
          </p:nvSpPr>
          <p:spPr bwMode="auto">
            <a:xfrm>
              <a:off x="1490" y="849"/>
              <a:ext cx="316"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r>
                <a:rPr lang="it-IT" altLang="it-IT" sz="1800" b="1" i="0">
                  <a:solidFill>
                    <a:schemeClr val="tx1"/>
                  </a:solidFill>
                </a:rPr>
                <a:t>1</a:t>
              </a:r>
            </a:p>
          </p:txBody>
        </p:sp>
        <p:sp>
          <p:nvSpPr>
            <p:cNvPr id="17" name="Oval 14">
              <a:extLst>
                <a:ext uri="{FF2B5EF4-FFF2-40B4-BE49-F238E27FC236}">
                  <a16:creationId xmlns:a16="http://schemas.microsoft.com/office/drawing/2014/main" id="{FCE77C7A-2603-DB11-7002-050FFCD0CAAB}"/>
                </a:ext>
              </a:extLst>
            </p:cNvPr>
            <p:cNvSpPr>
              <a:spLocks noChangeAspect="1" noChangeArrowheads="1"/>
            </p:cNvSpPr>
            <p:nvPr/>
          </p:nvSpPr>
          <p:spPr bwMode="auto">
            <a:xfrm>
              <a:off x="3959" y="2095"/>
              <a:ext cx="205" cy="204"/>
            </a:xfrm>
            <a:prstGeom prst="ellipse">
              <a:avLst/>
            </a:prstGeom>
            <a:solidFill>
              <a:srgbClr val="FFFFFF"/>
            </a:solidFill>
            <a:ln w="19050">
              <a:solidFill>
                <a:srgbClr val="000000"/>
              </a:solidFill>
              <a:round/>
              <a:headEnd/>
              <a:tailEnd/>
            </a:ln>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pPr eaLnBrk="1" hangingPunct="1"/>
              <a:endParaRPr lang="it-IT" altLang="it-IT"/>
            </a:p>
          </p:txBody>
        </p:sp>
        <p:sp>
          <p:nvSpPr>
            <p:cNvPr id="18" name="Text Box 15">
              <a:extLst>
                <a:ext uri="{FF2B5EF4-FFF2-40B4-BE49-F238E27FC236}">
                  <a16:creationId xmlns:a16="http://schemas.microsoft.com/office/drawing/2014/main" id="{8046E95D-58B2-9439-17B4-D496A16F1292}"/>
                </a:ext>
              </a:extLst>
            </p:cNvPr>
            <p:cNvSpPr txBox="1">
              <a:spLocks noChangeAspect="1" noChangeArrowheads="1"/>
            </p:cNvSpPr>
            <p:nvPr/>
          </p:nvSpPr>
          <p:spPr bwMode="auto">
            <a:xfrm>
              <a:off x="3903" y="2074"/>
              <a:ext cx="316"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r>
                <a:rPr lang="it-IT" altLang="it-IT" sz="1800" b="1" i="0">
                  <a:solidFill>
                    <a:schemeClr val="tx1"/>
                  </a:solidFill>
                </a:rPr>
                <a:t>6</a:t>
              </a:r>
            </a:p>
          </p:txBody>
        </p:sp>
        <p:sp>
          <p:nvSpPr>
            <p:cNvPr id="19" name="Oval 16">
              <a:extLst>
                <a:ext uri="{FF2B5EF4-FFF2-40B4-BE49-F238E27FC236}">
                  <a16:creationId xmlns:a16="http://schemas.microsoft.com/office/drawing/2014/main" id="{F11FA6C6-C279-4604-4307-880B44E62F45}"/>
                </a:ext>
              </a:extLst>
            </p:cNvPr>
            <p:cNvSpPr>
              <a:spLocks noChangeAspect="1" noChangeArrowheads="1"/>
            </p:cNvSpPr>
            <p:nvPr/>
          </p:nvSpPr>
          <p:spPr bwMode="auto">
            <a:xfrm>
              <a:off x="3957" y="870"/>
              <a:ext cx="205" cy="205"/>
            </a:xfrm>
            <a:prstGeom prst="ellipse">
              <a:avLst/>
            </a:prstGeom>
            <a:solidFill>
              <a:srgbClr val="FFFFFF"/>
            </a:solidFill>
            <a:ln w="19050">
              <a:solidFill>
                <a:srgbClr val="000000"/>
              </a:solidFill>
              <a:round/>
              <a:headEnd/>
              <a:tailEnd/>
            </a:ln>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pPr eaLnBrk="1" hangingPunct="1"/>
              <a:endParaRPr lang="it-IT" altLang="it-IT"/>
            </a:p>
          </p:txBody>
        </p:sp>
        <p:sp>
          <p:nvSpPr>
            <p:cNvPr id="20" name="Text Box 17">
              <a:extLst>
                <a:ext uri="{FF2B5EF4-FFF2-40B4-BE49-F238E27FC236}">
                  <a16:creationId xmlns:a16="http://schemas.microsoft.com/office/drawing/2014/main" id="{C6049EC3-DCF0-3DFC-D854-4C120F33C22C}"/>
                </a:ext>
              </a:extLst>
            </p:cNvPr>
            <p:cNvSpPr txBox="1">
              <a:spLocks noChangeAspect="1" noChangeArrowheads="1"/>
            </p:cNvSpPr>
            <p:nvPr/>
          </p:nvSpPr>
          <p:spPr bwMode="auto">
            <a:xfrm>
              <a:off x="3901" y="849"/>
              <a:ext cx="317"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r>
                <a:rPr lang="it-IT" altLang="it-IT" sz="1800" b="1" i="0">
                  <a:solidFill>
                    <a:schemeClr val="tx1"/>
                  </a:solidFill>
                </a:rPr>
                <a:t>5</a:t>
              </a:r>
            </a:p>
          </p:txBody>
        </p:sp>
      </p:grpSp>
      <p:grpSp>
        <p:nvGrpSpPr>
          <p:cNvPr id="21" name="Group 18">
            <a:extLst>
              <a:ext uri="{FF2B5EF4-FFF2-40B4-BE49-F238E27FC236}">
                <a16:creationId xmlns:a16="http://schemas.microsoft.com/office/drawing/2014/main" id="{84752A68-1D4C-88BD-26B9-BED58FEFE51A}"/>
              </a:ext>
            </a:extLst>
          </p:cNvPr>
          <p:cNvGrpSpPr>
            <a:grpSpLocks/>
          </p:cNvGrpSpPr>
          <p:nvPr/>
        </p:nvGrpSpPr>
        <p:grpSpPr bwMode="auto">
          <a:xfrm>
            <a:off x="2276475" y="3242810"/>
            <a:ext cx="4627563" cy="1395412"/>
            <a:chOff x="1434" y="1135"/>
            <a:chExt cx="2915" cy="879"/>
          </a:xfrm>
        </p:grpSpPr>
        <p:sp>
          <p:nvSpPr>
            <p:cNvPr id="22" name="Text Box 19">
              <a:extLst>
                <a:ext uri="{FF2B5EF4-FFF2-40B4-BE49-F238E27FC236}">
                  <a16:creationId xmlns:a16="http://schemas.microsoft.com/office/drawing/2014/main" id="{CEB1E88A-8629-68E4-44CE-051D33C74503}"/>
                </a:ext>
              </a:extLst>
            </p:cNvPr>
            <p:cNvSpPr txBox="1">
              <a:spLocks noChangeAspect="1" noChangeArrowheads="1"/>
            </p:cNvSpPr>
            <p:nvPr/>
          </p:nvSpPr>
          <p:spPr bwMode="auto">
            <a:xfrm>
              <a:off x="1434" y="1168"/>
              <a:ext cx="317"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r>
                <a:rPr lang="it-IT" altLang="it-IT" sz="1800" b="1" i="0">
                  <a:solidFill>
                    <a:schemeClr val="tx1"/>
                  </a:solidFill>
                </a:rPr>
                <a:t>1</a:t>
              </a:r>
            </a:p>
          </p:txBody>
        </p:sp>
        <p:sp>
          <p:nvSpPr>
            <p:cNvPr id="23" name="Text Box 20">
              <a:extLst>
                <a:ext uri="{FF2B5EF4-FFF2-40B4-BE49-F238E27FC236}">
                  <a16:creationId xmlns:a16="http://schemas.microsoft.com/office/drawing/2014/main" id="{5926C785-67F1-1E92-40C6-1FD18CBB0F17}"/>
                </a:ext>
              </a:extLst>
            </p:cNvPr>
            <p:cNvSpPr txBox="1">
              <a:spLocks noChangeAspect="1" noChangeArrowheads="1"/>
            </p:cNvSpPr>
            <p:nvPr/>
          </p:nvSpPr>
          <p:spPr bwMode="auto">
            <a:xfrm>
              <a:off x="3255" y="1662"/>
              <a:ext cx="317"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r>
                <a:rPr lang="it-IT" altLang="it-IT" sz="1800" b="1" i="0">
                  <a:solidFill>
                    <a:schemeClr val="tx1"/>
                  </a:solidFill>
                </a:rPr>
                <a:t>5</a:t>
              </a:r>
            </a:p>
          </p:txBody>
        </p:sp>
        <p:sp>
          <p:nvSpPr>
            <p:cNvPr id="24" name="Text Box 21">
              <a:extLst>
                <a:ext uri="{FF2B5EF4-FFF2-40B4-BE49-F238E27FC236}">
                  <a16:creationId xmlns:a16="http://schemas.microsoft.com/office/drawing/2014/main" id="{82A7EFC7-DC0C-44E7-73EA-A83A12C3F3AF}"/>
                </a:ext>
              </a:extLst>
            </p:cNvPr>
            <p:cNvSpPr txBox="1">
              <a:spLocks noChangeAspect="1" noChangeArrowheads="1"/>
            </p:cNvSpPr>
            <p:nvPr/>
          </p:nvSpPr>
          <p:spPr bwMode="auto">
            <a:xfrm>
              <a:off x="2264" y="1144"/>
              <a:ext cx="316"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r>
                <a:rPr lang="it-IT" altLang="it-IT" sz="1800" b="1" i="0">
                  <a:solidFill>
                    <a:schemeClr val="tx1"/>
                  </a:solidFill>
                </a:rPr>
                <a:t>7</a:t>
              </a:r>
            </a:p>
          </p:txBody>
        </p:sp>
        <p:sp>
          <p:nvSpPr>
            <p:cNvPr id="25" name="Text Box 22">
              <a:extLst>
                <a:ext uri="{FF2B5EF4-FFF2-40B4-BE49-F238E27FC236}">
                  <a16:creationId xmlns:a16="http://schemas.microsoft.com/office/drawing/2014/main" id="{EA268B3D-7FEC-07DD-DAE6-2C180A2E62BE}"/>
                </a:ext>
              </a:extLst>
            </p:cNvPr>
            <p:cNvSpPr txBox="1">
              <a:spLocks noChangeAspect="1" noChangeArrowheads="1"/>
            </p:cNvSpPr>
            <p:nvPr/>
          </p:nvSpPr>
          <p:spPr bwMode="auto">
            <a:xfrm>
              <a:off x="4032" y="1135"/>
              <a:ext cx="317"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pPr algn="l"/>
              <a:r>
                <a:rPr lang="it-IT" altLang="it-IT" sz="1800" b="1" i="0">
                  <a:solidFill>
                    <a:schemeClr val="tx1"/>
                  </a:solidFill>
                </a:rPr>
                <a:t>3</a:t>
              </a:r>
            </a:p>
          </p:txBody>
        </p:sp>
        <p:sp>
          <p:nvSpPr>
            <p:cNvPr id="26" name="Text Box 23">
              <a:extLst>
                <a:ext uri="{FF2B5EF4-FFF2-40B4-BE49-F238E27FC236}">
                  <a16:creationId xmlns:a16="http://schemas.microsoft.com/office/drawing/2014/main" id="{6C173FCB-8678-CB16-78EA-1986CAD5237E}"/>
                </a:ext>
              </a:extLst>
            </p:cNvPr>
            <p:cNvSpPr txBox="1">
              <a:spLocks noChangeAspect="1" noChangeArrowheads="1"/>
            </p:cNvSpPr>
            <p:nvPr/>
          </p:nvSpPr>
          <p:spPr bwMode="auto">
            <a:xfrm>
              <a:off x="2157" y="1661"/>
              <a:ext cx="316"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r>
                <a:rPr lang="it-IT" altLang="it-IT" sz="1800" b="1" i="0">
                  <a:solidFill>
                    <a:schemeClr val="tx1"/>
                  </a:solidFill>
                </a:rPr>
                <a:t>2</a:t>
              </a:r>
            </a:p>
          </p:txBody>
        </p:sp>
        <p:sp>
          <p:nvSpPr>
            <p:cNvPr id="27" name="Text Box 24">
              <a:extLst>
                <a:ext uri="{FF2B5EF4-FFF2-40B4-BE49-F238E27FC236}">
                  <a16:creationId xmlns:a16="http://schemas.microsoft.com/office/drawing/2014/main" id="{270E1D6F-6A25-4EF2-1B8F-F6FBC923DEDC}"/>
                </a:ext>
              </a:extLst>
            </p:cNvPr>
            <p:cNvSpPr txBox="1">
              <a:spLocks noChangeAspect="1" noChangeArrowheads="1"/>
            </p:cNvSpPr>
            <p:nvPr/>
          </p:nvSpPr>
          <p:spPr bwMode="auto">
            <a:xfrm>
              <a:off x="4034" y="1729"/>
              <a:ext cx="285"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pPr algn="l"/>
              <a:r>
                <a:rPr lang="it-IT" altLang="it-IT" sz="1800" b="1" i="0">
                  <a:solidFill>
                    <a:schemeClr val="tx1"/>
                  </a:solidFill>
                </a:rPr>
                <a:t>3</a:t>
              </a:r>
            </a:p>
          </p:txBody>
        </p:sp>
      </p:grpSp>
      <p:grpSp>
        <p:nvGrpSpPr>
          <p:cNvPr id="28" name="Group 105">
            <a:extLst>
              <a:ext uri="{FF2B5EF4-FFF2-40B4-BE49-F238E27FC236}">
                <a16:creationId xmlns:a16="http://schemas.microsoft.com/office/drawing/2014/main" id="{0CD0A173-2A47-381A-C0DA-3FFC008B4EE6}"/>
              </a:ext>
            </a:extLst>
          </p:cNvPr>
          <p:cNvGrpSpPr>
            <a:grpSpLocks/>
          </p:cNvGrpSpPr>
          <p:nvPr/>
        </p:nvGrpSpPr>
        <p:grpSpPr bwMode="auto">
          <a:xfrm>
            <a:off x="2611438" y="3061835"/>
            <a:ext cx="3832225" cy="1784350"/>
            <a:chOff x="1645" y="1021"/>
            <a:chExt cx="2414" cy="1124"/>
          </a:xfrm>
        </p:grpSpPr>
        <p:sp>
          <p:nvSpPr>
            <p:cNvPr id="29" name="Line 36">
              <a:extLst>
                <a:ext uri="{FF2B5EF4-FFF2-40B4-BE49-F238E27FC236}">
                  <a16:creationId xmlns:a16="http://schemas.microsoft.com/office/drawing/2014/main" id="{35FB8A27-9A9C-1F3A-EF2D-02F7B5CEF8EA}"/>
                </a:ext>
              </a:extLst>
            </p:cNvPr>
            <p:cNvSpPr>
              <a:spLocks noChangeAspect="1" noChangeShapeType="1"/>
            </p:cNvSpPr>
            <p:nvPr/>
          </p:nvSpPr>
          <p:spPr bwMode="auto">
            <a:xfrm>
              <a:off x="1645" y="1075"/>
              <a:ext cx="0" cy="4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30" name="Freeform 37">
              <a:extLst>
                <a:ext uri="{FF2B5EF4-FFF2-40B4-BE49-F238E27FC236}">
                  <a16:creationId xmlns:a16="http://schemas.microsoft.com/office/drawing/2014/main" id="{DA75C4C7-80BF-076C-EE4C-F434AF76498F}"/>
                </a:ext>
              </a:extLst>
            </p:cNvPr>
            <p:cNvSpPr>
              <a:spLocks noChangeAspect="1"/>
            </p:cNvSpPr>
            <p:nvPr/>
          </p:nvSpPr>
          <p:spPr bwMode="auto">
            <a:xfrm>
              <a:off x="1740" y="1021"/>
              <a:ext cx="1026" cy="503"/>
            </a:xfrm>
            <a:custGeom>
              <a:avLst/>
              <a:gdLst>
                <a:gd name="T0" fmla="*/ 0 w 1710"/>
                <a:gd name="T1" fmla="*/ 0 h 838"/>
                <a:gd name="T2" fmla="*/ 133 w 1710"/>
                <a:gd name="T3" fmla="*/ 65 h 838"/>
                <a:gd name="T4" fmla="*/ 0 60000 65536"/>
                <a:gd name="T5" fmla="*/ 0 60000 65536"/>
                <a:gd name="T6" fmla="*/ 0 w 1710"/>
                <a:gd name="T7" fmla="*/ 0 h 838"/>
                <a:gd name="T8" fmla="*/ 1710 w 1710"/>
                <a:gd name="T9" fmla="*/ 838 h 838"/>
              </a:gdLst>
              <a:ahLst/>
              <a:cxnLst>
                <a:cxn ang="T4">
                  <a:pos x="T0" y="T1"/>
                </a:cxn>
                <a:cxn ang="T5">
                  <a:pos x="T2" y="T3"/>
                </a:cxn>
              </a:cxnLst>
              <a:rect l="T6" t="T7" r="T8" b="T9"/>
              <a:pathLst>
                <a:path w="1710" h="838">
                  <a:moveTo>
                    <a:pt x="0" y="0"/>
                  </a:moveTo>
                  <a:lnTo>
                    <a:pt x="1710" y="838"/>
                  </a:lnTo>
                </a:path>
              </a:pathLst>
            </a:custGeom>
            <a:noFill/>
            <a:ln w="19050">
              <a:solidFill>
                <a:srgbClr val="000000"/>
              </a:solidFill>
              <a:prstDash val="dashDot"/>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31" name="Freeform 38">
              <a:extLst>
                <a:ext uri="{FF2B5EF4-FFF2-40B4-BE49-F238E27FC236}">
                  <a16:creationId xmlns:a16="http://schemas.microsoft.com/office/drawing/2014/main" id="{22BEB162-D91B-BFC7-5F41-696CF2E75349}"/>
                </a:ext>
              </a:extLst>
            </p:cNvPr>
            <p:cNvSpPr>
              <a:spLocks noChangeAspect="1"/>
            </p:cNvSpPr>
            <p:nvPr/>
          </p:nvSpPr>
          <p:spPr bwMode="auto">
            <a:xfrm flipV="1">
              <a:off x="1735" y="1638"/>
              <a:ext cx="1026" cy="502"/>
            </a:xfrm>
            <a:custGeom>
              <a:avLst/>
              <a:gdLst>
                <a:gd name="T0" fmla="*/ 0 w 1710"/>
                <a:gd name="T1" fmla="*/ 0 h 838"/>
                <a:gd name="T2" fmla="*/ 133 w 1710"/>
                <a:gd name="T3" fmla="*/ 65 h 838"/>
                <a:gd name="T4" fmla="*/ 0 60000 65536"/>
                <a:gd name="T5" fmla="*/ 0 60000 65536"/>
                <a:gd name="T6" fmla="*/ 0 w 1710"/>
                <a:gd name="T7" fmla="*/ 0 h 838"/>
                <a:gd name="T8" fmla="*/ 1710 w 1710"/>
                <a:gd name="T9" fmla="*/ 838 h 838"/>
              </a:gdLst>
              <a:ahLst/>
              <a:cxnLst>
                <a:cxn ang="T4">
                  <a:pos x="T0" y="T1"/>
                </a:cxn>
                <a:cxn ang="T5">
                  <a:pos x="T2" y="T3"/>
                </a:cxn>
              </a:cxnLst>
              <a:rect l="T6" t="T7" r="T8" b="T9"/>
              <a:pathLst>
                <a:path w="1710" h="838">
                  <a:moveTo>
                    <a:pt x="0" y="0"/>
                  </a:moveTo>
                  <a:lnTo>
                    <a:pt x="1710" y="838"/>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32" name="Freeform 39">
              <a:extLst>
                <a:ext uri="{FF2B5EF4-FFF2-40B4-BE49-F238E27FC236}">
                  <a16:creationId xmlns:a16="http://schemas.microsoft.com/office/drawing/2014/main" id="{0F307340-87CA-C1BE-07BC-4BE21029209A}"/>
                </a:ext>
              </a:extLst>
            </p:cNvPr>
            <p:cNvSpPr>
              <a:spLocks noChangeAspect="1"/>
            </p:cNvSpPr>
            <p:nvPr/>
          </p:nvSpPr>
          <p:spPr bwMode="auto">
            <a:xfrm flipH="1" flipV="1">
              <a:off x="2935" y="1643"/>
              <a:ext cx="1025" cy="502"/>
            </a:xfrm>
            <a:custGeom>
              <a:avLst/>
              <a:gdLst>
                <a:gd name="T0" fmla="*/ 0 w 1710"/>
                <a:gd name="T1" fmla="*/ 0 h 838"/>
                <a:gd name="T2" fmla="*/ 132 w 1710"/>
                <a:gd name="T3" fmla="*/ 65 h 838"/>
                <a:gd name="T4" fmla="*/ 0 60000 65536"/>
                <a:gd name="T5" fmla="*/ 0 60000 65536"/>
                <a:gd name="T6" fmla="*/ 0 w 1710"/>
                <a:gd name="T7" fmla="*/ 0 h 838"/>
                <a:gd name="T8" fmla="*/ 1710 w 1710"/>
                <a:gd name="T9" fmla="*/ 838 h 838"/>
              </a:gdLst>
              <a:ahLst/>
              <a:cxnLst>
                <a:cxn ang="T4">
                  <a:pos x="T0" y="T1"/>
                </a:cxn>
                <a:cxn ang="T5">
                  <a:pos x="T2" y="T3"/>
                </a:cxn>
              </a:cxnLst>
              <a:rect l="T6" t="T7" r="T8" b="T9"/>
              <a:pathLst>
                <a:path w="1710" h="838">
                  <a:moveTo>
                    <a:pt x="0" y="0"/>
                  </a:moveTo>
                  <a:lnTo>
                    <a:pt x="1710" y="838"/>
                  </a:lnTo>
                </a:path>
              </a:pathLst>
            </a:custGeom>
            <a:noFill/>
            <a:ln w="19050">
              <a:solidFill>
                <a:srgbClr val="000000"/>
              </a:solidFill>
              <a:prstDash val="dashDot"/>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33" name="Line 40">
              <a:extLst>
                <a:ext uri="{FF2B5EF4-FFF2-40B4-BE49-F238E27FC236}">
                  <a16:creationId xmlns:a16="http://schemas.microsoft.com/office/drawing/2014/main" id="{4AAA7C66-E308-D49B-852E-95F665F90F6B}"/>
                </a:ext>
              </a:extLst>
            </p:cNvPr>
            <p:cNvSpPr>
              <a:spLocks noChangeAspect="1" noChangeShapeType="1"/>
            </p:cNvSpPr>
            <p:nvPr/>
          </p:nvSpPr>
          <p:spPr bwMode="auto">
            <a:xfrm>
              <a:off x="4059" y="1078"/>
              <a:ext cx="0" cy="40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34" name="Line 41">
              <a:extLst>
                <a:ext uri="{FF2B5EF4-FFF2-40B4-BE49-F238E27FC236}">
                  <a16:creationId xmlns:a16="http://schemas.microsoft.com/office/drawing/2014/main" id="{47857F7D-8B40-FC12-BB2E-1783D8C7D10D}"/>
                </a:ext>
              </a:extLst>
            </p:cNvPr>
            <p:cNvSpPr>
              <a:spLocks noChangeAspect="1" noChangeShapeType="1"/>
            </p:cNvSpPr>
            <p:nvPr/>
          </p:nvSpPr>
          <p:spPr bwMode="auto">
            <a:xfrm>
              <a:off x="4059" y="1680"/>
              <a:ext cx="0" cy="42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it-IT"/>
            </a:p>
          </p:txBody>
        </p:sp>
      </p:grpSp>
      <p:grpSp>
        <p:nvGrpSpPr>
          <p:cNvPr id="35" name="Group 42">
            <a:extLst>
              <a:ext uri="{FF2B5EF4-FFF2-40B4-BE49-F238E27FC236}">
                <a16:creationId xmlns:a16="http://schemas.microsoft.com/office/drawing/2014/main" id="{8E37E42E-0668-AB02-517C-A9A54B68FFB0}"/>
              </a:ext>
            </a:extLst>
          </p:cNvPr>
          <p:cNvGrpSpPr>
            <a:grpSpLocks/>
          </p:cNvGrpSpPr>
          <p:nvPr/>
        </p:nvGrpSpPr>
        <p:grpSpPr bwMode="auto">
          <a:xfrm>
            <a:off x="1931988" y="2990397"/>
            <a:ext cx="5202237" cy="1952625"/>
            <a:chOff x="1217" y="976"/>
            <a:chExt cx="3277" cy="1230"/>
          </a:xfrm>
        </p:grpSpPr>
        <p:sp>
          <p:nvSpPr>
            <p:cNvPr id="36" name="Line 43">
              <a:extLst>
                <a:ext uri="{FF2B5EF4-FFF2-40B4-BE49-F238E27FC236}">
                  <a16:creationId xmlns:a16="http://schemas.microsoft.com/office/drawing/2014/main" id="{E3CA6499-0F4B-01E5-130A-78C949173630}"/>
                </a:ext>
              </a:extLst>
            </p:cNvPr>
            <p:cNvSpPr>
              <a:spLocks noChangeAspect="1" noChangeShapeType="1"/>
            </p:cNvSpPr>
            <p:nvPr/>
          </p:nvSpPr>
          <p:spPr bwMode="auto">
            <a:xfrm>
              <a:off x="2959" y="1573"/>
              <a:ext cx="995" cy="0"/>
            </a:xfrm>
            <a:prstGeom prst="line">
              <a:avLst/>
            </a:prstGeom>
            <a:noFill/>
            <a:ln w="19050"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it-IT"/>
            </a:p>
          </p:txBody>
        </p:sp>
        <p:grpSp>
          <p:nvGrpSpPr>
            <p:cNvPr id="37" name="Group 44">
              <a:extLst>
                <a:ext uri="{FF2B5EF4-FFF2-40B4-BE49-F238E27FC236}">
                  <a16:creationId xmlns:a16="http://schemas.microsoft.com/office/drawing/2014/main" id="{E6F29CA2-C7CE-E960-015E-108E8DB52730}"/>
                </a:ext>
              </a:extLst>
            </p:cNvPr>
            <p:cNvGrpSpPr>
              <a:grpSpLocks/>
            </p:cNvGrpSpPr>
            <p:nvPr/>
          </p:nvGrpSpPr>
          <p:grpSpPr bwMode="auto">
            <a:xfrm>
              <a:off x="1217" y="976"/>
              <a:ext cx="3277" cy="1230"/>
              <a:chOff x="1217" y="976"/>
              <a:chExt cx="3277" cy="1230"/>
            </a:xfrm>
          </p:grpSpPr>
          <p:sp>
            <p:nvSpPr>
              <p:cNvPr id="38" name="Line 45">
                <a:extLst>
                  <a:ext uri="{FF2B5EF4-FFF2-40B4-BE49-F238E27FC236}">
                    <a16:creationId xmlns:a16="http://schemas.microsoft.com/office/drawing/2014/main" id="{1A34FCBA-9D09-2649-4BB8-D80679FCB701}"/>
                  </a:ext>
                </a:extLst>
              </p:cNvPr>
              <p:cNvSpPr>
                <a:spLocks noChangeAspect="1" noChangeShapeType="1"/>
              </p:cNvSpPr>
              <p:nvPr/>
            </p:nvSpPr>
            <p:spPr bwMode="auto">
              <a:xfrm>
                <a:off x="1751" y="976"/>
                <a:ext cx="2208" cy="0"/>
              </a:xfrm>
              <a:prstGeom prst="line">
                <a:avLst/>
              </a:prstGeom>
              <a:noFill/>
              <a:ln w="19050"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it-IT"/>
              </a:p>
            </p:txBody>
          </p:sp>
          <p:sp>
            <p:nvSpPr>
              <p:cNvPr id="39" name="Line 46">
                <a:extLst>
                  <a:ext uri="{FF2B5EF4-FFF2-40B4-BE49-F238E27FC236}">
                    <a16:creationId xmlns:a16="http://schemas.microsoft.com/office/drawing/2014/main" id="{D1FA1E86-D895-013C-12A2-29F94E052849}"/>
                  </a:ext>
                </a:extLst>
              </p:cNvPr>
              <p:cNvSpPr>
                <a:spLocks noChangeAspect="1" noChangeShapeType="1"/>
              </p:cNvSpPr>
              <p:nvPr/>
            </p:nvSpPr>
            <p:spPr bwMode="auto">
              <a:xfrm>
                <a:off x="1758" y="2206"/>
                <a:ext cx="2209" cy="0"/>
              </a:xfrm>
              <a:prstGeom prst="line">
                <a:avLst/>
              </a:prstGeom>
              <a:noFill/>
              <a:ln w="19050"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it-IT"/>
              </a:p>
            </p:txBody>
          </p:sp>
          <p:sp>
            <p:nvSpPr>
              <p:cNvPr id="40" name="Freeform 47">
                <a:extLst>
                  <a:ext uri="{FF2B5EF4-FFF2-40B4-BE49-F238E27FC236}">
                    <a16:creationId xmlns:a16="http://schemas.microsoft.com/office/drawing/2014/main" id="{8A53FEED-8D81-95E0-EF73-CD8CCF454EBE}"/>
                  </a:ext>
                </a:extLst>
              </p:cNvPr>
              <p:cNvSpPr>
                <a:spLocks noChangeAspect="1"/>
              </p:cNvSpPr>
              <p:nvPr/>
            </p:nvSpPr>
            <p:spPr bwMode="auto">
              <a:xfrm flipH="1">
                <a:off x="2939" y="1016"/>
                <a:ext cx="1026" cy="502"/>
              </a:xfrm>
              <a:custGeom>
                <a:avLst/>
                <a:gdLst>
                  <a:gd name="T0" fmla="*/ 0 w 1710"/>
                  <a:gd name="T1" fmla="*/ 0 h 838"/>
                  <a:gd name="T2" fmla="*/ 133 w 1710"/>
                  <a:gd name="T3" fmla="*/ 65 h 838"/>
                  <a:gd name="T4" fmla="*/ 0 60000 65536"/>
                  <a:gd name="T5" fmla="*/ 0 60000 65536"/>
                  <a:gd name="T6" fmla="*/ 0 w 1710"/>
                  <a:gd name="T7" fmla="*/ 0 h 838"/>
                  <a:gd name="T8" fmla="*/ 1710 w 1710"/>
                  <a:gd name="T9" fmla="*/ 838 h 838"/>
                </a:gdLst>
                <a:ahLst/>
                <a:cxnLst>
                  <a:cxn ang="T4">
                    <a:pos x="T0" y="T1"/>
                  </a:cxn>
                  <a:cxn ang="T5">
                    <a:pos x="T2" y="T3"/>
                  </a:cxn>
                </a:cxnLst>
                <a:rect l="T6" t="T7" r="T8" b="T9"/>
                <a:pathLst>
                  <a:path w="1710" h="838">
                    <a:moveTo>
                      <a:pt x="0" y="0"/>
                    </a:moveTo>
                    <a:lnTo>
                      <a:pt x="1710" y="838"/>
                    </a:lnTo>
                  </a:path>
                </a:pathLst>
              </a:custGeom>
              <a:noFill/>
              <a:ln w="19050" cap="rnd">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41" name="Line 48">
                <a:extLst>
                  <a:ext uri="{FF2B5EF4-FFF2-40B4-BE49-F238E27FC236}">
                    <a16:creationId xmlns:a16="http://schemas.microsoft.com/office/drawing/2014/main" id="{8DB1964D-0E03-0BCA-C476-0FC3B5778953}"/>
                  </a:ext>
                </a:extLst>
              </p:cNvPr>
              <p:cNvSpPr>
                <a:spLocks noChangeAspect="1" noChangeShapeType="1"/>
              </p:cNvSpPr>
              <p:nvPr/>
            </p:nvSpPr>
            <p:spPr bwMode="auto">
              <a:xfrm>
                <a:off x="1645" y="1678"/>
                <a:ext cx="0" cy="434"/>
              </a:xfrm>
              <a:prstGeom prst="line">
                <a:avLst/>
              </a:prstGeom>
              <a:noFill/>
              <a:ln w="19050"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it-IT"/>
              </a:p>
            </p:txBody>
          </p:sp>
          <p:sp>
            <p:nvSpPr>
              <p:cNvPr id="42" name="Line 49">
                <a:extLst>
                  <a:ext uri="{FF2B5EF4-FFF2-40B4-BE49-F238E27FC236}">
                    <a16:creationId xmlns:a16="http://schemas.microsoft.com/office/drawing/2014/main" id="{DFF13CC6-4E94-B6DA-9F50-D03E13A0D7E3}"/>
                  </a:ext>
                </a:extLst>
              </p:cNvPr>
              <p:cNvSpPr>
                <a:spLocks noChangeAspect="1" noChangeShapeType="1"/>
              </p:cNvSpPr>
              <p:nvPr/>
            </p:nvSpPr>
            <p:spPr bwMode="auto">
              <a:xfrm>
                <a:off x="1740" y="1573"/>
                <a:ext cx="1021" cy="0"/>
              </a:xfrm>
              <a:prstGeom prst="line">
                <a:avLst/>
              </a:prstGeom>
              <a:noFill/>
              <a:ln w="19050"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it-IT"/>
              </a:p>
            </p:txBody>
          </p:sp>
          <p:sp>
            <p:nvSpPr>
              <p:cNvPr id="43" name="Arc 50">
                <a:extLst>
                  <a:ext uri="{FF2B5EF4-FFF2-40B4-BE49-F238E27FC236}">
                    <a16:creationId xmlns:a16="http://schemas.microsoft.com/office/drawing/2014/main" id="{3C74D7DE-4D5F-310A-4177-1A561CD20937}"/>
                  </a:ext>
                </a:extLst>
              </p:cNvPr>
              <p:cNvSpPr>
                <a:spLocks noChangeAspect="1"/>
              </p:cNvSpPr>
              <p:nvPr/>
            </p:nvSpPr>
            <p:spPr bwMode="auto">
              <a:xfrm rot="18900000" flipH="1">
                <a:off x="1215" y="1142"/>
                <a:ext cx="847" cy="844"/>
              </a:xfrm>
              <a:custGeom>
                <a:avLst/>
                <a:gdLst>
                  <a:gd name="T0" fmla="*/ 0 w 21537"/>
                  <a:gd name="T1" fmla="*/ 0 h 21457"/>
                  <a:gd name="T2" fmla="*/ 0 w 21537"/>
                  <a:gd name="T3" fmla="*/ 0 h 21457"/>
                  <a:gd name="T4" fmla="*/ 0 w 21537"/>
                  <a:gd name="T5" fmla="*/ 0 h 21457"/>
                  <a:gd name="T6" fmla="*/ 0 60000 65536"/>
                  <a:gd name="T7" fmla="*/ 0 60000 65536"/>
                  <a:gd name="T8" fmla="*/ 0 60000 65536"/>
                  <a:gd name="T9" fmla="*/ 0 w 21537"/>
                  <a:gd name="T10" fmla="*/ 0 h 21457"/>
                  <a:gd name="T11" fmla="*/ 21537 w 21537"/>
                  <a:gd name="T12" fmla="*/ 21457 h 21457"/>
                </a:gdLst>
                <a:ahLst/>
                <a:cxnLst>
                  <a:cxn ang="T6">
                    <a:pos x="T0" y="T1"/>
                  </a:cxn>
                  <a:cxn ang="T7">
                    <a:pos x="T2" y="T3"/>
                  </a:cxn>
                  <a:cxn ang="T8">
                    <a:pos x="T4" y="T5"/>
                  </a:cxn>
                </a:cxnLst>
                <a:rect l="T9" t="T10" r="T11" b="T12"/>
                <a:pathLst>
                  <a:path w="21537" h="21457" fill="none" extrusionOk="0">
                    <a:moveTo>
                      <a:pt x="2485" y="0"/>
                    </a:moveTo>
                    <a:cubicBezTo>
                      <a:pt x="12757" y="1190"/>
                      <a:pt x="20745" y="9493"/>
                      <a:pt x="21536" y="19804"/>
                    </a:cubicBezTo>
                  </a:path>
                  <a:path w="21537" h="21457" stroke="0" extrusionOk="0">
                    <a:moveTo>
                      <a:pt x="2485" y="0"/>
                    </a:moveTo>
                    <a:cubicBezTo>
                      <a:pt x="12757" y="1190"/>
                      <a:pt x="20745" y="9493"/>
                      <a:pt x="21536" y="19804"/>
                    </a:cubicBezTo>
                    <a:lnTo>
                      <a:pt x="0" y="21457"/>
                    </a:lnTo>
                    <a:close/>
                  </a:path>
                </a:pathLst>
              </a:custGeom>
              <a:noFill/>
              <a:ln w="19050" cap="rnd">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44" name="Arc 51">
                <a:extLst>
                  <a:ext uri="{FF2B5EF4-FFF2-40B4-BE49-F238E27FC236}">
                    <a16:creationId xmlns:a16="http://schemas.microsoft.com/office/drawing/2014/main" id="{22B8D551-516B-FAB9-6B0C-AE9865537B9E}"/>
                  </a:ext>
                </a:extLst>
              </p:cNvPr>
              <p:cNvSpPr>
                <a:spLocks noChangeAspect="1"/>
              </p:cNvSpPr>
              <p:nvPr/>
            </p:nvSpPr>
            <p:spPr bwMode="auto">
              <a:xfrm rot="2700000">
                <a:off x="3648" y="1141"/>
                <a:ext cx="847" cy="844"/>
              </a:xfrm>
              <a:custGeom>
                <a:avLst/>
                <a:gdLst>
                  <a:gd name="T0" fmla="*/ 0 w 21537"/>
                  <a:gd name="T1" fmla="*/ 0 h 21457"/>
                  <a:gd name="T2" fmla="*/ 0 w 21537"/>
                  <a:gd name="T3" fmla="*/ 0 h 21457"/>
                  <a:gd name="T4" fmla="*/ 0 w 21537"/>
                  <a:gd name="T5" fmla="*/ 0 h 21457"/>
                  <a:gd name="T6" fmla="*/ 0 60000 65536"/>
                  <a:gd name="T7" fmla="*/ 0 60000 65536"/>
                  <a:gd name="T8" fmla="*/ 0 60000 65536"/>
                  <a:gd name="T9" fmla="*/ 0 w 21537"/>
                  <a:gd name="T10" fmla="*/ 0 h 21457"/>
                  <a:gd name="T11" fmla="*/ 21537 w 21537"/>
                  <a:gd name="T12" fmla="*/ 21457 h 21457"/>
                </a:gdLst>
                <a:ahLst/>
                <a:cxnLst>
                  <a:cxn ang="T6">
                    <a:pos x="T0" y="T1"/>
                  </a:cxn>
                  <a:cxn ang="T7">
                    <a:pos x="T2" y="T3"/>
                  </a:cxn>
                  <a:cxn ang="T8">
                    <a:pos x="T4" y="T5"/>
                  </a:cxn>
                </a:cxnLst>
                <a:rect l="T9" t="T10" r="T11" b="T12"/>
                <a:pathLst>
                  <a:path w="21537" h="21457" fill="none" extrusionOk="0">
                    <a:moveTo>
                      <a:pt x="2485" y="0"/>
                    </a:moveTo>
                    <a:cubicBezTo>
                      <a:pt x="12757" y="1190"/>
                      <a:pt x="20745" y="9493"/>
                      <a:pt x="21536" y="19804"/>
                    </a:cubicBezTo>
                  </a:path>
                  <a:path w="21537" h="21457" stroke="0" extrusionOk="0">
                    <a:moveTo>
                      <a:pt x="2485" y="0"/>
                    </a:moveTo>
                    <a:cubicBezTo>
                      <a:pt x="12757" y="1190"/>
                      <a:pt x="20745" y="9493"/>
                      <a:pt x="21536" y="19804"/>
                    </a:cubicBezTo>
                    <a:lnTo>
                      <a:pt x="0" y="21457"/>
                    </a:lnTo>
                    <a:close/>
                  </a:path>
                </a:pathLst>
              </a:custGeom>
              <a:noFill/>
              <a:ln w="19050" cap="rnd">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grpSp>
      </p:grpSp>
      <p:sp>
        <p:nvSpPr>
          <p:cNvPr id="45" name="Text Box 99">
            <a:extLst>
              <a:ext uri="{FF2B5EF4-FFF2-40B4-BE49-F238E27FC236}">
                <a16:creationId xmlns:a16="http://schemas.microsoft.com/office/drawing/2014/main" id="{5CA41950-1B7D-9D70-5937-E23D343D23CB}"/>
              </a:ext>
            </a:extLst>
          </p:cNvPr>
          <p:cNvSpPr txBox="1">
            <a:spLocks noChangeAspect="1" noChangeArrowheads="1"/>
          </p:cNvSpPr>
          <p:nvPr/>
        </p:nvSpPr>
        <p:spPr bwMode="auto">
          <a:xfrm>
            <a:off x="1935163" y="2807835"/>
            <a:ext cx="503237" cy="454025"/>
          </a:xfrm>
          <a:prstGeom prst="rect">
            <a:avLst/>
          </a:prstGeom>
          <a:noFill/>
          <a:ln w="9525">
            <a:noFill/>
            <a:miter lim="800000"/>
            <a:headEnd/>
            <a:tailEnd/>
          </a:ln>
        </p:spPr>
        <p:txBody>
          <a:bodyPr lIns="18000" tIns="10800" rIns="18000" bIns="10800"/>
          <a:lstStyle/>
          <a:p>
            <a:pPr eaLnBrk="0" hangingPunct="0">
              <a:defRPr/>
            </a:pPr>
            <a:r>
              <a:rPr lang="it-IT" sz="1800" b="1">
                <a:solidFill>
                  <a:schemeClr val="accent2"/>
                </a:solidFill>
                <a:effectLst>
                  <a:outerShdw blurRad="38100" dist="38100" dir="2700000" algn="tl">
                    <a:srgbClr val="C0C0C0"/>
                  </a:outerShdw>
                </a:effectLst>
              </a:rPr>
              <a:t>A</a:t>
            </a:r>
          </a:p>
        </p:txBody>
      </p:sp>
      <p:sp>
        <p:nvSpPr>
          <p:cNvPr id="46" name="Text Box 100">
            <a:extLst>
              <a:ext uri="{FF2B5EF4-FFF2-40B4-BE49-F238E27FC236}">
                <a16:creationId xmlns:a16="http://schemas.microsoft.com/office/drawing/2014/main" id="{5F5A9070-8D75-1E28-2FD6-20F5520BFB60}"/>
              </a:ext>
            </a:extLst>
          </p:cNvPr>
          <p:cNvSpPr txBox="1">
            <a:spLocks noChangeAspect="1" noChangeArrowheads="1"/>
          </p:cNvSpPr>
          <p:nvPr/>
        </p:nvSpPr>
        <p:spPr bwMode="auto">
          <a:xfrm>
            <a:off x="2689225" y="5193847"/>
            <a:ext cx="503238" cy="454025"/>
          </a:xfrm>
          <a:prstGeom prst="rect">
            <a:avLst/>
          </a:prstGeom>
          <a:noFill/>
          <a:ln w="9525">
            <a:noFill/>
            <a:miter lim="800000"/>
            <a:headEnd/>
            <a:tailEnd/>
          </a:ln>
        </p:spPr>
        <p:txBody>
          <a:bodyPr lIns="18000" tIns="10800" rIns="18000" bIns="10800"/>
          <a:lstStyle/>
          <a:p>
            <a:pPr eaLnBrk="0" hangingPunct="0">
              <a:defRPr/>
            </a:pPr>
            <a:r>
              <a:rPr lang="it-IT" sz="1800" b="1">
                <a:solidFill>
                  <a:schemeClr val="accent2"/>
                </a:solidFill>
                <a:effectLst>
                  <a:outerShdw blurRad="38100" dist="38100" dir="2700000" algn="tl">
                    <a:srgbClr val="C0C0C0"/>
                  </a:outerShdw>
                </a:effectLst>
              </a:rPr>
              <a:t>B</a:t>
            </a:r>
          </a:p>
        </p:txBody>
      </p:sp>
      <p:sp>
        <p:nvSpPr>
          <p:cNvPr id="47" name="Text Box 101">
            <a:extLst>
              <a:ext uri="{FF2B5EF4-FFF2-40B4-BE49-F238E27FC236}">
                <a16:creationId xmlns:a16="http://schemas.microsoft.com/office/drawing/2014/main" id="{832F0D0C-AE73-9B7A-868D-F99DDF1DFCAF}"/>
              </a:ext>
            </a:extLst>
          </p:cNvPr>
          <p:cNvSpPr txBox="1">
            <a:spLocks noChangeAspect="1" noChangeArrowheads="1"/>
          </p:cNvSpPr>
          <p:nvPr/>
        </p:nvSpPr>
        <p:spPr bwMode="auto">
          <a:xfrm>
            <a:off x="6664325" y="2807835"/>
            <a:ext cx="503238" cy="454025"/>
          </a:xfrm>
          <a:prstGeom prst="rect">
            <a:avLst/>
          </a:prstGeom>
          <a:noFill/>
          <a:ln w="9525">
            <a:noFill/>
            <a:miter lim="800000"/>
            <a:headEnd/>
            <a:tailEnd/>
          </a:ln>
        </p:spPr>
        <p:txBody>
          <a:bodyPr lIns="18000" tIns="10800" rIns="18000" bIns="10800"/>
          <a:lstStyle/>
          <a:p>
            <a:pPr eaLnBrk="0" hangingPunct="0">
              <a:defRPr/>
            </a:pPr>
            <a:r>
              <a:rPr lang="it-IT" sz="1800" b="1">
                <a:solidFill>
                  <a:schemeClr val="accent2"/>
                </a:solidFill>
                <a:effectLst>
                  <a:outerShdw blurRad="38100" dist="38100" dir="2700000" algn="tl">
                    <a:srgbClr val="C0C0C0"/>
                  </a:outerShdw>
                </a:effectLst>
              </a:rPr>
              <a:t>C</a:t>
            </a:r>
          </a:p>
        </p:txBody>
      </p:sp>
      <p:grpSp>
        <p:nvGrpSpPr>
          <p:cNvPr id="48" name="Group 108">
            <a:extLst>
              <a:ext uri="{FF2B5EF4-FFF2-40B4-BE49-F238E27FC236}">
                <a16:creationId xmlns:a16="http://schemas.microsoft.com/office/drawing/2014/main" id="{398ED6C2-210F-EC6F-150D-53D82AB14390}"/>
              </a:ext>
            </a:extLst>
          </p:cNvPr>
          <p:cNvGrpSpPr>
            <a:grpSpLocks/>
          </p:cNvGrpSpPr>
          <p:nvPr/>
        </p:nvGrpSpPr>
        <p:grpSpPr bwMode="auto">
          <a:xfrm>
            <a:off x="2044700" y="2685597"/>
            <a:ext cx="4991100" cy="2405063"/>
            <a:chOff x="1288" y="784"/>
            <a:chExt cx="3144" cy="1515"/>
          </a:xfrm>
        </p:grpSpPr>
        <p:sp>
          <p:nvSpPr>
            <p:cNvPr id="49" name="Text Box 26">
              <a:extLst>
                <a:ext uri="{FF2B5EF4-FFF2-40B4-BE49-F238E27FC236}">
                  <a16:creationId xmlns:a16="http://schemas.microsoft.com/office/drawing/2014/main" id="{BE0678DE-333D-E862-6AE9-7D9888795067}"/>
                </a:ext>
              </a:extLst>
            </p:cNvPr>
            <p:cNvSpPr txBox="1">
              <a:spLocks noChangeAspect="1" noChangeArrowheads="1"/>
            </p:cNvSpPr>
            <p:nvPr/>
          </p:nvSpPr>
          <p:spPr bwMode="auto">
            <a:xfrm>
              <a:off x="2698" y="784"/>
              <a:ext cx="317"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r>
                <a:rPr lang="it-IT" altLang="it-IT" sz="1800" b="1" i="0">
                  <a:solidFill>
                    <a:schemeClr val="tx1"/>
                  </a:solidFill>
                </a:rPr>
                <a:t>8</a:t>
              </a:r>
            </a:p>
          </p:txBody>
        </p:sp>
        <p:sp>
          <p:nvSpPr>
            <p:cNvPr id="50" name="Text Box 28">
              <a:extLst>
                <a:ext uri="{FF2B5EF4-FFF2-40B4-BE49-F238E27FC236}">
                  <a16:creationId xmlns:a16="http://schemas.microsoft.com/office/drawing/2014/main" id="{A738388C-1786-D879-E4BB-9DB577D8D977}"/>
                </a:ext>
              </a:extLst>
            </p:cNvPr>
            <p:cNvSpPr txBox="1">
              <a:spLocks noChangeAspect="1" noChangeArrowheads="1"/>
            </p:cNvSpPr>
            <p:nvPr/>
          </p:nvSpPr>
          <p:spPr bwMode="auto">
            <a:xfrm>
              <a:off x="3397" y="1376"/>
              <a:ext cx="316"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r>
                <a:rPr lang="it-IT" altLang="it-IT" sz="1800" b="1" i="0">
                  <a:solidFill>
                    <a:schemeClr val="tx1"/>
                  </a:solidFill>
                </a:rPr>
                <a:t>6</a:t>
              </a:r>
            </a:p>
          </p:txBody>
        </p:sp>
        <p:sp>
          <p:nvSpPr>
            <p:cNvPr id="51" name="Text Box 29">
              <a:extLst>
                <a:ext uri="{FF2B5EF4-FFF2-40B4-BE49-F238E27FC236}">
                  <a16:creationId xmlns:a16="http://schemas.microsoft.com/office/drawing/2014/main" id="{19801FCD-60DE-3A27-37DC-92A51A91E622}"/>
                </a:ext>
              </a:extLst>
            </p:cNvPr>
            <p:cNvSpPr txBox="1">
              <a:spLocks noChangeAspect="1" noChangeArrowheads="1"/>
            </p:cNvSpPr>
            <p:nvPr/>
          </p:nvSpPr>
          <p:spPr bwMode="auto">
            <a:xfrm>
              <a:off x="2698" y="2014"/>
              <a:ext cx="317"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r>
                <a:rPr lang="it-IT" altLang="it-IT" sz="1800" b="1" i="0">
                  <a:solidFill>
                    <a:schemeClr val="tx1"/>
                  </a:solidFill>
                </a:rPr>
                <a:t>6</a:t>
              </a:r>
            </a:p>
          </p:txBody>
        </p:sp>
        <p:sp>
          <p:nvSpPr>
            <p:cNvPr id="52" name="Text Box 30">
              <a:extLst>
                <a:ext uri="{FF2B5EF4-FFF2-40B4-BE49-F238E27FC236}">
                  <a16:creationId xmlns:a16="http://schemas.microsoft.com/office/drawing/2014/main" id="{3C1DABC6-D27D-F1C8-1B83-C2F2D14815AA}"/>
                </a:ext>
              </a:extLst>
            </p:cNvPr>
            <p:cNvSpPr txBox="1">
              <a:spLocks noChangeAspect="1" noChangeArrowheads="1"/>
            </p:cNvSpPr>
            <p:nvPr/>
          </p:nvSpPr>
          <p:spPr bwMode="auto">
            <a:xfrm>
              <a:off x="2108" y="1381"/>
              <a:ext cx="316"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r>
                <a:rPr lang="it-IT" altLang="it-IT" sz="1800" b="1" i="0">
                  <a:solidFill>
                    <a:schemeClr val="tx1"/>
                  </a:solidFill>
                </a:rPr>
                <a:t>10</a:t>
              </a:r>
            </a:p>
          </p:txBody>
        </p:sp>
        <p:sp>
          <p:nvSpPr>
            <p:cNvPr id="53" name="Text Box 31">
              <a:extLst>
                <a:ext uri="{FF2B5EF4-FFF2-40B4-BE49-F238E27FC236}">
                  <a16:creationId xmlns:a16="http://schemas.microsoft.com/office/drawing/2014/main" id="{D17C4C00-2A1E-604A-9A53-CB3811F1A384}"/>
                </a:ext>
              </a:extLst>
            </p:cNvPr>
            <p:cNvSpPr txBox="1">
              <a:spLocks noChangeAspect="1" noChangeArrowheads="1"/>
            </p:cNvSpPr>
            <p:nvPr/>
          </p:nvSpPr>
          <p:spPr bwMode="auto">
            <a:xfrm>
              <a:off x="1425" y="1744"/>
              <a:ext cx="317"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r>
                <a:rPr lang="it-IT" altLang="it-IT" sz="1800" b="1" i="0">
                  <a:solidFill>
                    <a:schemeClr val="tx1"/>
                  </a:solidFill>
                </a:rPr>
                <a:t>8</a:t>
              </a:r>
            </a:p>
          </p:txBody>
        </p:sp>
        <p:sp>
          <p:nvSpPr>
            <p:cNvPr id="54" name="Text Box 32">
              <a:extLst>
                <a:ext uri="{FF2B5EF4-FFF2-40B4-BE49-F238E27FC236}">
                  <a16:creationId xmlns:a16="http://schemas.microsoft.com/office/drawing/2014/main" id="{1A48DF4C-841E-E472-A562-D91076AD72DA}"/>
                </a:ext>
              </a:extLst>
            </p:cNvPr>
            <p:cNvSpPr txBox="1">
              <a:spLocks noChangeAspect="1" noChangeArrowheads="1"/>
            </p:cNvSpPr>
            <p:nvPr/>
          </p:nvSpPr>
          <p:spPr bwMode="auto">
            <a:xfrm>
              <a:off x="3139" y="1144"/>
              <a:ext cx="316"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r>
                <a:rPr lang="it-IT" altLang="it-IT" sz="1800" b="1" i="0">
                  <a:solidFill>
                    <a:schemeClr val="tx1"/>
                  </a:solidFill>
                </a:rPr>
                <a:t>8</a:t>
              </a:r>
            </a:p>
          </p:txBody>
        </p:sp>
        <p:sp>
          <p:nvSpPr>
            <p:cNvPr id="55" name="Text Box 33">
              <a:extLst>
                <a:ext uri="{FF2B5EF4-FFF2-40B4-BE49-F238E27FC236}">
                  <a16:creationId xmlns:a16="http://schemas.microsoft.com/office/drawing/2014/main" id="{A89116BB-1041-20B7-F068-E9F7839D1E15}"/>
                </a:ext>
              </a:extLst>
            </p:cNvPr>
            <p:cNvSpPr txBox="1">
              <a:spLocks noChangeAspect="1" noChangeArrowheads="1"/>
            </p:cNvSpPr>
            <p:nvPr/>
          </p:nvSpPr>
          <p:spPr bwMode="auto">
            <a:xfrm>
              <a:off x="1288" y="1457"/>
              <a:ext cx="285"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rIns="0"/>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pPr algn="l"/>
              <a:r>
                <a:rPr lang="it-IT" altLang="it-IT" sz="1800" b="1" i="0">
                  <a:solidFill>
                    <a:schemeClr val="tx1"/>
                  </a:solidFill>
                </a:rPr>
                <a:t>8</a:t>
              </a:r>
            </a:p>
          </p:txBody>
        </p:sp>
        <p:sp>
          <p:nvSpPr>
            <p:cNvPr id="56" name="Text Box 107">
              <a:extLst>
                <a:ext uri="{FF2B5EF4-FFF2-40B4-BE49-F238E27FC236}">
                  <a16:creationId xmlns:a16="http://schemas.microsoft.com/office/drawing/2014/main" id="{D5F344FF-59BE-9FD5-29A8-850A4CBA1E80}"/>
                </a:ext>
              </a:extLst>
            </p:cNvPr>
            <p:cNvSpPr txBox="1">
              <a:spLocks noChangeAspect="1" noChangeArrowheads="1"/>
            </p:cNvSpPr>
            <p:nvPr/>
          </p:nvSpPr>
          <p:spPr bwMode="auto">
            <a:xfrm>
              <a:off x="4115" y="1452"/>
              <a:ext cx="317"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r>
                <a:rPr lang="it-IT" altLang="it-IT" sz="1800" b="1" i="0">
                  <a:solidFill>
                    <a:schemeClr val="tx1"/>
                  </a:solidFill>
                </a:rPr>
                <a:t>4</a:t>
              </a:r>
            </a:p>
          </p:txBody>
        </p:sp>
      </p:grpSp>
      <p:sp>
        <p:nvSpPr>
          <p:cNvPr id="57" name="Rectangle 4">
            <a:extLst>
              <a:ext uri="{FF2B5EF4-FFF2-40B4-BE49-F238E27FC236}">
                <a16:creationId xmlns:a16="http://schemas.microsoft.com/office/drawing/2014/main" id="{FABAE764-DAC4-84D0-5B4D-739D97020A18}"/>
              </a:ext>
            </a:extLst>
          </p:cNvPr>
          <p:cNvSpPr>
            <a:spLocks noChangeArrowheads="1"/>
          </p:cNvSpPr>
          <p:nvPr/>
        </p:nvSpPr>
        <p:spPr bwMode="auto">
          <a:xfrm>
            <a:off x="0" y="-99392"/>
            <a:ext cx="11237664" cy="503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lvl="0" eaLnBrk="1" hangingPunct="1">
              <a:spcBef>
                <a:spcPct val="0"/>
              </a:spcBef>
              <a:buNone/>
            </a:pPr>
            <a:r>
              <a:rPr lang="it-IT" sz="2000" dirty="0">
                <a:solidFill>
                  <a:srgbClr val="002060"/>
                </a:solidFill>
              </a:rPr>
              <a:t>Il problema dell’albero minimo</a:t>
            </a:r>
            <a:endParaRPr lang="en-US" sz="2000" dirty="0">
              <a:solidFill>
                <a:srgbClr val="002060"/>
              </a:solidFill>
            </a:endParaRPr>
          </a:p>
        </p:txBody>
      </p:sp>
      <p:sp>
        <p:nvSpPr>
          <p:cNvPr id="58" name="Rettangolo 57">
            <a:extLst>
              <a:ext uri="{FF2B5EF4-FFF2-40B4-BE49-F238E27FC236}">
                <a16:creationId xmlns:a16="http://schemas.microsoft.com/office/drawing/2014/main" id="{30C71AA2-C598-91EA-8F3C-76D5523DEBC7}"/>
              </a:ext>
            </a:extLst>
          </p:cNvPr>
          <p:cNvSpPr/>
          <p:nvPr/>
        </p:nvSpPr>
        <p:spPr>
          <a:xfrm>
            <a:off x="0" y="0"/>
            <a:ext cx="12190008" cy="332656"/>
          </a:xfrm>
          <a:prstGeom prst="rect">
            <a:avLst/>
          </a:prstGeom>
          <a:solidFill>
            <a:schemeClr val="accent1">
              <a:lumMod val="75000"/>
              <a:alpha val="49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uppo 58">
            <a:extLst>
              <a:ext uri="{FF2B5EF4-FFF2-40B4-BE49-F238E27FC236}">
                <a16:creationId xmlns:a16="http://schemas.microsoft.com/office/drawing/2014/main" id="{24DC5627-A84C-12FC-DC71-FCBA4F1CA5FF}"/>
              </a:ext>
            </a:extLst>
          </p:cNvPr>
          <p:cNvGrpSpPr/>
          <p:nvPr/>
        </p:nvGrpSpPr>
        <p:grpSpPr>
          <a:xfrm>
            <a:off x="395536" y="548680"/>
            <a:ext cx="11142430" cy="431730"/>
            <a:chOff x="0" y="34"/>
            <a:chExt cx="8358188" cy="431730"/>
          </a:xfrm>
        </p:grpSpPr>
        <p:sp>
          <p:nvSpPr>
            <p:cNvPr id="60" name="Rettangolo con angoli arrotondati 59">
              <a:extLst>
                <a:ext uri="{FF2B5EF4-FFF2-40B4-BE49-F238E27FC236}">
                  <a16:creationId xmlns:a16="http://schemas.microsoft.com/office/drawing/2014/main" id="{AA22D7AF-9371-91BA-51F6-ECC5FA10783E}"/>
                </a:ext>
              </a:extLst>
            </p:cNvPr>
            <p:cNvSpPr/>
            <p:nvPr/>
          </p:nvSpPr>
          <p:spPr>
            <a:xfrm>
              <a:off x="0" y="34"/>
              <a:ext cx="8358188" cy="43173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it-IT"/>
            </a:p>
          </p:txBody>
        </p:sp>
        <p:sp>
          <p:nvSpPr>
            <p:cNvPr id="61" name="CasellaDiTesto 60">
              <a:extLst>
                <a:ext uri="{FF2B5EF4-FFF2-40B4-BE49-F238E27FC236}">
                  <a16:creationId xmlns:a16="http://schemas.microsoft.com/office/drawing/2014/main" id="{3782FEDC-3C21-44DB-B017-3BCBEB90BA75}"/>
                </a:ext>
              </a:extLst>
            </p:cNvPr>
            <p:cNvSpPr txBox="1"/>
            <p:nvPr/>
          </p:nvSpPr>
          <p:spPr>
            <a:xfrm>
              <a:off x="21075" y="21109"/>
              <a:ext cx="8316038" cy="3895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it-IT" i="1" dirty="0">
                  <a:solidFill>
                    <a:schemeClr val="bg1"/>
                  </a:solidFill>
                </a:rPr>
                <a:t>Algoritmo di </a:t>
              </a:r>
              <a:r>
                <a:rPr lang="it-IT" i="1" dirty="0" err="1">
                  <a:solidFill>
                    <a:schemeClr val="bg1"/>
                  </a:solidFill>
                </a:rPr>
                <a:t>Sollin</a:t>
              </a:r>
              <a:r>
                <a:rPr lang="it-IT" i="1" dirty="0">
                  <a:solidFill>
                    <a:schemeClr val="bg1"/>
                  </a:solidFill>
                </a:rPr>
                <a:t>, esempio:</a:t>
              </a:r>
              <a:endParaRPr lang="en-US" sz="1800" kern="1200" dirty="0">
                <a:solidFill>
                  <a:schemeClr val="bg1"/>
                </a:solidFill>
              </a:endParaRPr>
            </a:p>
          </p:txBody>
        </p:sp>
      </p:grpSp>
    </p:spTree>
    <p:extLst>
      <p:ext uri="{BB962C8B-B14F-4D97-AF65-F5344CB8AC3E}">
        <p14:creationId xmlns:p14="http://schemas.microsoft.com/office/powerpoint/2010/main" val="753743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42">
            <a:extLst>
              <a:ext uri="{FF2B5EF4-FFF2-40B4-BE49-F238E27FC236}">
                <a16:creationId xmlns:a16="http://schemas.microsoft.com/office/drawing/2014/main" id="{54087F35-03D5-6D43-FD87-2E54CC48145F}"/>
              </a:ext>
            </a:extLst>
          </p:cNvPr>
          <p:cNvSpPr>
            <a:spLocks noChangeAspect="1" noChangeArrowheads="1"/>
          </p:cNvSpPr>
          <p:nvPr/>
        </p:nvSpPr>
        <p:spPr bwMode="auto">
          <a:xfrm>
            <a:off x="5974218" y="2984728"/>
            <a:ext cx="1050925" cy="2506662"/>
          </a:xfrm>
          <a:prstGeom prst="ellipse">
            <a:avLst/>
          </a:prstGeom>
          <a:solidFill>
            <a:srgbClr val="99CCFF"/>
          </a:solidFill>
          <a:ln w="19050">
            <a:solidFill>
              <a:srgbClr val="000000"/>
            </a:solidFill>
            <a:round/>
            <a:headEnd/>
            <a:tailEnd/>
          </a:ln>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pPr eaLnBrk="1" hangingPunct="1"/>
            <a:endParaRPr lang="it-IT" altLang="it-IT"/>
          </a:p>
        </p:txBody>
      </p:sp>
      <p:sp>
        <p:nvSpPr>
          <p:cNvPr id="3" name="Oval 43">
            <a:extLst>
              <a:ext uri="{FF2B5EF4-FFF2-40B4-BE49-F238E27FC236}">
                <a16:creationId xmlns:a16="http://schemas.microsoft.com/office/drawing/2014/main" id="{5690CAD4-2C8E-6088-D43F-47CE993319EE}"/>
              </a:ext>
            </a:extLst>
          </p:cNvPr>
          <p:cNvSpPr>
            <a:spLocks noChangeAspect="1" noChangeArrowheads="1"/>
          </p:cNvSpPr>
          <p:nvPr/>
        </p:nvSpPr>
        <p:spPr bwMode="auto">
          <a:xfrm>
            <a:off x="2300743" y="2952978"/>
            <a:ext cx="752475" cy="1635125"/>
          </a:xfrm>
          <a:prstGeom prst="ellipse">
            <a:avLst/>
          </a:prstGeom>
          <a:solidFill>
            <a:srgbClr val="99CCFF"/>
          </a:solidFill>
          <a:ln w="19050">
            <a:solidFill>
              <a:srgbClr val="000000"/>
            </a:solidFill>
            <a:round/>
            <a:headEnd/>
            <a:tailEnd/>
          </a:ln>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pPr eaLnBrk="1" hangingPunct="1"/>
            <a:endParaRPr lang="it-IT" altLang="it-IT"/>
          </a:p>
        </p:txBody>
      </p:sp>
      <p:sp>
        <p:nvSpPr>
          <p:cNvPr id="4" name="Oval 44">
            <a:extLst>
              <a:ext uri="{FF2B5EF4-FFF2-40B4-BE49-F238E27FC236}">
                <a16:creationId xmlns:a16="http://schemas.microsoft.com/office/drawing/2014/main" id="{D2CAB180-2E27-8909-4F68-A54B02DCAAF5}"/>
              </a:ext>
            </a:extLst>
          </p:cNvPr>
          <p:cNvSpPr>
            <a:spLocks noChangeAspect="1" noChangeArrowheads="1"/>
          </p:cNvSpPr>
          <p:nvPr/>
        </p:nvSpPr>
        <p:spPr bwMode="auto">
          <a:xfrm rot="-1558802">
            <a:off x="2280105" y="4246790"/>
            <a:ext cx="2733675" cy="909638"/>
          </a:xfrm>
          <a:prstGeom prst="ellipse">
            <a:avLst/>
          </a:prstGeom>
          <a:solidFill>
            <a:srgbClr val="99CCFF"/>
          </a:solidFill>
          <a:ln w="19050">
            <a:solidFill>
              <a:srgbClr val="000000"/>
            </a:solidFill>
            <a:round/>
            <a:headEnd/>
            <a:tailEnd/>
          </a:ln>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pPr eaLnBrk="1" hangingPunct="1"/>
            <a:endParaRPr lang="it-IT" altLang="it-IT"/>
          </a:p>
        </p:txBody>
      </p:sp>
      <p:sp>
        <p:nvSpPr>
          <p:cNvPr id="5" name="Rectangle 2">
            <a:extLst>
              <a:ext uri="{FF2B5EF4-FFF2-40B4-BE49-F238E27FC236}">
                <a16:creationId xmlns:a16="http://schemas.microsoft.com/office/drawing/2014/main" id="{3A6646B7-F782-7AB3-0B7C-B9AFA4B11115}"/>
              </a:ext>
            </a:extLst>
          </p:cNvPr>
          <p:cNvSpPr txBox="1">
            <a:spLocks noChangeArrowheads="1"/>
          </p:cNvSpPr>
          <p:nvPr/>
        </p:nvSpPr>
        <p:spPr>
          <a:xfrm>
            <a:off x="948193" y="1894115"/>
            <a:ext cx="7358062" cy="609600"/>
          </a:xfrm>
          <a:prstGeom prst="rect">
            <a:avLst/>
          </a:prstGeom>
          <a:solidFill>
            <a:schemeClr val="accent6">
              <a:lumMod val="60000"/>
              <a:lumOff val="40000"/>
            </a:schemeClr>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altLang="it-IT" sz="3600" b="1">
                <a:latin typeface="Garamond" panose="02020404030301010803" pitchFamily="18" charset="0"/>
                <a:cs typeface="Times New Roman" panose="02020603050405020304" pitchFamily="18" charset="0"/>
              </a:rPr>
              <a:t>Connessione dei macrovertici</a:t>
            </a:r>
            <a:endParaRPr lang="it-IT" altLang="it-IT" sz="3600" b="1" baseline="-30000">
              <a:latin typeface="Garamond" panose="02020404030301010803" pitchFamily="18" charset="0"/>
              <a:cs typeface="Times New Roman" panose="02020603050405020304" pitchFamily="18" charset="0"/>
            </a:endParaRPr>
          </a:p>
        </p:txBody>
      </p:sp>
      <p:grpSp>
        <p:nvGrpSpPr>
          <p:cNvPr id="6" name="Group 3">
            <a:extLst>
              <a:ext uri="{FF2B5EF4-FFF2-40B4-BE49-F238E27FC236}">
                <a16:creationId xmlns:a16="http://schemas.microsoft.com/office/drawing/2014/main" id="{1394A63D-99E1-881D-542B-C6DF57E25DA1}"/>
              </a:ext>
            </a:extLst>
          </p:cNvPr>
          <p:cNvGrpSpPr>
            <a:grpSpLocks/>
          </p:cNvGrpSpPr>
          <p:nvPr/>
        </p:nvGrpSpPr>
        <p:grpSpPr bwMode="auto">
          <a:xfrm>
            <a:off x="2408693" y="3060928"/>
            <a:ext cx="4343400" cy="2398712"/>
            <a:chOff x="1483" y="849"/>
            <a:chExt cx="2736" cy="1511"/>
          </a:xfrm>
        </p:grpSpPr>
        <p:sp>
          <p:nvSpPr>
            <p:cNvPr id="7" name="Oval 4">
              <a:extLst>
                <a:ext uri="{FF2B5EF4-FFF2-40B4-BE49-F238E27FC236}">
                  <a16:creationId xmlns:a16="http://schemas.microsoft.com/office/drawing/2014/main" id="{7D7D5AE7-B636-69C4-9194-ED3D83FF1552}"/>
                </a:ext>
              </a:extLst>
            </p:cNvPr>
            <p:cNvSpPr>
              <a:spLocks noChangeAspect="1" noChangeArrowheads="1"/>
            </p:cNvSpPr>
            <p:nvPr/>
          </p:nvSpPr>
          <p:spPr bwMode="auto">
            <a:xfrm>
              <a:off x="2752" y="1475"/>
              <a:ext cx="205" cy="205"/>
            </a:xfrm>
            <a:prstGeom prst="ellipse">
              <a:avLst/>
            </a:prstGeom>
            <a:solidFill>
              <a:srgbClr val="FFFFFF"/>
            </a:solidFill>
            <a:ln w="19050">
              <a:solidFill>
                <a:srgbClr val="000000"/>
              </a:solidFill>
              <a:round/>
              <a:headEnd/>
              <a:tailEnd/>
            </a:ln>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pPr eaLnBrk="1" hangingPunct="1"/>
              <a:endParaRPr lang="it-IT" altLang="it-IT"/>
            </a:p>
          </p:txBody>
        </p:sp>
        <p:sp>
          <p:nvSpPr>
            <p:cNvPr id="8" name="Text Box 5">
              <a:extLst>
                <a:ext uri="{FF2B5EF4-FFF2-40B4-BE49-F238E27FC236}">
                  <a16:creationId xmlns:a16="http://schemas.microsoft.com/office/drawing/2014/main" id="{F7016926-0BA6-AFBE-8E39-337316DB77ED}"/>
                </a:ext>
              </a:extLst>
            </p:cNvPr>
            <p:cNvSpPr txBox="1">
              <a:spLocks noChangeAspect="1" noChangeArrowheads="1"/>
            </p:cNvSpPr>
            <p:nvPr/>
          </p:nvSpPr>
          <p:spPr bwMode="auto">
            <a:xfrm>
              <a:off x="2696" y="1454"/>
              <a:ext cx="317"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r>
                <a:rPr lang="it-IT" altLang="it-IT" sz="1800" b="1" i="0">
                  <a:solidFill>
                    <a:schemeClr val="tx1"/>
                  </a:solidFill>
                </a:rPr>
                <a:t>4</a:t>
              </a:r>
            </a:p>
          </p:txBody>
        </p:sp>
        <p:sp>
          <p:nvSpPr>
            <p:cNvPr id="9" name="Oval 6">
              <a:extLst>
                <a:ext uri="{FF2B5EF4-FFF2-40B4-BE49-F238E27FC236}">
                  <a16:creationId xmlns:a16="http://schemas.microsoft.com/office/drawing/2014/main" id="{CD04DC09-7946-25DE-3034-216B9E77F261}"/>
                </a:ext>
              </a:extLst>
            </p:cNvPr>
            <p:cNvSpPr>
              <a:spLocks noChangeAspect="1" noChangeArrowheads="1"/>
            </p:cNvSpPr>
            <p:nvPr/>
          </p:nvSpPr>
          <p:spPr bwMode="auto">
            <a:xfrm>
              <a:off x="3954" y="1475"/>
              <a:ext cx="205" cy="205"/>
            </a:xfrm>
            <a:prstGeom prst="ellipse">
              <a:avLst/>
            </a:prstGeom>
            <a:solidFill>
              <a:srgbClr val="FFFFFF"/>
            </a:solidFill>
            <a:ln w="19050">
              <a:solidFill>
                <a:srgbClr val="000000"/>
              </a:solidFill>
              <a:round/>
              <a:headEnd/>
              <a:tailEnd/>
            </a:ln>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pPr eaLnBrk="1" hangingPunct="1"/>
              <a:endParaRPr lang="it-IT" altLang="it-IT"/>
            </a:p>
          </p:txBody>
        </p:sp>
        <p:sp>
          <p:nvSpPr>
            <p:cNvPr id="10" name="Text Box 7">
              <a:extLst>
                <a:ext uri="{FF2B5EF4-FFF2-40B4-BE49-F238E27FC236}">
                  <a16:creationId xmlns:a16="http://schemas.microsoft.com/office/drawing/2014/main" id="{DF3ECA2E-E1DD-6C62-8972-54EBB363F88F}"/>
                </a:ext>
              </a:extLst>
            </p:cNvPr>
            <p:cNvSpPr txBox="1">
              <a:spLocks noChangeAspect="1" noChangeArrowheads="1"/>
            </p:cNvSpPr>
            <p:nvPr/>
          </p:nvSpPr>
          <p:spPr bwMode="auto">
            <a:xfrm>
              <a:off x="3898" y="1454"/>
              <a:ext cx="317"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r>
                <a:rPr lang="it-IT" altLang="it-IT" sz="1800" b="1" i="0">
                  <a:solidFill>
                    <a:schemeClr val="tx1"/>
                  </a:solidFill>
                </a:rPr>
                <a:t>7</a:t>
              </a:r>
            </a:p>
          </p:txBody>
        </p:sp>
        <p:sp>
          <p:nvSpPr>
            <p:cNvPr id="11" name="Oval 8">
              <a:extLst>
                <a:ext uri="{FF2B5EF4-FFF2-40B4-BE49-F238E27FC236}">
                  <a16:creationId xmlns:a16="http://schemas.microsoft.com/office/drawing/2014/main" id="{910B4ABD-6913-6C67-C4CF-6838838517EC}"/>
                </a:ext>
              </a:extLst>
            </p:cNvPr>
            <p:cNvSpPr>
              <a:spLocks noChangeAspect="1" noChangeArrowheads="1"/>
            </p:cNvSpPr>
            <p:nvPr/>
          </p:nvSpPr>
          <p:spPr bwMode="auto">
            <a:xfrm>
              <a:off x="1540" y="1475"/>
              <a:ext cx="204" cy="205"/>
            </a:xfrm>
            <a:prstGeom prst="ellipse">
              <a:avLst/>
            </a:prstGeom>
            <a:solidFill>
              <a:srgbClr val="FFFFFF"/>
            </a:solidFill>
            <a:ln w="19050">
              <a:solidFill>
                <a:srgbClr val="000000"/>
              </a:solidFill>
              <a:round/>
              <a:headEnd/>
              <a:tailEnd/>
            </a:ln>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pPr eaLnBrk="1" hangingPunct="1"/>
              <a:endParaRPr lang="it-IT" altLang="it-IT"/>
            </a:p>
          </p:txBody>
        </p:sp>
        <p:sp>
          <p:nvSpPr>
            <p:cNvPr id="12" name="Text Box 9">
              <a:extLst>
                <a:ext uri="{FF2B5EF4-FFF2-40B4-BE49-F238E27FC236}">
                  <a16:creationId xmlns:a16="http://schemas.microsoft.com/office/drawing/2014/main" id="{0C76A9CA-DD82-B613-516B-EE8C5DDCD284}"/>
                </a:ext>
              </a:extLst>
            </p:cNvPr>
            <p:cNvSpPr txBox="1">
              <a:spLocks noChangeAspect="1" noChangeArrowheads="1"/>
            </p:cNvSpPr>
            <p:nvPr/>
          </p:nvSpPr>
          <p:spPr bwMode="auto">
            <a:xfrm>
              <a:off x="1483" y="1454"/>
              <a:ext cx="317"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r>
                <a:rPr lang="it-IT" altLang="it-IT" sz="1800" b="1" i="0">
                  <a:solidFill>
                    <a:schemeClr val="tx1"/>
                  </a:solidFill>
                </a:rPr>
                <a:t>2</a:t>
              </a:r>
            </a:p>
          </p:txBody>
        </p:sp>
        <p:sp>
          <p:nvSpPr>
            <p:cNvPr id="13" name="Oval 10">
              <a:extLst>
                <a:ext uri="{FF2B5EF4-FFF2-40B4-BE49-F238E27FC236}">
                  <a16:creationId xmlns:a16="http://schemas.microsoft.com/office/drawing/2014/main" id="{EC551DC9-BAF9-ACA4-254E-371BA229CCD8}"/>
                </a:ext>
              </a:extLst>
            </p:cNvPr>
            <p:cNvSpPr>
              <a:spLocks noChangeAspect="1" noChangeArrowheads="1"/>
            </p:cNvSpPr>
            <p:nvPr/>
          </p:nvSpPr>
          <p:spPr bwMode="auto">
            <a:xfrm>
              <a:off x="1548" y="2095"/>
              <a:ext cx="204" cy="204"/>
            </a:xfrm>
            <a:prstGeom prst="ellipse">
              <a:avLst/>
            </a:prstGeom>
            <a:solidFill>
              <a:srgbClr val="FFFFFF"/>
            </a:solidFill>
            <a:ln w="19050">
              <a:solidFill>
                <a:srgbClr val="000000"/>
              </a:solidFill>
              <a:round/>
              <a:headEnd/>
              <a:tailEnd/>
            </a:ln>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pPr eaLnBrk="1" hangingPunct="1"/>
              <a:endParaRPr lang="it-IT" altLang="it-IT"/>
            </a:p>
          </p:txBody>
        </p:sp>
        <p:sp>
          <p:nvSpPr>
            <p:cNvPr id="14" name="Text Box 11">
              <a:extLst>
                <a:ext uri="{FF2B5EF4-FFF2-40B4-BE49-F238E27FC236}">
                  <a16:creationId xmlns:a16="http://schemas.microsoft.com/office/drawing/2014/main" id="{0A63E77E-450F-7F82-04B7-6A8B8578D82E}"/>
                </a:ext>
              </a:extLst>
            </p:cNvPr>
            <p:cNvSpPr txBox="1">
              <a:spLocks noChangeAspect="1" noChangeArrowheads="1"/>
            </p:cNvSpPr>
            <p:nvPr/>
          </p:nvSpPr>
          <p:spPr bwMode="auto">
            <a:xfrm>
              <a:off x="1492" y="2074"/>
              <a:ext cx="316"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r>
                <a:rPr lang="it-IT" altLang="it-IT" sz="1800" b="1" i="0">
                  <a:solidFill>
                    <a:schemeClr val="tx1"/>
                  </a:solidFill>
                </a:rPr>
                <a:t>3</a:t>
              </a:r>
            </a:p>
          </p:txBody>
        </p:sp>
        <p:sp>
          <p:nvSpPr>
            <p:cNvPr id="15" name="Oval 12">
              <a:extLst>
                <a:ext uri="{FF2B5EF4-FFF2-40B4-BE49-F238E27FC236}">
                  <a16:creationId xmlns:a16="http://schemas.microsoft.com/office/drawing/2014/main" id="{B195B724-CAE4-1366-0AB2-48E2BDE3D13B}"/>
                </a:ext>
              </a:extLst>
            </p:cNvPr>
            <p:cNvSpPr>
              <a:spLocks noChangeAspect="1" noChangeArrowheads="1"/>
            </p:cNvSpPr>
            <p:nvPr/>
          </p:nvSpPr>
          <p:spPr bwMode="auto">
            <a:xfrm>
              <a:off x="1546" y="870"/>
              <a:ext cx="205" cy="205"/>
            </a:xfrm>
            <a:prstGeom prst="ellipse">
              <a:avLst/>
            </a:prstGeom>
            <a:solidFill>
              <a:srgbClr val="FFFFFF"/>
            </a:solidFill>
            <a:ln w="19050">
              <a:solidFill>
                <a:srgbClr val="000000"/>
              </a:solidFill>
              <a:round/>
              <a:headEnd/>
              <a:tailEnd/>
            </a:ln>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pPr eaLnBrk="1" hangingPunct="1"/>
              <a:endParaRPr lang="it-IT" altLang="it-IT"/>
            </a:p>
          </p:txBody>
        </p:sp>
        <p:sp>
          <p:nvSpPr>
            <p:cNvPr id="16" name="Text Box 13">
              <a:extLst>
                <a:ext uri="{FF2B5EF4-FFF2-40B4-BE49-F238E27FC236}">
                  <a16:creationId xmlns:a16="http://schemas.microsoft.com/office/drawing/2014/main" id="{C2C9E2FE-E9E0-508C-1A41-502F4270FF05}"/>
                </a:ext>
              </a:extLst>
            </p:cNvPr>
            <p:cNvSpPr txBox="1">
              <a:spLocks noChangeAspect="1" noChangeArrowheads="1"/>
            </p:cNvSpPr>
            <p:nvPr/>
          </p:nvSpPr>
          <p:spPr bwMode="auto">
            <a:xfrm>
              <a:off x="1490" y="849"/>
              <a:ext cx="316"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r>
                <a:rPr lang="it-IT" altLang="it-IT" sz="1800" b="1" i="0">
                  <a:solidFill>
                    <a:schemeClr val="tx1"/>
                  </a:solidFill>
                </a:rPr>
                <a:t>1</a:t>
              </a:r>
            </a:p>
          </p:txBody>
        </p:sp>
        <p:sp>
          <p:nvSpPr>
            <p:cNvPr id="17" name="Oval 14">
              <a:extLst>
                <a:ext uri="{FF2B5EF4-FFF2-40B4-BE49-F238E27FC236}">
                  <a16:creationId xmlns:a16="http://schemas.microsoft.com/office/drawing/2014/main" id="{E909D705-AC38-BB2A-6F96-341EB0A8B551}"/>
                </a:ext>
              </a:extLst>
            </p:cNvPr>
            <p:cNvSpPr>
              <a:spLocks noChangeAspect="1" noChangeArrowheads="1"/>
            </p:cNvSpPr>
            <p:nvPr/>
          </p:nvSpPr>
          <p:spPr bwMode="auto">
            <a:xfrm>
              <a:off x="3959" y="2095"/>
              <a:ext cx="205" cy="204"/>
            </a:xfrm>
            <a:prstGeom prst="ellipse">
              <a:avLst/>
            </a:prstGeom>
            <a:solidFill>
              <a:srgbClr val="FFFFFF"/>
            </a:solidFill>
            <a:ln w="19050">
              <a:solidFill>
                <a:srgbClr val="000000"/>
              </a:solidFill>
              <a:round/>
              <a:headEnd/>
              <a:tailEnd/>
            </a:ln>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pPr eaLnBrk="1" hangingPunct="1"/>
              <a:endParaRPr lang="it-IT" altLang="it-IT"/>
            </a:p>
          </p:txBody>
        </p:sp>
        <p:sp>
          <p:nvSpPr>
            <p:cNvPr id="18" name="Text Box 15">
              <a:extLst>
                <a:ext uri="{FF2B5EF4-FFF2-40B4-BE49-F238E27FC236}">
                  <a16:creationId xmlns:a16="http://schemas.microsoft.com/office/drawing/2014/main" id="{2AD21F65-63A6-E124-538E-22C0F5D1D7DD}"/>
                </a:ext>
              </a:extLst>
            </p:cNvPr>
            <p:cNvSpPr txBox="1">
              <a:spLocks noChangeAspect="1" noChangeArrowheads="1"/>
            </p:cNvSpPr>
            <p:nvPr/>
          </p:nvSpPr>
          <p:spPr bwMode="auto">
            <a:xfrm>
              <a:off x="3903" y="2074"/>
              <a:ext cx="316"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r>
                <a:rPr lang="it-IT" altLang="it-IT" sz="1800" b="1" i="0">
                  <a:solidFill>
                    <a:schemeClr val="tx1"/>
                  </a:solidFill>
                </a:rPr>
                <a:t>6</a:t>
              </a:r>
            </a:p>
          </p:txBody>
        </p:sp>
        <p:sp>
          <p:nvSpPr>
            <p:cNvPr id="19" name="Oval 16">
              <a:extLst>
                <a:ext uri="{FF2B5EF4-FFF2-40B4-BE49-F238E27FC236}">
                  <a16:creationId xmlns:a16="http://schemas.microsoft.com/office/drawing/2014/main" id="{C3EE2383-1982-92C3-ABDC-6193F10901B5}"/>
                </a:ext>
              </a:extLst>
            </p:cNvPr>
            <p:cNvSpPr>
              <a:spLocks noChangeAspect="1" noChangeArrowheads="1"/>
            </p:cNvSpPr>
            <p:nvPr/>
          </p:nvSpPr>
          <p:spPr bwMode="auto">
            <a:xfrm>
              <a:off x="3957" y="870"/>
              <a:ext cx="205" cy="205"/>
            </a:xfrm>
            <a:prstGeom prst="ellipse">
              <a:avLst/>
            </a:prstGeom>
            <a:solidFill>
              <a:srgbClr val="FFFFFF"/>
            </a:solidFill>
            <a:ln w="19050">
              <a:solidFill>
                <a:srgbClr val="000000"/>
              </a:solidFill>
              <a:round/>
              <a:headEnd/>
              <a:tailEnd/>
            </a:ln>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pPr eaLnBrk="1" hangingPunct="1"/>
              <a:endParaRPr lang="it-IT" altLang="it-IT"/>
            </a:p>
          </p:txBody>
        </p:sp>
        <p:sp>
          <p:nvSpPr>
            <p:cNvPr id="20" name="Text Box 17">
              <a:extLst>
                <a:ext uri="{FF2B5EF4-FFF2-40B4-BE49-F238E27FC236}">
                  <a16:creationId xmlns:a16="http://schemas.microsoft.com/office/drawing/2014/main" id="{0DECEEC4-24E0-B4D0-689E-9FF7340EF82A}"/>
                </a:ext>
              </a:extLst>
            </p:cNvPr>
            <p:cNvSpPr txBox="1">
              <a:spLocks noChangeAspect="1" noChangeArrowheads="1"/>
            </p:cNvSpPr>
            <p:nvPr/>
          </p:nvSpPr>
          <p:spPr bwMode="auto">
            <a:xfrm>
              <a:off x="3901" y="849"/>
              <a:ext cx="317"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r>
                <a:rPr lang="it-IT" altLang="it-IT" sz="1800" b="1" i="0">
                  <a:solidFill>
                    <a:schemeClr val="tx1"/>
                  </a:solidFill>
                </a:rPr>
                <a:t>5</a:t>
              </a:r>
            </a:p>
          </p:txBody>
        </p:sp>
      </p:grpSp>
      <p:grpSp>
        <p:nvGrpSpPr>
          <p:cNvPr id="21" name="Group 18">
            <a:extLst>
              <a:ext uri="{FF2B5EF4-FFF2-40B4-BE49-F238E27FC236}">
                <a16:creationId xmlns:a16="http://schemas.microsoft.com/office/drawing/2014/main" id="{77718E1C-AF3D-A42D-9994-F10C4B3BDDAF}"/>
              </a:ext>
            </a:extLst>
          </p:cNvPr>
          <p:cNvGrpSpPr>
            <a:grpSpLocks/>
          </p:cNvGrpSpPr>
          <p:nvPr/>
        </p:nvGrpSpPr>
        <p:grpSpPr bwMode="auto">
          <a:xfrm>
            <a:off x="2330905" y="3514953"/>
            <a:ext cx="4627563" cy="1395412"/>
            <a:chOff x="1434" y="1135"/>
            <a:chExt cx="2915" cy="879"/>
          </a:xfrm>
        </p:grpSpPr>
        <p:sp>
          <p:nvSpPr>
            <p:cNvPr id="22" name="Text Box 19">
              <a:extLst>
                <a:ext uri="{FF2B5EF4-FFF2-40B4-BE49-F238E27FC236}">
                  <a16:creationId xmlns:a16="http://schemas.microsoft.com/office/drawing/2014/main" id="{784A62C6-7A4D-090C-D58E-4106913F0721}"/>
                </a:ext>
              </a:extLst>
            </p:cNvPr>
            <p:cNvSpPr txBox="1">
              <a:spLocks noChangeAspect="1" noChangeArrowheads="1"/>
            </p:cNvSpPr>
            <p:nvPr/>
          </p:nvSpPr>
          <p:spPr bwMode="auto">
            <a:xfrm>
              <a:off x="1434" y="1168"/>
              <a:ext cx="317"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r>
                <a:rPr lang="it-IT" altLang="it-IT" sz="1800" b="1" i="0">
                  <a:solidFill>
                    <a:schemeClr val="tx1"/>
                  </a:solidFill>
                </a:rPr>
                <a:t>1</a:t>
              </a:r>
            </a:p>
          </p:txBody>
        </p:sp>
        <p:sp>
          <p:nvSpPr>
            <p:cNvPr id="23" name="Text Box 20">
              <a:extLst>
                <a:ext uri="{FF2B5EF4-FFF2-40B4-BE49-F238E27FC236}">
                  <a16:creationId xmlns:a16="http://schemas.microsoft.com/office/drawing/2014/main" id="{2A6B448F-F4E8-FC60-D1F7-7649806C7741}"/>
                </a:ext>
              </a:extLst>
            </p:cNvPr>
            <p:cNvSpPr txBox="1">
              <a:spLocks noChangeAspect="1" noChangeArrowheads="1"/>
            </p:cNvSpPr>
            <p:nvPr/>
          </p:nvSpPr>
          <p:spPr bwMode="auto">
            <a:xfrm>
              <a:off x="3255" y="1662"/>
              <a:ext cx="317"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r>
                <a:rPr lang="it-IT" altLang="it-IT" sz="1800" b="1" i="0">
                  <a:solidFill>
                    <a:schemeClr val="tx1"/>
                  </a:solidFill>
                </a:rPr>
                <a:t>5</a:t>
              </a:r>
            </a:p>
          </p:txBody>
        </p:sp>
        <p:sp>
          <p:nvSpPr>
            <p:cNvPr id="24" name="Text Box 21">
              <a:extLst>
                <a:ext uri="{FF2B5EF4-FFF2-40B4-BE49-F238E27FC236}">
                  <a16:creationId xmlns:a16="http://schemas.microsoft.com/office/drawing/2014/main" id="{926EFF7D-C9B2-47DB-CB44-C28053FD8627}"/>
                </a:ext>
              </a:extLst>
            </p:cNvPr>
            <p:cNvSpPr txBox="1">
              <a:spLocks noChangeAspect="1" noChangeArrowheads="1"/>
            </p:cNvSpPr>
            <p:nvPr/>
          </p:nvSpPr>
          <p:spPr bwMode="auto">
            <a:xfrm>
              <a:off x="2264" y="1144"/>
              <a:ext cx="316"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r>
                <a:rPr lang="it-IT" altLang="it-IT" sz="1800" b="1" i="0">
                  <a:solidFill>
                    <a:schemeClr val="tx1"/>
                  </a:solidFill>
                </a:rPr>
                <a:t>7</a:t>
              </a:r>
            </a:p>
          </p:txBody>
        </p:sp>
        <p:sp>
          <p:nvSpPr>
            <p:cNvPr id="25" name="Text Box 22">
              <a:extLst>
                <a:ext uri="{FF2B5EF4-FFF2-40B4-BE49-F238E27FC236}">
                  <a16:creationId xmlns:a16="http://schemas.microsoft.com/office/drawing/2014/main" id="{C5BDC9D8-2E60-78E2-CBA5-F273977D5D0E}"/>
                </a:ext>
              </a:extLst>
            </p:cNvPr>
            <p:cNvSpPr txBox="1">
              <a:spLocks noChangeAspect="1" noChangeArrowheads="1"/>
            </p:cNvSpPr>
            <p:nvPr/>
          </p:nvSpPr>
          <p:spPr bwMode="auto">
            <a:xfrm>
              <a:off x="4032" y="1135"/>
              <a:ext cx="317"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pPr algn="l"/>
              <a:r>
                <a:rPr lang="it-IT" altLang="it-IT" sz="1800" b="1" i="0">
                  <a:solidFill>
                    <a:schemeClr val="tx1"/>
                  </a:solidFill>
                </a:rPr>
                <a:t>3</a:t>
              </a:r>
            </a:p>
          </p:txBody>
        </p:sp>
        <p:sp>
          <p:nvSpPr>
            <p:cNvPr id="26" name="Text Box 23">
              <a:extLst>
                <a:ext uri="{FF2B5EF4-FFF2-40B4-BE49-F238E27FC236}">
                  <a16:creationId xmlns:a16="http://schemas.microsoft.com/office/drawing/2014/main" id="{74BE5A65-078A-91D0-AD2A-A716F78723F7}"/>
                </a:ext>
              </a:extLst>
            </p:cNvPr>
            <p:cNvSpPr txBox="1">
              <a:spLocks noChangeAspect="1" noChangeArrowheads="1"/>
            </p:cNvSpPr>
            <p:nvPr/>
          </p:nvSpPr>
          <p:spPr bwMode="auto">
            <a:xfrm>
              <a:off x="2157" y="1661"/>
              <a:ext cx="316"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r>
                <a:rPr lang="it-IT" altLang="it-IT" sz="1800" b="1" i="0">
                  <a:solidFill>
                    <a:schemeClr val="tx1"/>
                  </a:solidFill>
                </a:rPr>
                <a:t>2</a:t>
              </a:r>
            </a:p>
          </p:txBody>
        </p:sp>
        <p:sp>
          <p:nvSpPr>
            <p:cNvPr id="27" name="Text Box 24">
              <a:extLst>
                <a:ext uri="{FF2B5EF4-FFF2-40B4-BE49-F238E27FC236}">
                  <a16:creationId xmlns:a16="http://schemas.microsoft.com/office/drawing/2014/main" id="{7A04F36D-6651-32D3-E97E-ACC7BB4ABE68}"/>
                </a:ext>
              </a:extLst>
            </p:cNvPr>
            <p:cNvSpPr txBox="1">
              <a:spLocks noChangeAspect="1" noChangeArrowheads="1"/>
            </p:cNvSpPr>
            <p:nvPr/>
          </p:nvSpPr>
          <p:spPr bwMode="auto">
            <a:xfrm>
              <a:off x="4034" y="1729"/>
              <a:ext cx="285"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pPr algn="l"/>
              <a:r>
                <a:rPr lang="it-IT" altLang="it-IT" sz="1800" b="1" i="0">
                  <a:solidFill>
                    <a:schemeClr val="tx1"/>
                  </a:solidFill>
                </a:rPr>
                <a:t>3</a:t>
              </a:r>
            </a:p>
          </p:txBody>
        </p:sp>
      </p:grpSp>
      <p:grpSp>
        <p:nvGrpSpPr>
          <p:cNvPr id="28" name="Group 60">
            <a:extLst>
              <a:ext uri="{FF2B5EF4-FFF2-40B4-BE49-F238E27FC236}">
                <a16:creationId xmlns:a16="http://schemas.microsoft.com/office/drawing/2014/main" id="{33BEA552-9072-73AE-D8FC-4F3B5EB48F73}"/>
              </a:ext>
            </a:extLst>
          </p:cNvPr>
          <p:cNvGrpSpPr>
            <a:grpSpLocks/>
          </p:cNvGrpSpPr>
          <p:nvPr/>
        </p:nvGrpSpPr>
        <p:grpSpPr bwMode="auto">
          <a:xfrm>
            <a:off x="2665868" y="3333978"/>
            <a:ext cx="3832225" cy="1784350"/>
            <a:chOff x="1645" y="1291"/>
            <a:chExt cx="2414" cy="1124"/>
          </a:xfrm>
        </p:grpSpPr>
        <p:sp>
          <p:nvSpPr>
            <p:cNvPr id="29" name="Line 26">
              <a:extLst>
                <a:ext uri="{FF2B5EF4-FFF2-40B4-BE49-F238E27FC236}">
                  <a16:creationId xmlns:a16="http://schemas.microsoft.com/office/drawing/2014/main" id="{E651A2B7-6619-31C0-1023-20A79F7DAA7B}"/>
                </a:ext>
              </a:extLst>
            </p:cNvPr>
            <p:cNvSpPr>
              <a:spLocks noChangeAspect="1" noChangeShapeType="1"/>
            </p:cNvSpPr>
            <p:nvPr/>
          </p:nvSpPr>
          <p:spPr bwMode="auto">
            <a:xfrm>
              <a:off x="1645" y="1345"/>
              <a:ext cx="0" cy="4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30" name="Freeform 27">
              <a:extLst>
                <a:ext uri="{FF2B5EF4-FFF2-40B4-BE49-F238E27FC236}">
                  <a16:creationId xmlns:a16="http://schemas.microsoft.com/office/drawing/2014/main" id="{8822A74F-647A-40FF-9112-C0E2A77FB1AA}"/>
                </a:ext>
              </a:extLst>
            </p:cNvPr>
            <p:cNvSpPr>
              <a:spLocks noChangeAspect="1"/>
            </p:cNvSpPr>
            <p:nvPr/>
          </p:nvSpPr>
          <p:spPr bwMode="auto">
            <a:xfrm>
              <a:off x="1740" y="1291"/>
              <a:ext cx="1026" cy="503"/>
            </a:xfrm>
            <a:custGeom>
              <a:avLst/>
              <a:gdLst>
                <a:gd name="T0" fmla="*/ 0 w 1710"/>
                <a:gd name="T1" fmla="*/ 0 h 838"/>
                <a:gd name="T2" fmla="*/ 133 w 1710"/>
                <a:gd name="T3" fmla="*/ 65 h 838"/>
                <a:gd name="T4" fmla="*/ 0 60000 65536"/>
                <a:gd name="T5" fmla="*/ 0 60000 65536"/>
                <a:gd name="T6" fmla="*/ 0 w 1710"/>
                <a:gd name="T7" fmla="*/ 0 h 838"/>
                <a:gd name="T8" fmla="*/ 1710 w 1710"/>
                <a:gd name="T9" fmla="*/ 838 h 838"/>
              </a:gdLst>
              <a:ahLst/>
              <a:cxnLst>
                <a:cxn ang="T4">
                  <a:pos x="T0" y="T1"/>
                </a:cxn>
                <a:cxn ang="T5">
                  <a:pos x="T2" y="T3"/>
                </a:cxn>
              </a:cxnLst>
              <a:rect l="T6" t="T7" r="T8" b="T9"/>
              <a:pathLst>
                <a:path w="1710" h="838">
                  <a:moveTo>
                    <a:pt x="0" y="0"/>
                  </a:moveTo>
                  <a:lnTo>
                    <a:pt x="1710" y="838"/>
                  </a:lnTo>
                </a:path>
              </a:pathLst>
            </a:custGeom>
            <a:noFill/>
            <a:ln w="19050">
              <a:solidFill>
                <a:srgbClr val="000000"/>
              </a:solidFill>
              <a:prstDash val="dashDot"/>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31" name="Freeform 28">
              <a:extLst>
                <a:ext uri="{FF2B5EF4-FFF2-40B4-BE49-F238E27FC236}">
                  <a16:creationId xmlns:a16="http://schemas.microsoft.com/office/drawing/2014/main" id="{3012CAF3-12F6-A67C-8C67-0FA6353DEBCB}"/>
                </a:ext>
              </a:extLst>
            </p:cNvPr>
            <p:cNvSpPr>
              <a:spLocks noChangeAspect="1"/>
            </p:cNvSpPr>
            <p:nvPr/>
          </p:nvSpPr>
          <p:spPr bwMode="auto">
            <a:xfrm flipV="1">
              <a:off x="1735" y="1908"/>
              <a:ext cx="1026" cy="502"/>
            </a:xfrm>
            <a:custGeom>
              <a:avLst/>
              <a:gdLst>
                <a:gd name="T0" fmla="*/ 0 w 1710"/>
                <a:gd name="T1" fmla="*/ 0 h 838"/>
                <a:gd name="T2" fmla="*/ 133 w 1710"/>
                <a:gd name="T3" fmla="*/ 65 h 838"/>
                <a:gd name="T4" fmla="*/ 0 60000 65536"/>
                <a:gd name="T5" fmla="*/ 0 60000 65536"/>
                <a:gd name="T6" fmla="*/ 0 w 1710"/>
                <a:gd name="T7" fmla="*/ 0 h 838"/>
                <a:gd name="T8" fmla="*/ 1710 w 1710"/>
                <a:gd name="T9" fmla="*/ 838 h 838"/>
              </a:gdLst>
              <a:ahLst/>
              <a:cxnLst>
                <a:cxn ang="T4">
                  <a:pos x="T0" y="T1"/>
                </a:cxn>
                <a:cxn ang="T5">
                  <a:pos x="T2" y="T3"/>
                </a:cxn>
              </a:cxnLst>
              <a:rect l="T6" t="T7" r="T8" b="T9"/>
              <a:pathLst>
                <a:path w="1710" h="838">
                  <a:moveTo>
                    <a:pt x="0" y="0"/>
                  </a:moveTo>
                  <a:lnTo>
                    <a:pt x="1710" y="838"/>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32" name="Freeform 29">
              <a:extLst>
                <a:ext uri="{FF2B5EF4-FFF2-40B4-BE49-F238E27FC236}">
                  <a16:creationId xmlns:a16="http://schemas.microsoft.com/office/drawing/2014/main" id="{E8DB9B38-C77B-F1BB-3CA7-402BDD42D8D4}"/>
                </a:ext>
              </a:extLst>
            </p:cNvPr>
            <p:cNvSpPr>
              <a:spLocks noChangeAspect="1"/>
            </p:cNvSpPr>
            <p:nvPr/>
          </p:nvSpPr>
          <p:spPr bwMode="auto">
            <a:xfrm flipH="1" flipV="1">
              <a:off x="2935" y="1913"/>
              <a:ext cx="1025" cy="502"/>
            </a:xfrm>
            <a:custGeom>
              <a:avLst/>
              <a:gdLst>
                <a:gd name="T0" fmla="*/ 0 w 1710"/>
                <a:gd name="T1" fmla="*/ 0 h 838"/>
                <a:gd name="T2" fmla="*/ 132 w 1710"/>
                <a:gd name="T3" fmla="*/ 65 h 838"/>
                <a:gd name="T4" fmla="*/ 0 60000 65536"/>
                <a:gd name="T5" fmla="*/ 0 60000 65536"/>
                <a:gd name="T6" fmla="*/ 0 w 1710"/>
                <a:gd name="T7" fmla="*/ 0 h 838"/>
                <a:gd name="T8" fmla="*/ 1710 w 1710"/>
                <a:gd name="T9" fmla="*/ 838 h 838"/>
              </a:gdLst>
              <a:ahLst/>
              <a:cxnLst>
                <a:cxn ang="T4">
                  <a:pos x="T0" y="T1"/>
                </a:cxn>
                <a:cxn ang="T5">
                  <a:pos x="T2" y="T3"/>
                </a:cxn>
              </a:cxnLst>
              <a:rect l="T6" t="T7" r="T8" b="T9"/>
              <a:pathLst>
                <a:path w="1710" h="838">
                  <a:moveTo>
                    <a:pt x="0" y="0"/>
                  </a:moveTo>
                  <a:lnTo>
                    <a:pt x="1710" y="838"/>
                  </a:lnTo>
                </a:path>
              </a:pathLst>
            </a:custGeom>
            <a:noFill/>
            <a:ln w="19050">
              <a:solidFill>
                <a:srgbClr val="000000"/>
              </a:solidFill>
              <a:prstDash val="dashDot"/>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33" name="Line 30">
              <a:extLst>
                <a:ext uri="{FF2B5EF4-FFF2-40B4-BE49-F238E27FC236}">
                  <a16:creationId xmlns:a16="http://schemas.microsoft.com/office/drawing/2014/main" id="{D88C7121-C9EA-F5EE-05DC-655F65069E7B}"/>
                </a:ext>
              </a:extLst>
            </p:cNvPr>
            <p:cNvSpPr>
              <a:spLocks noChangeAspect="1" noChangeShapeType="1"/>
            </p:cNvSpPr>
            <p:nvPr/>
          </p:nvSpPr>
          <p:spPr bwMode="auto">
            <a:xfrm>
              <a:off x="4059" y="1348"/>
              <a:ext cx="0" cy="40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34" name="Line 31">
              <a:extLst>
                <a:ext uri="{FF2B5EF4-FFF2-40B4-BE49-F238E27FC236}">
                  <a16:creationId xmlns:a16="http://schemas.microsoft.com/office/drawing/2014/main" id="{0AE41C11-E60E-54C7-E2C5-9902836DA61E}"/>
                </a:ext>
              </a:extLst>
            </p:cNvPr>
            <p:cNvSpPr>
              <a:spLocks noChangeAspect="1" noChangeShapeType="1"/>
            </p:cNvSpPr>
            <p:nvPr/>
          </p:nvSpPr>
          <p:spPr bwMode="auto">
            <a:xfrm>
              <a:off x="4059" y="1950"/>
              <a:ext cx="0" cy="42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it-IT"/>
            </a:p>
          </p:txBody>
        </p:sp>
      </p:grpSp>
      <p:grpSp>
        <p:nvGrpSpPr>
          <p:cNvPr id="35" name="Group 32">
            <a:extLst>
              <a:ext uri="{FF2B5EF4-FFF2-40B4-BE49-F238E27FC236}">
                <a16:creationId xmlns:a16="http://schemas.microsoft.com/office/drawing/2014/main" id="{F5791BB8-F01B-EFE7-0805-3549853CA17F}"/>
              </a:ext>
            </a:extLst>
          </p:cNvPr>
          <p:cNvGrpSpPr>
            <a:grpSpLocks/>
          </p:cNvGrpSpPr>
          <p:nvPr/>
        </p:nvGrpSpPr>
        <p:grpSpPr bwMode="auto">
          <a:xfrm>
            <a:off x="1986418" y="3262540"/>
            <a:ext cx="5202237" cy="1952625"/>
            <a:chOff x="1217" y="976"/>
            <a:chExt cx="3277" cy="1230"/>
          </a:xfrm>
        </p:grpSpPr>
        <p:sp>
          <p:nvSpPr>
            <p:cNvPr id="36" name="Line 33">
              <a:extLst>
                <a:ext uri="{FF2B5EF4-FFF2-40B4-BE49-F238E27FC236}">
                  <a16:creationId xmlns:a16="http://schemas.microsoft.com/office/drawing/2014/main" id="{14F6D53D-53A8-BFBC-C37D-F7F9E67EFCE4}"/>
                </a:ext>
              </a:extLst>
            </p:cNvPr>
            <p:cNvSpPr>
              <a:spLocks noChangeAspect="1" noChangeShapeType="1"/>
            </p:cNvSpPr>
            <p:nvPr/>
          </p:nvSpPr>
          <p:spPr bwMode="auto">
            <a:xfrm>
              <a:off x="2959" y="1573"/>
              <a:ext cx="995" cy="0"/>
            </a:xfrm>
            <a:prstGeom prst="line">
              <a:avLst/>
            </a:prstGeom>
            <a:noFill/>
            <a:ln w="19050"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it-IT"/>
            </a:p>
          </p:txBody>
        </p:sp>
        <p:grpSp>
          <p:nvGrpSpPr>
            <p:cNvPr id="37" name="Group 34">
              <a:extLst>
                <a:ext uri="{FF2B5EF4-FFF2-40B4-BE49-F238E27FC236}">
                  <a16:creationId xmlns:a16="http://schemas.microsoft.com/office/drawing/2014/main" id="{D43333F3-B0FD-B3DA-5FC3-09A0F0C56453}"/>
                </a:ext>
              </a:extLst>
            </p:cNvPr>
            <p:cNvGrpSpPr>
              <a:grpSpLocks/>
            </p:cNvGrpSpPr>
            <p:nvPr/>
          </p:nvGrpSpPr>
          <p:grpSpPr bwMode="auto">
            <a:xfrm>
              <a:off x="1217" y="976"/>
              <a:ext cx="3277" cy="1230"/>
              <a:chOff x="1217" y="976"/>
              <a:chExt cx="3277" cy="1230"/>
            </a:xfrm>
          </p:grpSpPr>
          <p:sp>
            <p:nvSpPr>
              <p:cNvPr id="38" name="Line 35">
                <a:extLst>
                  <a:ext uri="{FF2B5EF4-FFF2-40B4-BE49-F238E27FC236}">
                    <a16:creationId xmlns:a16="http://schemas.microsoft.com/office/drawing/2014/main" id="{40423F86-7A42-1DCF-44B1-B6AD6211A0FA}"/>
                  </a:ext>
                </a:extLst>
              </p:cNvPr>
              <p:cNvSpPr>
                <a:spLocks noChangeAspect="1" noChangeShapeType="1"/>
              </p:cNvSpPr>
              <p:nvPr/>
            </p:nvSpPr>
            <p:spPr bwMode="auto">
              <a:xfrm>
                <a:off x="1751" y="976"/>
                <a:ext cx="2208" cy="0"/>
              </a:xfrm>
              <a:prstGeom prst="line">
                <a:avLst/>
              </a:prstGeom>
              <a:noFill/>
              <a:ln w="19050"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it-IT"/>
              </a:p>
            </p:txBody>
          </p:sp>
          <p:sp>
            <p:nvSpPr>
              <p:cNvPr id="39" name="Line 36">
                <a:extLst>
                  <a:ext uri="{FF2B5EF4-FFF2-40B4-BE49-F238E27FC236}">
                    <a16:creationId xmlns:a16="http://schemas.microsoft.com/office/drawing/2014/main" id="{032A446F-2E65-5E9E-6A8F-3925C599154D}"/>
                  </a:ext>
                </a:extLst>
              </p:cNvPr>
              <p:cNvSpPr>
                <a:spLocks noChangeAspect="1" noChangeShapeType="1"/>
              </p:cNvSpPr>
              <p:nvPr/>
            </p:nvSpPr>
            <p:spPr bwMode="auto">
              <a:xfrm>
                <a:off x="1758" y="2206"/>
                <a:ext cx="2209" cy="0"/>
              </a:xfrm>
              <a:prstGeom prst="line">
                <a:avLst/>
              </a:prstGeom>
              <a:noFill/>
              <a:ln w="19050"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it-IT"/>
              </a:p>
            </p:txBody>
          </p:sp>
          <p:sp>
            <p:nvSpPr>
              <p:cNvPr id="40" name="Freeform 37">
                <a:extLst>
                  <a:ext uri="{FF2B5EF4-FFF2-40B4-BE49-F238E27FC236}">
                    <a16:creationId xmlns:a16="http://schemas.microsoft.com/office/drawing/2014/main" id="{F8061EE6-9F72-503E-8AD1-94A3D3FA4091}"/>
                  </a:ext>
                </a:extLst>
              </p:cNvPr>
              <p:cNvSpPr>
                <a:spLocks noChangeAspect="1"/>
              </p:cNvSpPr>
              <p:nvPr/>
            </p:nvSpPr>
            <p:spPr bwMode="auto">
              <a:xfrm flipH="1">
                <a:off x="2939" y="1016"/>
                <a:ext cx="1026" cy="502"/>
              </a:xfrm>
              <a:custGeom>
                <a:avLst/>
                <a:gdLst>
                  <a:gd name="T0" fmla="*/ 0 w 1710"/>
                  <a:gd name="T1" fmla="*/ 0 h 838"/>
                  <a:gd name="T2" fmla="*/ 133 w 1710"/>
                  <a:gd name="T3" fmla="*/ 65 h 838"/>
                  <a:gd name="T4" fmla="*/ 0 60000 65536"/>
                  <a:gd name="T5" fmla="*/ 0 60000 65536"/>
                  <a:gd name="T6" fmla="*/ 0 w 1710"/>
                  <a:gd name="T7" fmla="*/ 0 h 838"/>
                  <a:gd name="T8" fmla="*/ 1710 w 1710"/>
                  <a:gd name="T9" fmla="*/ 838 h 838"/>
                </a:gdLst>
                <a:ahLst/>
                <a:cxnLst>
                  <a:cxn ang="T4">
                    <a:pos x="T0" y="T1"/>
                  </a:cxn>
                  <a:cxn ang="T5">
                    <a:pos x="T2" y="T3"/>
                  </a:cxn>
                </a:cxnLst>
                <a:rect l="T6" t="T7" r="T8" b="T9"/>
                <a:pathLst>
                  <a:path w="1710" h="838">
                    <a:moveTo>
                      <a:pt x="0" y="0"/>
                    </a:moveTo>
                    <a:lnTo>
                      <a:pt x="1710" y="838"/>
                    </a:lnTo>
                  </a:path>
                </a:pathLst>
              </a:custGeom>
              <a:noFill/>
              <a:ln w="19050" cap="rnd">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41" name="Line 38">
                <a:extLst>
                  <a:ext uri="{FF2B5EF4-FFF2-40B4-BE49-F238E27FC236}">
                    <a16:creationId xmlns:a16="http://schemas.microsoft.com/office/drawing/2014/main" id="{B662BBF6-A099-1779-04CA-3BAC058EE2AC}"/>
                  </a:ext>
                </a:extLst>
              </p:cNvPr>
              <p:cNvSpPr>
                <a:spLocks noChangeAspect="1" noChangeShapeType="1"/>
              </p:cNvSpPr>
              <p:nvPr/>
            </p:nvSpPr>
            <p:spPr bwMode="auto">
              <a:xfrm>
                <a:off x="1645" y="1678"/>
                <a:ext cx="0" cy="434"/>
              </a:xfrm>
              <a:prstGeom prst="line">
                <a:avLst/>
              </a:prstGeom>
              <a:noFill/>
              <a:ln w="19050"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it-IT"/>
              </a:p>
            </p:txBody>
          </p:sp>
          <p:sp>
            <p:nvSpPr>
              <p:cNvPr id="42" name="Line 39">
                <a:extLst>
                  <a:ext uri="{FF2B5EF4-FFF2-40B4-BE49-F238E27FC236}">
                    <a16:creationId xmlns:a16="http://schemas.microsoft.com/office/drawing/2014/main" id="{3F50F554-12E5-C0B2-4315-C39A1B877164}"/>
                  </a:ext>
                </a:extLst>
              </p:cNvPr>
              <p:cNvSpPr>
                <a:spLocks noChangeAspect="1" noChangeShapeType="1"/>
              </p:cNvSpPr>
              <p:nvPr/>
            </p:nvSpPr>
            <p:spPr bwMode="auto">
              <a:xfrm>
                <a:off x="1740" y="1573"/>
                <a:ext cx="1021" cy="0"/>
              </a:xfrm>
              <a:prstGeom prst="line">
                <a:avLst/>
              </a:prstGeom>
              <a:noFill/>
              <a:ln w="19050"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it-IT"/>
              </a:p>
            </p:txBody>
          </p:sp>
          <p:sp>
            <p:nvSpPr>
              <p:cNvPr id="43" name="Arc 40">
                <a:extLst>
                  <a:ext uri="{FF2B5EF4-FFF2-40B4-BE49-F238E27FC236}">
                    <a16:creationId xmlns:a16="http://schemas.microsoft.com/office/drawing/2014/main" id="{8632AC17-2D8A-3504-A5A5-2A017445E38F}"/>
                  </a:ext>
                </a:extLst>
              </p:cNvPr>
              <p:cNvSpPr>
                <a:spLocks noChangeAspect="1"/>
              </p:cNvSpPr>
              <p:nvPr/>
            </p:nvSpPr>
            <p:spPr bwMode="auto">
              <a:xfrm rot="18900000" flipH="1">
                <a:off x="1215" y="1142"/>
                <a:ext cx="847" cy="844"/>
              </a:xfrm>
              <a:custGeom>
                <a:avLst/>
                <a:gdLst>
                  <a:gd name="T0" fmla="*/ 0 w 21537"/>
                  <a:gd name="T1" fmla="*/ 0 h 21457"/>
                  <a:gd name="T2" fmla="*/ 0 w 21537"/>
                  <a:gd name="T3" fmla="*/ 0 h 21457"/>
                  <a:gd name="T4" fmla="*/ 0 w 21537"/>
                  <a:gd name="T5" fmla="*/ 0 h 21457"/>
                  <a:gd name="T6" fmla="*/ 0 60000 65536"/>
                  <a:gd name="T7" fmla="*/ 0 60000 65536"/>
                  <a:gd name="T8" fmla="*/ 0 60000 65536"/>
                  <a:gd name="T9" fmla="*/ 0 w 21537"/>
                  <a:gd name="T10" fmla="*/ 0 h 21457"/>
                  <a:gd name="T11" fmla="*/ 21537 w 21537"/>
                  <a:gd name="T12" fmla="*/ 21457 h 21457"/>
                </a:gdLst>
                <a:ahLst/>
                <a:cxnLst>
                  <a:cxn ang="T6">
                    <a:pos x="T0" y="T1"/>
                  </a:cxn>
                  <a:cxn ang="T7">
                    <a:pos x="T2" y="T3"/>
                  </a:cxn>
                  <a:cxn ang="T8">
                    <a:pos x="T4" y="T5"/>
                  </a:cxn>
                </a:cxnLst>
                <a:rect l="T9" t="T10" r="T11" b="T12"/>
                <a:pathLst>
                  <a:path w="21537" h="21457" fill="none" extrusionOk="0">
                    <a:moveTo>
                      <a:pt x="2485" y="0"/>
                    </a:moveTo>
                    <a:cubicBezTo>
                      <a:pt x="12757" y="1190"/>
                      <a:pt x="20745" y="9493"/>
                      <a:pt x="21536" y="19804"/>
                    </a:cubicBezTo>
                  </a:path>
                  <a:path w="21537" h="21457" stroke="0" extrusionOk="0">
                    <a:moveTo>
                      <a:pt x="2485" y="0"/>
                    </a:moveTo>
                    <a:cubicBezTo>
                      <a:pt x="12757" y="1190"/>
                      <a:pt x="20745" y="9493"/>
                      <a:pt x="21536" y="19804"/>
                    </a:cubicBezTo>
                    <a:lnTo>
                      <a:pt x="0" y="21457"/>
                    </a:lnTo>
                    <a:close/>
                  </a:path>
                </a:pathLst>
              </a:custGeom>
              <a:noFill/>
              <a:ln w="19050" cap="rnd">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44" name="Arc 41">
                <a:extLst>
                  <a:ext uri="{FF2B5EF4-FFF2-40B4-BE49-F238E27FC236}">
                    <a16:creationId xmlns:a16="http://schemas.microsoft.com/office/drawing/2014/main" id="{C75A5C9A-10D3-1D18-B644-472944CEB10B}"/>
                  </a:ext>
                </a:extLst>
              </p:cNvPr>
              <p:cNvSpPr>
                <a:spLocks noChangeAspect="1"/>
              </p:cNvSpPr>
              <p:nvPr/>
            </p:nvSpPr>
            <p:spPr bwMode="auto">
              <a:xfrm rot="2700000">
                <a:off x="3648" y="1141"/>
                <a:ext cx="847" cy="844"/>
              </a:xfrm>
              <a:custGeom>
                <a:avLst/>
                <a:gdLst>
                  <a:gd name="T0" fmla="*/ 0 w 21537"/>
                  <a:gd name="T1" fmla="*/ 0 h 21457"/>
                  <a:gd name="T2" fmla="*/ 0 w 21537"/>
                  <a:gd name="T3" fmla="*/ 0 h 21457"/>
                  <a:gd name="T4" fmla="*/ 0 w 21537"/>
                  <a:gd name="T5" fmla="*/ 0 h 21457"/>
                  <a:gd name="T6" fmla="*/ 0 60000 65536"/>
                  <a:gd name="T7" fmla="*/ 0 60000 65536"/>
                  <a:gd name="T8" fmla="*/ 0 60000 65536"/>
                  <a:gd name="T9" fmla="*/ 0 w 21537"/>
                  <a:gd name="T10" fmla="*/ 0 h 21457"/>
                  <a:gd name="T11" fmla="*/ 21537 w 21537"/>
                  <a:gd name="T12" fmla="*/ 21457 h 21457"/>
                </a:gdLst>
                <a:ahLst/>
                <a:cxnLst>
                  <a:cxn ang="T6">
                    <a:pos x="T0" y="T1"/>
                  </a:cxn>
                  <a:cxn ang="T7">
                    <a:pos x="T2" y="T3"/>
                  </a:cxn>
                  <a:cxn ang="T8">
                    <a:pos x="T4" y="T5"/>
                  </a:cxn>
                </a:cxnLst>
                <a:rect l="T9" t="T10" r="T11" b="T12"/>
                <a:pathLst>
                  <a:path w="21537" h="21457" fill="none" extrusionOk="0">
                    <a:moveTo>
                      <a:pt x="2485" y="0"/>
                    </a:moveTo>
                    <a:cubicBezTo>
                      <a:pt x="12757" y="1190"/>
                      <a:pt x="20745" y="9493"/>
                      <a:pt x="21536" y="19804"/>
                    </a:cubicBezTo>
                  </a:path>
                  <a:path w="21537" h="21457" stroke="0" extrusionOk="0">
                    <a:moveTo>
                      <a:pt x="2485" y="0"/>
                    </a:moveTo>
                    <a:cubicBezTo>
                      <a:pt x="12757" y="1190"/>
                      <a:pt x="20745" y="9493"/>
                      <a:pt x="21536" y="19804"/>
                    </a:cubicBezTo>
                    <a:lnTo>
                      <a:pt x="0" y="21457"/>
                    </a:lnTo>
                    <a:close/>
                  </a:path>
                </a:pathLst>
              </a:custGeom>
              <a:noFill/>
              <a:ln w="19050" cap="rnd">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grpSp>
      </p:grpSp>
      <p:sp>
        <p:nvSpPr>
          <p:cNvPr id="45" name="Text Box 45">
            <a:extLst>
              <a:ext uri="{FF2B5EF4-FFF2-40B4-BE49-F238E27FC236}">
                <a16:creationId xmlns:a16="http://schemas.microsoft.com/office/drawing/2014/main" id="{B3B0DD48-BC3F-96DB-A982-DA2E66EEB9F8}"/>
              </a:ext>
            </a:extLst>
          </p:cNvPr>
          <p:cNvSpPr txBox="1">
            <a:spLocks noChangeAspect="1" noChangeArrowheads="1"/>
          </p:cNvSpPr>
          <p:nvPr/>
        </p:nvSpPr>
        <p:spPr bwMode="auto">
          <a:xfrm>
            <a:off x="1989593" y="3079978"/>
            <a:ext cx="503237" cy="454025"/>
          </a:xfrm>
          <a:prstGeom prst="rect">
            <a:avLst/>
          </a:prstGeom>
          <a:noFill/>
          <a:ln w="9525">
            <a:noFill/>
            <a:miter lim="800000"/>
            <a:headEnd/>
            <a:tailEnd/>
          </a:ln>
        </p:spPr>
        <p:txBody>
          <a:bodyPr lIns="18000" tIns="10800" rIns="18000" bIns="10800"/>
          <a:lstStyle/>
          <a:p>
            <a:pPr eaLnBrk="0" hangingPunct="0">
              <a:defRPr/>
            </a:pPr>
            <a:r>
              <a:rPr lang="it-IT" sz="1800" b="1">
                <a:solidFill>
                  <a:schemeClr val="accent2"/>
                </a:solidFill>
                <a:effectLst>
                  <a:outerShdw blurRad="38100" dist="38100" dir="2700000" algn="tl">
                    <a:srgbClr val="C0C0C0"/>
                  </a:outerShdw>
                </a:effectLst>
              </a:rPr>
              <a:t>A</a:t>
            </a:r>
          </a:p>
        </p:txBody>
      </p:sp>
      <p:sp>
        <p:nvSpPr>
          <p:cNvPr id="46" name="Text Box 46">
            <a:extLst>
              <a:ext uri="{FF2B5EF4-FFF2-40B4-BE49-F238E27FC236}">
                <a16:creationId xmlns:a16="http://schemas.microsoft.com/office/drawing/2014/main" id="{11D3C3BB-0878-436F-B517-5974709BE638}"/>
              </a:ext>
            </a:extLst>
          </p:cNvPr>
          <p:cNvSpPr txBox="1">
            <a:spLocks noChangeAspect="1" noChangeArrowheads="1"/>
          </p:cNvSpPr>
          <p:nvPr/>
        </p:nvSpPr>
        <p:spPr bwMode="auto">
          <a:xfrm>
            <a:off x="2743655" y="5465990"/>
            <a:ext cx="503238" cy="454025"/>
          </a:xfrm>
          <a:prstGeom prst="rect">
            <a:avLst/>
          </a:prstGeom>
          <a:noFill/>
          <a:ln w="9525">
            <a:noFill/>
            <a:miter lim="800000"/>
            <a:headEnd/>
            <a:tailEnd/>
          </a:ln>
        </p:spPr>
        <p:txBody>
          <a:bodyPr lIns="18000" tIns="10800" rIns="18000" bIns="10800"/>
          <a:lstStyle/>
          <a:p>
            <a:pPr eaLnBrk="0" hangingPunct="0">
              <a:defRPr/>
            </a:pPr>
            <a:r>
              <a:rPr lang="it-IT" sz="1800" b="1">
                <a:solidFill>
                  <a:schemeClr val="accent2"/>
                </a:solidFill>
                <a:effectLst>
                  <a:outerShdw blurRad="38100" dist="38100" dir="2700000" algn="tl">
                    <a:srgbClr val="C0C0C0"/>
                  </a:outerShdw>
                </a:effectLst>
              </a:rPr>
              <a:t>B</a:t>
            </a:r>
          </a:p>
        </p:txBody>
      </p:sp>
      <p:sp>
        <p:nvSpPr>
          <p:cNvPr id="47" name="Text Box 47">
            <a:extLst>
              <a:ext uri="{FF2B5EF4-FFF2-40B4-BE49-F238E27FC236}">
                <a16:creationId xmlns:a16="http://schemas.microsoft.com/office/drawing/2014/main" id="{B59DFE55-8065-D829-2257-7954625E6CFD}"/>
              </a:ext>
            </a:extLst>
          </p:cNvPr>
          <p:cNvSpPr txBox="1">
            <a:spLocks noChangeAspect="1" noChangeArrowheads="1"/>
          </p:cNvSpPr>
          <p:nvPr/>
        </p:nvSpPr>
        <p:spPr bwMode="auto">
          <a:xfrm>
            <a:off x="6718755" y="3079978"/>
            <a:ext cx="503238" cy="454025"/>
          </a:xfrm>
          <a:prstGeom prst="rect">
            <a:avLst/>
          </a:prstGeom>
          <a:noFill/>
          <a:ln w="9525">
            <a:noFill/>
            <a:miter lim="800000"/>
            <a:headEnd/>
            <a:tailEnd/>
          </a:ln>
        </p:spPr>
        <p:txBody>
          <a:bodyPr lIns="18000" tIns="10800" rIns="18000" bIns="10800"/>
          <a:lstStyle/>
          <a:p>
            <a:pPr eaLnBrk="0" hangingPunct="0">
              <a:defRPr/>
            </a:pPr>
            <a:r>
              <a:rPr lang="it-IT" sz="1800" b="1">
                <a:solidFill>
                  <a:schemeClr val="accent2"/>
                </a:solidFill>
                <a:effectLst>
                  <a:outerShdw blurRad="38100" dist="38100" dir="2700000" algn="tl">
                    <a:srgbClr val="C0C0C0"/>
                  </a:outerShdw>
                </a:effectLst>
              </a:rPr>
              <a:t>C</a:t>
            </a:r>
          </a:p>
        </p:txBody>
      </p:sp>
      <p:grpSp>
        <p:nvGrpSpPr>
          <p:cNvPr id="48" name="Group 48">
            <a:extLst>
              <a:ext uri="{FF2B5EF4-FFF2-40B4-BE49-F238E27FC236}">
                <a16:creationId xmlns:a16="http://schemas.microsoft.com/office/drawing/2014/main" id="{91A2B009-2F83-38A4-30FB-0681335630E5}"/>
              </a:ext>
            </a:extLst>
          </p:cNvPr>
          <p:cNvGrpSpPr>
            <a:grpSpLocks/>
          </p:cNvGrpSpPr>
          <p:nvPr/>
        </p:nvGrpSpPr>
        <p:grpSpPr bwMode="auto">
          <a:xfrm>
            <a:off x="2099130" y="2957740"/>
            <a:ext cx="4991100" cy="2405063"/>
            <a:chOff x="1288" y="784"/>
            <a:chExt cx="3144" cy="1515"/>
          </a:xfrm>
        </p:grpSpPr>
        <p:sp>
          <p:nvSpPr>
            <p:cNvPr id="49" name="Text Box 49">
              <a:extLst>
                <a:ext uri="{FF2B5EF4-FFF2-40B4-BE49-F238E27FC236}">
                  <a16:creationId xmlns:a16="http://schemas.microsoft.com/office/drawing/2014/main" id="{01F566AC-C722-63FD-6306-5A3D61D5699C}"/>
                </a:ext>
              </a:extLst>
            </p:cNvPr>
            <p:cNvSpPr txBox="1">
              <a:spLocks noChangeAspect="1" noChangeArrowheads="1"/>
            </p:cNvSpPr>
            <p:nvPr/>
          </p:nvSpPr>
          <p:spPr bwMode="auto">
            <a:xfrm>
              <a:off x="2698" y="784"/>
              <a:ext cx="317"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r>
                <a:rPr lang="it-IT" altLang="it-IT" sz="1800" b="1" i="0">
                  <a:solidFill>
                    <a:schemeClr val="tx1"/>
                  </a:solidFill>
                </a:rPr>
                <a:t>8</a:t>
              </a:r>
            </a:p>
          </p:txBody>
        </p:sp>
        <p:sp>
          <p:nvSpPr>
            <p:cNvPr id="50" name="Text Box 50">
              <a:extLst>
                <a:ext uri="{FF2B5EF4-FFF2-40B4-BE49-F238E27FC236}">
                  <a16:creationId xmlns:a16="http://schemas.microsoft.com/office/drawing/2014/main" id="{08923122-C99C-A3EC-6722-87E8F5D99072}"/>
                </a:ext>
              </a:extLst>
            </p:cNvPr>
            <p:cNvSpPr txBox="1">
              <a:spLocks noChangeAspect="1" noChangeArrowheads="1"/>
            </p:cNvSpPr>
            <p:nvPr/>
          </p:nvSpPr>
          <p:spPr bwMode="auto">
            <a:xfrm>
              <a:off x="3397" y="1376"/>
              <a:ext cx="316"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r>
                <a:rPr lang="it-IT" altLang="it-IT" sz="1800" b="1" i="0">
                  <a:solidFill>
                    <a:schemeClr val="tx1"/>
                  </a:solidFill>
                </a:rPr>
                <a:t>6</a:t>
              </a:r>
            </a:p>
          </p:txBody>
        </p:sp>
        <p:sp>
          <p:nvSpPr>
            <p:cNvPr id="51" name="Text Box 51">
              <a:extLst>
                <a:ext uri="{FF2B5EF4-FFF2-40B4-BE49-F238E27FC236}">
                  <a16:creationId xmlns:a16="http://schemas.microsoft.com/office/drawing/2014/main" id="{A2CBB70F-AC1F-C2EB-817B-7FFF3B7AD825}"/>
                </a:ext>
              </a:extLst>
            </p:cNvPr>
            <p:cNvSpPr txBox="1">
              <a:spLocks noChangeAspect="1" noChangeArrowheads="1"/>
            </p:cNvSpPr>
            <p:nvPr/>
          </p:nvSpPr>
          <p:spPr bwMode="auto">
            <a:xfrm>
              <a:off x="2698" y="2014"/>
              <a:ext cx="317"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r>
                <a:rPr lang="it-IT" altLang="it-IT" sz="1800" b="1" i="0">
                  <a:solidFill>
                    <a:schemeClr val="tx1"/>
                  </a:solidFill>
                </a:rPr>
                <a:t>6</a:t>
              </a:r>
            </a:p>
          </p:txBody>
        </p:sp>
        <p:sp>
          <p:nvSpPr>
            <p:cNvPr id="52" name="Text Box 52">
              <a:extLst>
                <a:ext uri="{FF2B5EF4-FFF2-40B4-BE49-F238E27FC236}">
                  <a16:creationId xmlns:a16="http://schemas.microsoft.com/office/drawing/2014/main" id="{AA4A95B6-E905-3EB1-5689-73493A08D866}"/>
                </a:ext>
              </a:extLst>
            </p:cNvPr>
            <p:cNvSpPr txBox="1">
              <a:spLocks noChangeAspect="1" noChangeArrowheads="1"/>
            </p:cNvSpPr>
            <p:nvPr/>
          </p:nvSpPr>
          <p:spPr bwMode="auto">
            <a:xfrm>
              <a:off x="2108" y="1381"/>
              <a:ext cx="316"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r>
                <a:rPr lang="it-IT" altLang="it-IT" sz="1800" b="1" i="0">
                  <a:solidFill>
                    <a:schemeClr val="tx1"/>
                  </a:solidFill>
                </a:rPr>
                <a:t>10</a:t>
              </a:r>
            </a:p>
          </p:txBody>
        </p:sp>
        <p:sp>
          <p:nvSpPr>
            <p:cNvPr id="53" name="Text Box 53">
              <a:extLst>
                <a:ext uri="{FF2B5EF4-FFF2-40B4-BE49-F238E27FC236}">
                  <a16:creationId xmlns:a16="http://schemas.microsoft.com/office/drawing/2014/main" id="{1DBB40DF-36C8-1FA4-196E-5C2EA5DED9D2}"/>
                </a:ext>
              </a:extLst>
            </p:cNvPr>
            <p:cNvSpPr txBox="1">
              <a:spLocks noChangeAspect="1" noChangeArrowheads="1"/>
            </p:cNvSpPr>
            <p:nvPr/>
          </p:nvSpPr>
          <p:spPr bwMode="auto">
            <a:xfrm>
              <a:off x="1425" y="1744"/>
              <a:ext cx="317"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r>
                <a:rPr lang="it-IT" altLang="it-IT" sz="1800" b="1" i="0">
                  <a:solidFill>
                    <a:schemeClr val="tx1"/>
                  </a:solidFill>
                </a:rPr>
                <a:t>8</a:t>
              </a:r>
            </a:p>
          </p:txBody>
        </p:sp>
        <p:sp>
          <p:nvSpPr>
            <p:cNvPr id="54" name="Text Box 54">
              <a:extLst>
                <a:ext uri="{FF2B5EF4-FFF2-40B4-BE49-F238E27FC236}">
                  <a16:creationId xmlns:a16="http://schemas.microsoft.com/office/drawing/2014/main" id="{237E1021-A3EA-DFC6-495E-5AA65BC28EBD}"/>
                </a:ext>
              </a:extLst>
            </p:cNvPr>
            <p:cNvSpPr txBox="1">
              <a:spLocks noChangeAspect="1" noChangeArrowheads="1"/>
            </p:cNvSpPr>
            <p:nvPr/>
          </p:nvSpPr>
          <p:spPr bwMode="auto">
            <a:xfrm>
              <a:off x="3139" y="1144"/>
              <a:ext cx="316"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r>
                <a:rPr lang="it-IT" altLang="it-IT" sz="1800" b="1" i="0">
                  <a:solidFill>
                    <a:schemeClr val="tx1"/>
                  </a:solidFill>
                </a:rPr>
                <a:t>8</a:t>
              </a:r>
            </a:p>
          </p:txBody>
        </p:sp>
        <p:sp>
          <p:nvSpPr>
            <p:cNvPr id="55" name="Text Box 55">
              <a:extLst>
                <a:ext uri="{FF2B5EF4-FFF2-40B4-BE49-F238E27FC236}">
                  <a16:creationId xmlns:a16="http://schemas.microsoft.com/office/drawing/2014/main" id="{B482EBD0-F4BA-EDFF-6603-C532A2D51048}"/>
                </a:ext>
              </a:extLst>
            </p:cNvPr>
            <p:cNvSpPr txBox="1">
              <a:spLocks noChangeAspect="1" noChangeArrowheads="1"/>
            </p:cNvSpPr>
            <p:nvPr/>
          </p:nvSpPr>
          <p:spPr bwMode="auto">
            <a:xfrm>
              <a:off x="1288" y="1457"/>
              <a:ext cx="285"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rIns="0"/>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pPr algn="l"/>
              <a:r>
                <a:rPr lang="it-IT" altLang="it-IT" sz="1800" b="1" i="0">
                  <a:solidFill>
                    <a:schemeClr val="tx1"/>
                  </a:solidFill>
                </a:rPr>
                <a:t>8</a:t>
              </a:r>
            </a:p>
          </p:txBody>
        </p:sp>
        <p:sp>
          <p:nvSpPr>
            <p:cNvPr id="56" name="Text Box 56">
              <a:extLst>
                <a:ext uri="{FF2B5EF4-FFF2-40B4-BE49-F238E27FC236}">
                  <a16:creationId xmlns:a16="http://schemas.microsoft.com/office/drawing/2014/main" id="{028993C3-78BF-89DE-C859-E6AA2D4D0801}"/>
                </a:ext>
              </a:extLst>
            </p:cNvPr>
            <p:cNvSpPr txBox="1">
              <a:spLocks noChangeAspect="1" noChangeArrowheads="1"/>
            </p:cNvSpPr>
            <p:nvPr/>
          </p:nvSpPr>
          <p:spPr bwMode="auto">
            <a:xfrm>
              <a:off x="4115" y="1452"/>
              <a:ext cx="317"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4800" i="1">
                  <a:solidFill>
                    <a:schemeClr val="tx2"/>
                  </a:solidFill>
                  <a:latin typeface="Garamond" panose="02020404030301010803" pitchFamily="18" charset="0"/>
                  <a:cs typeface="Times New Roman" panose="02020603050405020304" pitchFamily="18" charset="0"/>
                </a:defRPr>
              </a:lvl1pPr>
              <a:lvl2pPr marL="742950" indent="-285750" eaLnBrk="0" hangingPunct="0">
                <a:defRPr sz="4800" i="1">
                  <a:solidFill>
                    <a:schemeClr val="tx2"/>
                  </a:solidFill>
                  <a:latin typeface="Garamond" panose="02020404030301010803" pitchFamily="18" charset="0"/>
                  <a:cs typeface="Times New Roman" panose="02020603050405020304" pitchFamily="18" charset="0"/>
                </a:defRPr>
              </a:lvl2pPr>
              <a:lvl3pPr marL="1143000" indent="-228600" eaLnBrk="0" hangingPunct="0">
                <a:defRPr sz="4800" i="1">
                  <a:solidFill>
                    <a:schemeClr val="tx2"/>
                  </a:solidFill>
                  <a:latin typeface="Garamond" panose="02020404030301010803" pitchFamily="18" charset="0"/>
                  <a:cs typeface="Times New Roman" panose="02020603050405020304" pitchFamily="18" charset="0"/>
                </a:defRPr>
              </a:lvl3pPr>
              <a:lvl4pPr marL="1600200" indent="-228600" eaLnBrk="0" hangingPunct="0">
                <a:defRPr sz="4800" i="1">
                  <a:solidFill>
                    <a:schemeClr val="tx2"/>
                  </a:solidFill>
                  <a:latin typeface="Garamond" panose="02020404030301010803" pitchFamily="18" charset="0"/>
                  <a:cs typeface="Times New Roman" panose="02020603050405020304" pitchFamily="18" charset="0"/>
                </a:defRPr>
              </a:lvl4pPr>
              <a:lvl5pPr marL="2057400" indent="-228600" eaLnBrk="0" hangingPunct="0">
                <a:defRPr sz="4800" i="1">
                  <a:solidFill>
                    <a:schemeClr val="tx2"/>
                  </a:solidFill>
                  <a:latin typeface="Garamond" panose="02020404030301010803" pitchFamily="18" charset="0"/>
                  <a:cs typeface="Times New Roman" panose="02020603050405020304" pitchFamily="18" charset="0"/>
                </a:defRPr>
              </a:lvl5pPr>
              <a:lvl6pPr marL="25146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6pPr>
              <a:lvl7pPr marL="29718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7pPr>
              <a:lvl8pPr marL="34290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8pPr>
              <a:lvl9pPr marL="3886200" indent="-228600" algn="ctr" eaLnBrk="0" fontAlgn="base" hangingPunct="0">
                <a:spcBef>
                  <a:spcPct val="0"/>
                </a:spcBef>
                <a:spcAft>
                  <a:spcPct val="0"/>
                </a:spcAft>
                <a:defRPr sz="4800" i="1">
                  <a:solidFill>
                    <a:schemeClr val="tx2"/>
                  </a:solidFill>
                  <a:latin typeface="Garamond" panose="02020404030301010803" pitchFamily="18" charset="0"/>
                  <a:cs typeface="Times New Roman" panose="02020603050405020304" pitchFamily="18" charset="0"/>
                </a:defRPr>
              </a:lvl9pPr>
            </a:lstStyle>
            <a:p>
              <a:r>
                <a:rPr lang="it-IT" altLang="it-IT" sz="1800" b="1" i="0">
                  <a:solidFill>
                    <a:schemeClr val="tx1"/>
                  </a:solidFill>
                </a:rPr>
                <a:t>4</a:t>
              </a:r>
            </a:p>
          </p:txBody>
        </p:sp>
      </p:grpSp>
      <p:grpSp>
        <p:nvGrpSpPr>
          <p:cNvPr id="57" name="Group 59">
            <a:extLst>
              <a:ext uri="{FF2B5EF4-FFF2-40B4-BE49-F238E27FC236}">
                <a16:creationId xmlns:a16="http://schemas.microsoft.com/office/drawing/2014/main" id="{76C83FC4-A825-E1D4-4E84-5E34B010A278}"/>
              </a:ext>
            </a:extLst>
          </p:cNvPr>
          <p:cNvGrpSpPr>
            <a:grpSpLocks/>
          </p:cNvGrpSpPr>
          <p:nvPr/>
        </p:nvGrpSpPr>
        <p:grpSpPr bwMode="auto">
          <a:xfrm>
            <a:off x="2810330" y="3327628"/>
            <a:ext cx="3524250" cy="1784350"/>
            <a:chOff x="1736" y="1287"/>
            <a:chExt cx="2220" cy="1124"/>
          </a:xfrm>
        </p:grpSpPr>
        <p:sp>
          <p:nvSpPr>
            <p:cNvPr id="58" name="Freeform 57">
              <a:extLst>
                <a:ext uri="{FF2B5EF4-FFF2-40B4-BE49-F238E27FC236}">
                  <a16:creationId xmlns:a16="http://schemas.microsoft.com/office/drawing/2014/main" id="{5C80ADF1-CA9C-9F8B-7853-B555A941A4E8}"/>
                </a:ext>
              </a:extLst>
            </p:cNvPr>
            <p:cNvSpPr>
              <a:spLocks noChangeAspect="1"/>
            </p:cNvSpPr>
            <p:nvPr/>
          </p:nvSpPr>
          <p:spPr bwMode="auto">
            <a:xfrm>
              <a:off x="1736" y="1287"/>
              <a:ext cx="1026" cy="503"/>
            </a:xfrm>
            <a:custGeom>
              <a:avLst/>
              <a:gdLst>
                <a:gd name="T0" fmla="*/ 0 w 1710"/>
                <a:gd name="T1" fmla="*/ 0 h 838"/>
                <a:gd name="T2" fmla="*/ 133 w 1710"/>
                <a:gd name="T3" fmla="*/ 65 h 838"/>
                <a:gd name="T4" fmla="*/ 0 60000 65536"/>
                <a:gd name="T5" fmla="*/ 0 60000 65536"/>
                <a:gd name="T6" fmla="*/ 0 w 1710"/>
                <a:gd name="T7" fmla="*/ 0 h 838"/>
                <a:gd name="T8" fmla="*/ 1710 w 1710"/>
                <a:gd name="T9" fmla="*/ 838 h 838"/>
              </a:gdLst>
              <a:ahLst/>
              <a:cxnLst>
                <a:cxn ang="T4">
                  <a:pos x="T0" y="T1"/>
                </a:cxn>
                <a:cxn ang="T5">
                  <a:pos x="T2" y="T3"/>
                </a:cxn>
              </a:cxnLst>
              <a:rect l="T6" t="T7" r="T8" b="T9"/>
              <a:pathLst>
                <a:path w="1710" h="838">
                  <a:moveTo>
                    <a:pt x="0" y="0"/>
                  </a:moveTo>
                  <a:lnTo>
                    <a:pt x="1710" y="838"/>
                  </a:lnTo>
                </a:path>
              </a:pathLst>
            </a:custGeom>
            <a:noFill/>
            <a:ln w="57150">
              <a:solidFill>
                <a:srgbClr val="CC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59" name="Freeform 58">
              <a:extLst>
                <a:ext uri="{FF2B5EF4-FFF2-40B4-BE49-F238E27FC236}">
                  <a16:creationId xmlns:a16="http://schemas.microsoft.com/office/drawing/2014/main" id="{AE86FF47-8835-8702-91A8-9814D6071417}"/>
                </a:ext>
              </a:extLst>
            </p:cNvPr>
            <p:cNvSpPr>
              <a:spLocks noChangeAspect="1"/>
            </p:cNvSpPr>
            <p:nvPr/>
          </p:nvSpPr>
          <p:spPr bwMode="auto">
            <a:xfrm flipH="1" flipV="1">
              <a:off x="2931" y="1909"/>
              <a:ext cx="1025" cy="502"/>
            </a:xfrm>
            <a:custGeom>
              <a:avLst/>
              <a:gdLst>
                <a:gd name="T0" fmla="*/ 0 w 1710"/>
                <a:gd name="T1" fmla="*/ 0 h 838"/>
                <a:gd name="T2" fmla="*/ 132 w 1710"/>
                <a:gd name="T3" fmla="*/ 65 h 838"/>
                <a:gd name="T4" fmla="*/ 0 60000 65536"/>
                <a:gd name="T5" fmla="*/ 0 60000 65536"/>
                <a:gd name="T6" fmla="*/ 0 w 1710"/>
                <a:gd name="T7" fmla="*/ 0 h 838"/>
                <a:gd name="T8" fmla="*/ 1710 w 1710"/>
                <a:gd name="T9" fmla="*/ 838 h 838"/>
              </a:gdLst>
              <a:ahLst/>
              <a:cxnLst>
                <a:cxn ang="T4">
                  <a:pos x="T0" y="T1"/>
                </a:cxn>
                <a:cxn ang="T5">
                  <a:pos x="T2" y="T3"/>
                </a:cxn>
              </a:cxnLst>
              <a:rect l="T6" t="T7" r="T8" b="T9"/>
              <a:pathLst>
                <a:path w="1710" h="838">
                  <a:moveTo>
                    <a:pt x="0" y="0"/>
                  </a:moveTo>
                  <a:lnTo>
                    <a:pt x="1710" y="838"/>
                  </a:lnTo>
                </a:path>
              </a:pathLst>
            </a:custGeom>
            <a:noFill/>
            <a:ln w="57150">
              <a:solidFill>
                <a:srgbClr val="CC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grpSp>
      <p:sp>
        <p:nvSpPr>
          <p:cNvPr id="60" name="Rectangle 4">
            <a:extLst>
              <a:ext uri="{FF2B5EF4-FFF2-40B4-BE49-F238E27FC236}">
                <a16:creationId xmlns:a16="http://schemas.microsoft.com/office/drawing/2014/main" id="{4241F9EE-3ED8-9710-5F09-2A5D944A7217}"/>
              </a:ext>
            </a:extLst>
          </p:cNvPr>
          <p:cNvSpPr>
            <a:spLocks noChangeArrowheads="1"/>
          </p:cNvSpPr>
          <p:nvPr/>
        </p:nvSpPr>
        <p:spPr bwMode="auto">
          <a:xfrm>
            <a:off x="0" y="-99392"/>
            <a:ext cx="11237664" cy="503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lvl="0" eaLnBrk="1" hangingPunct="1">
              <a:spcBef>
                <a:spcPct val="0"/>
              </a:spcBef>
              <a:buNone/>
            </a:pPr>
            <a:r>
              <a:rPr lang="it-IT" sz="2000" dirty="0">
                <a:solidFill>
                  <a:srgbClr val="002060"/>
                </a:solidFill>
              </a:rPr>
              <a:t>Il problema dell’albero minimo</a:t>
            </a:r>
            <a:endParaRPr lang="en-US" sz="2000" dirty="0">
              <a:solidFill>
                <a:srgbClr val="002060"/>
              </a:solidFill>
            </a:endParaRPr>
          </a:p>
        </p:txBody>
      </p:sp>
      <p:sp>
        <p:nvSpPr>
          <p:cNvPr id="61" name="Rettangolo 60">
            <a:extLst>
              <a:ext uri="{FF2B5EF4-FFF2-40B4-BE49-F238E27FC236}">
                <a16:creationId xmlns:a16="http://schemas.microsoft.com/office/drawing/2014/main" id="{403EF420-A7CE-0169-3DED-DC688B1AFE2D}"/>
              </a:ext>
            </a:extLst>
          </p:cNvPr>
          <p:cNvSpPr/>
          <p:nvPr/>
        </p:nvSpPr>
        <p:spPr>
          <a:xfrm>
            <a:off x="0" y="0"/>
            <a:ext cx="12190008" cy="332656"/>
          </a:xfrm>
          <a:prstGeom prst="rect">
            <a:avLst/>
          </a:prstGeom>
          <a:solidFill>
            <a:schemeClr val="accent1">
              <a:lumMod val="75000"/>
              <a:alpha val="49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uppo 61">
            <a:extLst>
              <a:ext uri="{FF2B5EF4-FFF2-40B4-BE49-F238E27FC236}">
                <a16:creationId xmlns:a16="http://schemas.microsoft.com/office/drawing/2014/main" id="{C3FF4506-ABD8-D3E8-631F-3909BF36A044}"/>
              </a:ext>
            </a:extLst>
          </p:cNvPr>
          <p:cNvGrpSpPr/>
          <p:nvPr/>
        </p:nvGrpSpPr>
        <p:grpSpPr>
          <a:xfrm>
            <a:off x="395536" y="548680"/>
            <a:ext cx="11142430" cy="431730"/>
            <a:chOff x="0" y="34"/>
            <a:chExt cx="8358188" cy="431730"/>
          </a:xfrm>
        </p:grpSpPr>
        <p:sp>
          <p:nvSpPr>
            <p:cNvPr id="63" name="Rettangolo con angoli arrotondati 62">
              <a:extLst>
                <a:ext uri="{FF2B5EF4-FFF2-40B4-BE49-F238E27FC236}">
                  <a16:creationId xmlns:a16="http://schemas.microsoft.com/office/drawing/2014/main" id="{2197AC98-B2A7-8766-563E-F3DBD862BD04}"/>
                </a:ext>
              </a:extLst>
            </p:cNvPr>
            <p:cNvSpPr/>
            <p:nvPr/>
          </p:nvSpPr>
          <p:spPr>
            <a:xfrm>
              <a:off x="0" y="34"/>
              <a:ext cx="8358188" cy="43173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it-IT"/>
            </a:p>
          </p:txBody>
        </p:sp>
        <p:sp>
          <p:nvSpPr>
            <p:cNvPr id="64" name="CasellaDiTesto 63">
              <a:extLst>
                <a:ext uri="{FF2B5EF4-FFF2-40B4-BE49-F238E27FC236}">
                  <a16:creationId xmlns:a16="http://schemas.microsoft.com/office/drawing/2014/main" id="{53EDCA7B-914E-5EC8-2303-E3982123751D}"/>
                </a:ext>
              </a:extLst>
            </p:cNvPr>
            <p:cNvSpPr txBox="1"/>
            <p:nvPr/>
          </p:nvSpPr>
          <p:spPr>
            <a:xfrm>
              <a:off x="21075" y="21109"/>
              <a:ext cx="8316038" cy="3895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it-IT" i="1" dirty="0">
                  <a:solidFill>
                    <a:schemeClr val="bg1"/>
                  </a:solidFill>
                </a:rPr>
                <a:t>Algoritmo di </a:t>
              </a:r>
              <a:r>
                <a:rPr lang="it-IT" i="1" dirty="0" err="1">
                  <a:solidFill>
                    <a:schemeClr val="bg1"/>
                  </a:solidFill>
                </a:rPr>
                <a:t>Sollin</a:t>
              </a:r>
              <a:r>
                <a:rPr lang="it-IT" i="1" dirty="0">
                  <a:solidFill>
                    <a:schemeClr val="bg1"/>
                  </a:solidFill>
                </a:rPr>
                <a:t>, esempio:</a:t>
              </a:r>
              <a:endParaRPr lang="en-US" sz="1800" kern="1200" dirty="0">
                <a:solidFill>
                  <a:schemeClr val="bg1"/>
                </a:solidFill>
              </a:endParaRPr>
            </a:p>
          </p:txBody>
        </p:sp>
      </p:grpSp>
    </p:spTree>
    <p:extLst>
      <p:ext uri="{BB962C8B-B14F-4D97-AF65-F5344CB8AC3E}">
        <p14:creationId xmlns:p14="http://schemas.microsoft.com/office/powerpoint/2010/main" val="1884732138"/>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0258DA679D9A384DB46C4B32DB0BFFE6" ma:contentTypeVersion="10" ma:contentTypeDescription="Creare un nuovo documento." ma:contentTypeScope="" ma:versionID="a064fec88f76afb48e6c6091c56b75bb">
  <xsd:schema xmlns:xsd="http://www.w3.org/2001/XMLSchema" xmlns:xs="http://www.w3.org/2001/XMLSchema" xmlns:p="http://schemas.microsoft.com/office/2006/metadata/properties" xmlns:ns2="78d2541a-0243-4856-a1e8-b58075203417" xmlns:ns3="2db36bdd-87bf-402d-acad-8a948c6431f8" targetNamespace="http://schemas.microsoft.com/office/2006/metadata/properties" ma:root="true" ma:fieldsID="63c1cc5066c1ececa5e3fadbd4246773" ns2:_="" ns3:_="">
    <xsd:import namespace="78d2541a-0243-4856-a1e8-b58075203417"/>
    <xsd:import namespace="2db36bdd-87bf-402d-acad-8a948c6431f8"/>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GenerationTime" minOccurs="0"/>
                <xsd:element ref="ns2:MediaServiceEventHashCode" minOccurs="0"/>
                <xsd:element ref="ns2:MediaLengthInSeconds"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d2541a-0243-4856-a1e8-b5807520341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DateTaken" ma:index="15"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db36bdd-87bf-402d-acad-8a948c6431f8" elementFormDefault="qualified">
    <xsd:import namespace="http://schemas.microsoft.com/office/2006/documentManagement/types"/>
    <xsd:import namespace="http://schemas.microsoft.com/office/infopath/2007/PartnerControls"/>
    <xsd:element name="SharedWithUsers" ma:index="16"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Condiviso con dettagli"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57A532E-B410-4A43-95B5-1FBA9ABFDFAD}">
  <ds:schemaRefs>
    <ds:schemaRef ds:uri="http://schemas.microsoft.com/sharepoint/v3/contenttype/forms"/>
  </ds:schemaRefs>
</ds:datastoreItem>
</file>

<file path=customXml/itemProps2.xml><?xml version="1.0" encoding="utf-8"?>
<ds:datastoreItem xmlns:ds="http://schemas.openxmlformats.org/officeDocument/2006/customXml" ds:itemID="{09266002-A299-4A74-B067-D115D46C6F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8d2541a-0243-4856-a1e8-b58075203417"/>
    <ds:schemaRef ds:uri="2db36bdd-87bf-402d-acad-8a948c6431f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8B5F2BD-0946-4133-8FDB-50443C8A035E}">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33</TotalTime>
  <Words>1275</Words>
  <Application>Microsoft Office PowerPoint</Application>
  <PresentationFormat>Widescreen</PresentationFormat>
  <Paragraphs>231</Paragraphs>
  <Slides>8</Slides>
  <Notes>4</Notes>
  <HiddenSlides>0</HiddenSlides>
  <MMClips>0</MMClips>
  <ScaleCrop>false</ScaleCrop>
  <HeadingPairs>
    <vt:vector size="6" baseType="variant">
      <vt:variant>
        <vt:lpstr>Caratteri utilizzati</vt:lpstr>
      </vt:variant>
      <vt:variant>
        <vt:i4>9</vt:i4>
      </vt:variant>
      <vt:variant>
        <vt:lpstr>Tema</vt:lpstr>
      </vt:variant>
      <vt:variant>
        <vt:i4>1</vt:i4>
      </vt:variant>
      <vt:variant>
        <vt:lpstr>Titoli diapositive</vt:lpstr>
      </vt:variant>
      <vt:variant>
        <vt:i4>8</vt:i4>
      </vt:variant>
    </vt:vector>
  </HeadingPairs>
  <TitlesOfParts>
    <vt:vector size="18" baseType="lpstr">
      <vt:lpstr>Aptos</vt:lpstr>
      <vt:lpstr>Arial</vt:lpstr>
      <vt:lpstr>Calibri</vt:lpstr>
      <vt:lpstr>Calibri Light</vt:lpstr>
      <vt:lpstr>Cambria Math</vt:lpstr>
      <vt:lpstr>Garamond</vt:lpstr>
      <vt:lpstr>Symbol</vt:lpstr>
      <vt:lpstr>Verdana</vt:lpstr>
      <vt:lpstr>Wingdings</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Corso di Ricerca Operativa 2 A.A. 2020/21</dc:title>
  <dc:creator>MAURIZIO BOCCIA</dc:creator>
  <cp:lastModifiedBy>Antonio B.</cp:lastModifiedBy>
  <cp:revision>54</cp:revision>
  <dcterms:created xsi:type="dcterms:W3CDTF">2020-11-18T18:08:38Z</dcterms:created>
  <dcterms:modified xsi:type="dcterms:W3CDTF">2024-04-19T11:13:57Z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0x0101000258DA679D9A384DB46C4B32DB0BFFE6</vt:lpwstr>
  </property>
</Properties>
</file>