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9" r:id="rId3"/>
    <p:sldId id="283" r:id="rId4"/>
    <p:sldId id="284" r:id="rId5"/>
    <p:sldId id="286" r:id="rId6"/>
    <p:sldId id="291" r:id="rId7"/>
    <p:sldId id="287" r:id="rId8"/>
    <p:sldId id="288" r:id="rId9"/>
    <p:sldId id="289" r:id="rId10"/>
    <p:sldId id="290" r:id="rId11"/>
  </p:sldIdLst>
  <p:sldSz cx="16257588" cy="9144000"/>
  <p:notesSz cx="6858000" cy="9144000"/>
  <p:defaultTextStyle>
    <a:defPPr>
      <a:defRPr lang="en-US"/>
    </a:defPPr>
    <a:lvl1pPr marL="0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68079E-B633-2D4A-8F16-BFEF6194F9E0}">
          <p14:sldIdLst>
            <p14:sldId id="256"/>
            <p14:sldId id="269"/>
            <p14:sldId id="283"/>
            <p14:sldId id="284"/>
            <p14:sldId id="286"/>
            <p14:sldId id="291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1621"/>
    <a:srgbClr val="004D8A"/>
    <a:srgbClr val="424242"/>
    <a:srgbClr val="A2A2A2"/>
    <a:srgbClr val="005228"/>
    <a:srgbClr val="BB5C21"/>
    <a:srgbClr val="EDEDED"/>
    <a:srgbClr val="171717"/>
    <a:srgbClr val="760A53"/>
    <a:srgbClr val="1A1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32" autoAdjust="0"/>
    <p:restoredTop sz="97085" autoAdjust="0"/>
  </p:normalViewPr>
  <p:slideViewPr>
    <p:cSldViewPr snapToGrid="0" snapToObjects="1">
      <p:cViewPr varScale="1">
        <p:scale>
          <a:sx n="74" d="100"/>
          <a:sy n="74" d="100"/>
        </p:scale>
        <p:origin x="60" y="318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C576A-ECE8-E34F-849A-C60DCB234A36}" type="datetime1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D3E93-2A70-1042-8BD0-D4271791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25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28467-A406-6343-A369-B24EB9581F4A}" type="datetime1">
              <a:rPr lang="en-US" smtClean="0"/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69CD3-CD6D-5C47-9C5E-71BD6F398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9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ceteagroup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eteagroup.com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ceteagroup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eteagroup.com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19" y="2840568"/>
            <a:ext cx="13818950" cy="19600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638" y="5181600"/>
            <a:ext cx="11380312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4788640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D7A3-8FD3-1C40-921D-2BBC4E231F4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B8B0-30CD-824D-A038-81529BE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7142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6751" y="366185"/>
            <a:ext cx="3657957" cy="78020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79" y="366185"/>
            <a:ext cx="10702912" cy="78020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D7A3-8FD3-1C40-921D-2BBC4E231F4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B8B0-30CD-824D-A038-81529BE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3299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927" y="1206500"/>
            <a:ext cx="14631829" cy="1524000"/>
          </a:xfrm>
        </p:spPr>
        <p:txBody>
          <a:bodyPr lIns="0" tIns="0" rIns="0" bIns="0">
            <a:normAutofit/>
          </a:bodyPr>
          <a:lstStyle>
            <a:lvl1pPr>
              <a:defRPr sz="5000" cap="all" spc="-100" normalizeH="1">
                <a:solidFill>
                  <a:srgbClr val="424242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3167529"/>
            <a:ext cx="14631829" cy="5000690"/>
          </a:xfrm>
        </p:spPr>
        <p:txBody>
          <a:bodyPr lIns="0" tIns="0" rIns="0" bIns="0" anchor="ctr" anchorCtr="0">
            <a:noAutofit/>
          </a:bodyPr>
          <a:lstStyle>
            <a:lvl1pPr marL="477838" indent="-477838">
              <a:buClr>
                <a:srgbClr val="F78119"/>
              </a:buClr>
              <a:buSzPct val="100000"/>
              <a:buFont typeface="Lucida Grande"/>
              <a:buChar char="◼"/>
              <a:defRPr sz="3700" spc="0">
                <a:solidFill>
                  <a:srgbClr val="424242"/>
                </a:solidFill>
                <a:latin typeface="Arial Narrow"/>
                <a:cs typeface="Arial Narrow"/>
              </a:defRPr>
            </a:lvl1pPr>
            <a:lvl2pPr marL="896938" indent="-419100">
              <a:buClr>
                <a:srgbClr val="F78119"/>
              </a:buClr>
              <a:buSzPct val="70000"/>
              <a:buFont typeface="Wingdings" charset="2"/>
              <a:buChar char=""/>
              <a:defRPr sz="3000" spc="0">
                <a:solidFill>
                  <a:srgbClr val="424242"/>
                </a:solidFill>
                <a:latin typeface="Arial Narrow"/>
                <a:cs typeface="Arial Narrow"/>
              </a:defRPr>
            </a:lvl2pPr>
            <a:lvl3pPr marL="1255713" indent="-358775">
              <a:buClr>
                <a:srgbClr val="F78119"/>
              </a:buClr>
              <a:buSzPct val="100000"/>
              <a:buFont typeface="Lucida Grande"/>
              <a:buChar char="-"/>
              <a:defRPr sz="3000" spc="0">
                <a:solidFill>
                  <a:srgbClr val="424242"/>
                </a:solidFill>
                <a:latin typeface="Arial Narrow"/>
                <a:cs typeface="Arial Narrow"/>
              </a:defRPr>
            </a:lvl3pPr>
            <a:lvl4pPr marL="1673225" indent="-417513">
              <a:buClr>
                <a:srgbClr val="424242"/>
              </a:buClr>
              <a:buSzPct val="100000"/>
              <a:buFont typeface="Lucida Grande"/>
              <a:buChar char="-"/>
              <a:defRPr sz="2500" spc="0">
                <a:solidFill>
                  <a:srgbClr val="424242"/>
                </a:solidFill>
                <a:latin typeface="Arial Narrow"/>
                <a:cs typeface="Arial Narrow"/>
              </a:defRPr>
            </a:lvl4pPr>
            <a:lvl5pPr marL="3657646" indent="-406405">
              <a:buClr>
                <a:srgbClr val="F78119"/>
              </a:buClr>
              <a:buSzPct val="160000"/>
              <a:buFont typeface="Wingdings" charset="2"/>
              <a:buChar char="§"/>
              <a:defRPr sz="3000" spc="-90">
                <a:solidFill>
                  <a:srgbClr val="424242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1906" y="8633280"/>
            <a:ext cx="5148236" cy="510719"/>
          </a:xfrm>
        </p:spPr>
        <p:txBody>
          <a:bodyPr lIns="0" tIns="0" rIns="0" bIns="0"/>
          <a:lstStyle>
            <a:lvl1pPr algn="l">
              <a:defRPr sz="1400" cap="none" spc="270" normalizeH="1">
                <a:solidFill>
                  <a:srgbClr val="C7C7C7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WWW</a:t>
            </a:r>
            <a:r>
              <a:rPr lang="en-US" normalizeH="0" dirty="0"/>
              <a:t>.</a:t>
            </a:r>
            <a:r>
              <a:rPr lang="en-US" dirty="0"/>
              <a:t>ICETEAGROUP</a:t>
            </a:r>
            <a:r>
              <a:rPr lang="en-US" normalizeH="0" dirty="0"/>
              <a:t>.</a:t>
            </a:r>
            <a:r>
              <a:rPr lang="en-US" dirty="0"/>
              <a:t>COM</a:t>
            </a: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213393" y="8633281"/>
            <a:ext cx="3793437" cy="486834"/>
          </a:xfrm>
          <a:prstGeom prst="rect">
            <a:avLst/>
          </a:prstGeom>
        </p:spPr>
        <p:txBody>
          <a:bodyPr vert="horz" lIns="162562" tIns="81281" rIns="162562" bIns="81281" rtlCol="0" anchor="ctr"/>
          <a:lstStyle>
            <a:defPPr>
              <a:defRPr lang="en-US"/>
            </a:defPPr>
            <a:lvl1pPr marL="0" algn="r" defTabSz="812810" rtl="0" eaLnBrk="1" latinLnBrk="0" hangingPunct="1"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281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spc="100" dirty="0">
                <a:solidFill>
                  <a:srgbClr val="A2A2A2"/>
                </a:solidFill>
                <a:latin typeface="Bebas Neue Light"/>
                <a:cs typeface="Bebas Neue Light"/>
              </a:rPr>
              <a:t> </a:t>
            </a:r>
            <a:r>
              <a:rPr lang="en-US" sz="1400" cap="all" spc="100" normalizeH="1" dirty="0">
                <a:solidFill>
                  <a:srgbClr val="A2A2A2"/>
                </a:solidFill>
                <a:latin typeface="Arial Narrow"/>
                <a:cs typeface="Arial Narrow"/>
              </a:rPr>
              <a:t>Page </a:t>
            </a:r>
            <a:fld id="{C9E2B8B0-30CD-824D-A038-81529BE85CF0}" type="slidenum">
              <a:rPr lang="en-US" sz="1400" b="1" i="0" cap="all" spc="100" normalizeH="1" smtClean="0">
                <a:solidFill>
                  <a:srgbClr val="4B4B4B"/>
                </a:solidFill>
                <a:latin typeface="Arial Narrow Bold"/>
                <a:cs typeface="Arial Narrow Bold"/>
              </a:rPr>
              <a:pPr algn="ctr"/>
              <a:t>‹#›</a:t>
            </a:fld>
            <a:r>
              <a:rPr lang="en-US" sz="1400" cap="all" spc="100" normalizeH="1" dirty="0">
                <a:latin typeface="Arial Narrow"/>
                <a:cs typeface="Arial Narrow"/>
              </a:rPr>
              <a:t> </a:t>
            </a:r>
            <a:r>
              <a:rPr lang="en-US" sz="1400" cap="all" spc="100" normalizeH="1" dirty="0">
                <a:solidFill>
                  <a:srgbClr val="A2A2A2"/>
                </a:solidFill>
                <a:latin typeface="Arial Narrow"/>
                <a:cs typeface="Arial Narrow"/>
              </a:rPr>
              <a:t>of</a:t>
            </a:r>
            <a:r>
              <a:rPr lang="en-US" sz="1400" cap="all" spc="100" normalizeH="1" dirty="0">
                <a:latin typeface="Arial Narrow"/>
                <a:cs typeface="Arial Narrow"/>
              </a:rPr>
              <a:t> </a:t>
            </a:r>
            <a:r>
              <a:rPr lang="en-US" sz="1400" b="1" i="0" cap="all" spc="100" normalizeH="1" dirty="0">
                <a:solidFill>
                  <a:srgbClr val="4B4B4B"/>
                </a:solidFill>
                <a:latin typeface="Arial Narrow Bold"/>
                <a:cs typeface="Arial Narrow Bold"/>
              </a:rPr>
              <a:t>19</a:t>
            </a:r>
          </a:p>
        </p:txBody>
      </p:sp>
      <p:pic>
        <p:nvPicPr>
          <p:cNvPr id="9" name="Picture 8" descr="BTN-left.pn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55" y="8781850"/>
            <a:ext cx="203200" cy="203200"/>
          </a:xfrm>
          <a:prstGeom prst="rect">
            <a:avLst/>
          </a:prstGeom>
        </p:spPr>
      </p:pic>
      <p:pic>
        <p:nvPicPr>
          <p:cNvPr id="10" name="Picture 9" descr="BTN-right.pn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089" y="8781850"/>
            <a:ext cx="203200" cy="20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CC26DB-6C39-AA80-F15F-3C0B39B3DF5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00426" y="220256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8951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37" y="5875868"/>
            <a:ext cx="13818950" cy="1816100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3875618"/>
            <a:ext cx="13818950" cy="2000249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D7A3-8FD3-1C40-921D-2BBC4E231F4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B8B0-30CD-824D-A038-81529BE85CF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AE8689-2466-7E65-E107-9CD75EA878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9109" y="219456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0414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12880" y="1206500"/>
            <a:ext cx="14631829" cy="1524000"/>
          </a:xfrm>
        </p:spPr>
        <p:txBody>
          <a:bodyPr lIns="0" tIns="0" rIns="0" bIns="0">
            <a:normAutofit/>
          </a:bodyPr>
          <a:lstStyle>
            <a:lvl1pPr>
              <a:defRPr sz="5000" cap="all" spc="-100" normalizeH="1">
                <a:solidFill>
                  <a:srgbClr val="424242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812927" y="3003175"/>
            <a:ext cx="7180434" cy="5165044"/>
          </a:xfrm>
        </p:spPr>
        <p:txBody>
          <a:bodyPr lIns="0" tIns="0" rIns="0" bIns="0" anchor="ctr" anchorCtr="0">
            <a:noAutofit/>
          </a:bodyPr>
          <a:lstStyle>
            <a:lvl1pPr marL="477838" indent="-477838">
              <a:buClr>
                <a:srgbClr val="F78119"/>
              </a:buClr>
              <a:buSzPct val="100000"/>
              <a:buFont typeface="Lucida Grande"/>
              <a:buChar char="◼"/>
              <a:defRPr sz="3700" spc="0">
                <a:solidFill>
                  <a:srgbClr val="424242"/>
                </a:solidFill>
                <a:latin typeface="Arial Narrow"/>
                <a:cs typeface="Arial Narrow"/>
              </a:defRPr>
            </a:lvl1pPr>
            <a:lvl2pPr marL="896938" indent="-419100">
              <a:buClr>
                <a:srgbClr val="F78119"/>
              </a:buClr>
              <a:buSzPct val="70000"/>
              <a:buFont typeface="Wingdings" charset="2"/>
              <a:buChar char=""/>
              <a:defRPr sz="3000" spc="0">
                <a:solidFill>
                  <a:srgbClr val="424242"/>
                </a:solidFill>
                <a:latin typeface="Arial Narrow"/>
                <a:cs typeface="Arial Narrow"/>
              </a:defRPr>
            </a:lvl2pPr>
            <a:lvl3pPr marL="1255713" indent="-358775">
              <a:buClr>
                <a:srgbClr val="F78119"/>
              </a:buClr>
              <a:buSzPct val="100000"/>
              <a:buFont typeface="Lucida Grande"/>
              <a:buChar char="-"/>
              <a:defRPr sz="3000" spc="0">
                <a:solidFill>
                  <a:srgbClr val="424242"/>
                </a:solidFill>
                <a:latin typeface="Arial Narrow"/>
                <a:cs typeface="Arial Narrow"/>
              </a:defRPr>
            </a:lvl3pPr>
            <a:lvl4pPr marL="1673225" indent="-417513">
              <a:buClr>
                <a:srgbClr val="424242"/>
              </a:buClr>
              <a:buSzPct val="100000"/>
              <a:buFont typeface="Lucida Grande"/>
              <a:buChar char="-"/>
              <a:defRPr sz="2500" spc="0">
                <a:solidFill>
                  <a:srgbClr val="424242"/>
                </a:solidFill>
                <a:latin typeface="Arial Narrow"/>
                <a:cs typeface="Arial Narrow"/>
              </a:defRPr>
            </a:lvl4pPr>
            <a:lvl5pPr marL="3657646" indent="-406405">
              <a:buClr>
                <a:srgbClr val="F78119"/>
              </a:buClr>
              <a:buSzPct val="160000"/>
              <a:buFont typeface="Wingdings" charset="2"/>
              <a:buChar char="§"/>
              <a:defRPr sz="3000" spc="-90">
                <a:solidFill>
                  <a:srgbClr val="424242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8264322" y="3003175"/>
            <a:ext cx="7180434" cy="5165044"/>
          </a:xfrm>
        </p:spPr>
        <p:txBody>
          <a:bodyPr lIns="0" tIns="0" rIns="0" bIns="0" anchor="ctr" anchorCtr="0">
            <a:noAutofit/>
          </a:bodyPr>
          <a:lstStyle>
            <a:lvl1pPr marL="477838" indent="-477838">
              <a:buClr>
                <a:srgbClr val="F78119"/>
              </a:buClr>
              <a:buSzPct val="100000"/>
              <a:buFont typeface="Lucida Grande"/>
              <a:buChar char="◼"/>
              <a:defRPr sz="3700" spc="0">
                <a:solidFill>
                  <a:srgbClr val="424242"/>
                </a:solidFill>
                <a:latin typeface="Arial Narrow"/>
                <a:cs typeface="Arial Narrow"/>
              </a:defRPr>
            </a:lvl1pPr>
            <a:lvl2pPr marL="896938" indent="-419100">
              <a:buClr>
                <a:srgbClr val="F78119"/>
              </a:buClr>
              <a:buSzPct val="70000"/>
              <a:buFont typeface="Wingdings" charset="2"/>
              <a:buChar char=""/>
              <a:defRPr sz="3000" spc="0">
                <a:solidFill>
                  <a:srgbClr val="424242"/>
                </a:solidFill>
                <a:latin typeface="Arial Narrow"/>
                <a:cs typeface="Arial Narrow"/>
              </a:defRPr>
            </a:lvl2pPr>
            <a:lvl3pPr marL="1255713" indent="-358775">
              <a:buClr>
                <a:srgbClr val="F78119"/>
              </a:buClr>
              <a:buSzPct val="100000"/>
              <a:buFont typeface="Lucida Grande"/>
              <a:buChar char="-"/>
              <a:defRPr sz="3000" spc="0">
                <a:solidFill>
                  <a:srgbClr val="424242"/>
                </a:solidFill>
                <a:latin typeface="Arial Narrow"/>
                <a:cs typeface="Arial Narrow"/>
              </a:defRPr>
            </a:lvl3pPr>
            <a:lvl4pPr marL="1673225" indent="-417513">
              <a:buClr>
                <a:srgbClr val="424242"/>
              </a:buClr>
              <a:buSzPct val="100000"/>
              <a:buFont typeface="Lucida Grande"/>
              <a:buChar char="-"/>
              <a:defRPr sz="2500" spc="0">
                <a:solidFill>
                  <a:srgbClr val="424242"/>
                </a:solidFill>
                <a:latin typeface="Arial Narrow"/>
                <a:cs typeface="Arial Narrow"/>
              </a:defRPr>
            </a:lvl4pPr>
            <a:lvl5pPr marL="3657646" indent="-406405">
              <a:buClr>
                <a:srgbClr val="F78119"/>
              </a:buClr>
              <a:buSzPct val="160000"/>
              <a:buFont typeface="Wingdings" charset="2"/>
              <a:buChar char="§"/>
              <a:defRPr sz="3000" spc="-90">
                <a:solidFill>
                  <a:srgbClr val="424242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6213393" y="8633281"/>
            <a:ext cx="3793437" cy="486834"/>
          </a:xfrm>
          <a:prstGeom prst="rect">
            <a:avLst/>
          </a:prstGeom>
        </p:spPr>
        <p:txBody>
          <a:bodyPr vert="horz" lIns="162562" tIns="81281" rIns="162562" bIns="81281" rtlCol="0" anchor="ctr"/>
          <a:lstStyle>
            <a:defPPr>
              <a:defRPr lang="en-US"/>
            </a:defPPr>
            <a:lvl1pPr marL="0" algn="r" defTabSz="812810" rtl="0" eaLnBrk="1" latinLnBrk="0" hangingPunct="1"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281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spc="100" dirty="0">
                <a:solidFill>
                  <a:srgbClr val="A2A2A2"/>
                </a:solidFill>
                <a:latin typeface="Bebas Neue Light"/>
                <a:cs typeface="Bebas Neue Light"/>
              </a:rPr>
              <a:t> </a:t>
            </a:r>
            <a:r>
              <a:rPr lang="en-US" sz="1400" cap="all" spc="100" normalizeH="1" dirty="0">
                <a:solidFill>
                  <a:srgbClr val="A2A2A2"/>
                </a:solidFill>
                <a:latin typeface="Arial Narrow"/>
                <a:cs typeface="Arial Narrow"/>
              </a:rPr>
              <a:t>Page </a:t>
            </a:r>
            <a:fld id="{C9E2B8B0-30CD-824D-A038-81529BE85CF0}" type="slidenum">
              <a:rPr lang="en-US" sz="1400" b="1" i="0" cap="all" spc="100" normalizeH="1" smtClean="0">
                <a:solidFill>
                  <a:srgbClr val="4B4B4B"/>
                </a:solidFill>
                <a:latin typeface="Arial Narrow Bold"/>
                <a:cs typeface="Arial Narrow Bold"/>
              </a:rPr>
              <a:pPr algn="ctr"/>
              <a:t>‹#›</a:t>
            </a:fld>
            <a:r>
              <a:rPr lang="en-US" sz="1400" cap="all" spc="100" normalizeH="1" dirty="0">
                <a:latin typeface="Arial Narrow"/>
                <a:cs typeface="Arial Narrow"/>
              </a:rPr>
              <a:t> </a:t>
            </a:r>
            <a:r>
              <a:rPr lang="en-US" sz="1400" cap="all" spc="100" normalizeH="1" dirty="0">
                <a:solidFill>
                  <a:srgbClr val="A2A2A2"/>
                </a:solidFill>
                <a:latin typeface="Arial Narrow"/>
                <a:cs typeface="Arial Narrow"/>
              </a:rPr>
              <a:t>of</a:t>
            </a:r>
            <a:r>
              <a:rPr lang="en-US" sz="1400" cap="all" spc="100" normalizeH="1" dirty="0">
                <a:latin typeface="Arial Narrow"/>
                <a:cs typeface="Arial Narrow"/>
              </a:rPr>
              <a:t> </a:t>
            </a:r>
            <a:r>
              <a:rPr lang="en-US" sz="1400" b="1" i="0" cap="all" spc="100" normalizeH="1" dirty="0">
                <a:solidFill>
                  <a:srgbClr val="4B4B4B"/>
                </a:solidFill>
                <a:latin typeface="Arial Narrow Bold"/>
                <a:cs typeface="Arial Narrow Bold"/>
              </a:rPr>
              <a:t>18</a:t>
            </a:r>
          </a:p>
        </p:txBody>
      </p:sp>
      <p:sp>
        <p:nvSpPr>
          <p:cNvPr id="13" name="Footer Placeholder 4">
            <a:hlinkClick r:id="rId2"/>
          </p:cNvPr>
          <p:cNvSpPr txBox="1">
            <a:spLocks/>
          </p:cNvSpPr>
          <p:nvPr userDrawn="1"/>
        </p:nvSpPr>
        <p:spPr>
          <a:xfrm>
            <a:off x="781906" y="8633280"/>
            <a:ext cx="3468222" cy="5107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812810" rtl="0" eaLnBrk="1" latinLnBrk="0" hangingPunct="1">
              <a:defRPr sz="1400" kern="1200" cap="none" spc="270" normalizeH="1">
                <a:solidFill>
                  <a:srgbClr val="C7C7C7"/>
                </a:solidFill>
                <a:latin typeface="Arial Narrow"/>
                <a:ea typeface="+mn-ea"/>
                <a:cs typeface="Arial Narrow"/>
              </a:defRPr>
            </a:lvl1pPr>
            <a:lvl2pPr marL="81281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WWW</a:t>
            </a:r>
            <a:r>
              <a:rPr lang="en-US" normalizeH="0" dirty="0"/>
              <a:t>.</a:t>
            </a:r>
            <a:r>
              <a:rPr lang="en-US" dirty="0"/>
              <a:t>ICETEAGROUP</a:t>
            </a:r>
            <a:r>
              <a:rPr lang="en-US" normalizeH="0" dirty="0"/>
              <a:t>.</a:t>
            </a:r>
            <a:r>
              <a:rPr lang="en-US" dirty="0"/>
              <a:t>COM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71F55C-60D0-A2EB-53F4-34D65F3DDF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9109" y="219456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0773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751665"/>
            <a:ext cx="7183258" cy="853017"/>
          </a:xfrm>
        </p:spPr>
        <p:txBody>
          <a:bodyPr anchor="b">
            <a:normAutofit/>
          </a:bodyPr>
          <a:lstStyle>
            <a:lvl1pPr marL="0" indent="0">
              <a:buNone/>
              <a:defRPr sz="3700" b="1">
                <a:latin typeface="Arial Narrow"/>
                <a:cs typeface="Arial Narrow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751665"/>
            <a:ext cx="7186080" cy="853017"/>
          </a:xfrm>
        </p:spPr>
        <p:txBody>
          <a:bodyPr anchor="b">
            <a:normAutofit/>
          </a:bodyPr>
          <a:lstStyle>
            <a:lvl1pPr marL="0" indent="0">
              <a:buNone/>
              <a:defRPr sz="3700" b="1">
                <a:latin typeface="Arial Narrow"/>
                <a:cs typeface="Arial Narrow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12927" y="3742267"/>
            <a:ext cx="7180434" cy="4425951"/>
          </a:xfrm>
        </p:spPr>
        <p:txBody>
          <a:bodyPr lIns="0" tIns="0" rIns="0" bIns="0" anchor="ctr" anchorCtr="0">
            <a:noAutofit/>
          </a:bodyPr>
          <a:lstStyle>
            <a:lvl1pPr marL="477838" indent="-477838">
              <a:buClr>
                <a:srgbClr val="F78119"/>
              </a:buClr>
              <a:buSzPct val="100000"/>
              <a:buFont typeface="Lucida Grande"/>
              <a:buChar char="◼"/>
              <a:defRPr sz="3700" spc="0">
                <a:solidFill>
                  <a:srgbClr val="424242"/>
                </a:solidFill>
                <a:latin typeface="Arial Narrow"/>
                <a:cs typeface="Arial Narrow"/>
              </a:defRPr>
            </a:lvl1pPr>
            <a:lvl2pPr marL="896938" indent="-419100">
              <a:buClr>
                <a:srgbClr val="F78119"/>
              </a:buClr>
              <a:buSzPct val="70000"/>
              <a:buFont typeface="Wingdings" charset="2"/>
              <a:buChar char=""/>
              <a:defRPr sz="3000" spc="0">
                <a:solidFill>
                  <a:srgbClr val="424242"/>
                </a:solidFill>
                <a:latin typeface="Arial Narrow"/>
                <a:cs typeface="Arial Narrow"/>
              </a:defRPr>
            </a:lvl2pPr>
            <a:lvl3pPr marL="1255713" indent="-358775">
              <a:buClr>
                <a:srgbClr val="F78119"/>
              </a:buClr>
              <a:buSzPct val="100000"/>
              <a:buFont typeface="Lucida Grande"/>
              <a:buChar char="-"/>
              <a:defRPr sz="3000" spc="0">
                <a:solidFill>
                  <a:srgbClr val="424242"/>
                </a:solidFill>
                <a:latin typeface="Arial Narrow"/>
                <a:cs typeface="Arial Narrow"/>
              </a:defRPr>
            </a:lvl3pPr>
            <a:lvl4pPr marL="1673225" indent="-417513">
              <a:buClr>
                <a:srgbClr val="424242"/>
              </a:buClr>
              <a:buSzPct val="100000"/>
              <a:buFont typeface="Lucida Grande"/>
              <a:buChar char="-"/>
              <a:defRPr sz="2500" spc="0">
                <a:solidFill>
                  <a:srgbClr val="424242"/>
                </a:solidFill>
                <a:latin typeface="Arial Narrow"/>
                <a:cs typeface="Arial Narrow"/>
              </a:defRPr>
            </a:lvl4pPr>
            <a:lvl5pPr marL="3657646" indent="-406405">
              <a:buClr>
                <a:srgbClr val="F78119"/>
              </a:buClr>
              <a:buSzPct val="160000"/>
              <a:buFont typeface="Wingdings" charset="2"/>
              <a:buChar char="§"/>
              <a:defRPr sz="3000" spc="-90">
                <a:solidFill>
                  <a:srgbClr val="424242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264322" y="3742267"/>
            <a:ext cx="7180434" cy="4425951"/>
          </a:xfrm>
        </p:spPr>
        <p:txBody>
          <a:bodyPr lIns="0" tIns="0" rIns="0" bIns="0" anchor="ctr" anchorCtr="0">
            <a:noAutofit/>
          </a:bodyPr>
          <a:lstStyle>
            <a:lvl1pPr marL="477838" indent="-477838">
              <a:buClr>
                <a:srgbClr val="F78119"/>
              </a:buClr>
              <a:buSzPct val="100000"/>
              <a:buFont typeface="Lucida Grande"/>
              <a:buChar char="◼"/>
              <a:defRPr sz="3700" spc="0">
                <a:solidFill>
                  <a:srgbClr val="424242"/>
                </a:solidFill>
                <a:latin typeface="Arial Narrow"/>
                <a:cs typeface="Arial Narrow"/>
              </a:defRPr>
            </a:lvl1pPr>
            <a:lvl2pPr marL="896938" indent="-419100">
              <a:buClr>
                <a:srgbClr val="F78119"/>
              </a:buClr>
              <a:buSzPct val="70000"/>
              <a:buFont typeface="Wingdings" charset="2"/>
              <a:buChar char=""/>
              <a:defRPr sz="3000" spc="0">
                <a:solidFill>
                  <a:srgbClr val="424242"/>
                </a:solidFill>
                <a:latin typeface="Arial Narrow"/>
                <a:cs typeface="Arial Narrow"/>
              </a:defRPr>
            </a:lvl2pPr>
            <a:lvl3pPr marL="1255713" indent="-358775">
              <a:buClr>
                <a:srgbClr val="F78119"/>
              </a:buClr>
              <a:buSzPct val="100000"/>
              <a:buFont typeface="Lucida Grande"/>
              <a:buChar char="-"/>
              <a:defRPr sz="3000" spc="0">
                <a:solidFill>
                  <a:srgbClr val="424242"/>
                </a:solidFill>
                <a:latin typeface="Arial Narrow"/>
                <a:cs typeface="Arial Narrow"/>
              </a:defRPr>
            </a:lvl3pPr>
            <a:lvl4pPr marL="1673225" indent="-417513">
              <a:buClr>
                <a:srgbClr val="424242"/>
              </a:buClr>
              <a:buSzPct val="100000"/>
              <a:buFont typeface="Lucida Grande"/>
              <a:buChar char="-"/>
              <a:defRPr sz="2500" spc="0">
                <a:solidFill>
                  <a:srgbClr val="424242"/>
                </a:solidFill>
                <a:latin typeface="Arial Narrow"/>
                <a:cs typeface="Arial Narrow"/>
              </a:defRPr>
            </a:lvl4pPr>
            <a:lvl5pPr marL="3657646" indent="-406405">
              <a:buClr>
                <a:srgbClr val="F78119"/>
              </a:buClr>
              <a:buSzPct val="160000"/>
              <a:buFont typeface="Wingdings" charset="2"/>
              <a:buChar char="§"/>
              <a:defRPr sz="3000" spc="-90">
                <a:solidFill>
                  <a:srgbClr val="424242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6213393" y="8633281"/>
            <a:ext cx="3793437" cy="486834"/>
          </a:xfrm>
          <a:prstGeom prst="rect">
            <a:avLst/>
          </a:prstGeom>
        </p:spPr>
        <p:txBody>
          <a:bodyPr vert="horz" lIns="162562" tIns="81281" rIns="162562" bIns="81281" rtlCol="0" anchor="ctr"/>
          <a:lstStyle>
            <a:defPPr>
              <a:defRPr lang="en-US"/>
            </a:defPPr>
            <a:lvl1pPr marL="0" algn="r" defTabSz="812810" rtl="0" eaLnBrk="1" latinLnBrk="0" hangingPunct="1"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281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spc="100" dirty="0">
                <a:solidFill>
                  <a:srgbClr val="A2A2A2"/>
                </a:solidFill>
                <a:latin typeface="Bebas Neue Light"/>
                <a:cs typeface="Bebas Neue Light"/>
              </a:rPr>
              <a:t> </a:t>
            </a:r>
            <a:r>
              <a:rPr lang="en-US" sz="1400" cap="all" spc="100" normalizeH="1" dirty="0">
                <a:solidFill>
                  <a:srgbClr val="A2A2A2"/>
                </a:solidFill>
                <a:latin typeface="Arial Narrow"/>
                <a:cs typeface="Arial Narrow"/>
              </a:rPr>
              <a:t>Page </a:t>
            </a:r>
            <a:fld id="{C9E2B8B0-30CD-824D-A038-81529BE85CF0}" type="slidenum">
              <a:rPr lang="en-US" sz="1400" b="1" i="0" cap="all" spc="100" normalizeH="1" smtClean="0">
                <a:solidFill>
                  <a:srgbClr val="4B4B4B"/>
                </a:solidFill>
                <a:latin typeface="Arial Narrow Bold"/>
                <a:cs typeface="Arial Narrow Bold"/>
              </a:rPr>
              <a:pPr algn="ctr"/>
              <a:t>‹#›</a:t>
            </a:fld>
            <a:r>
              <a:rPr lang="en-US" sz="1400" cap="all" spc="100" normalizeH="1" dirty="0">
                <a:latin typeface="Arial Narrow"/>
                <a:cs typeface="Arial Narrow"/>
              </a:rPr>
              <a:t> </a:t>
            </a:r>
            <a:r>
              <a:rPr lang="en-US" sz="1400" cap="all" spc="100" normalizeH="1" dirty="0">
                <a:solidFill>
                  <a:srgbClr val="A2A2A2"/>
                </a:solidFill>
                <a:latin typeface="Arial Narrow"/>
                <a:cs typeface="Arial Narrow"/>
              </a:rPr>
              <a:t>of</a:t>
            </a:r>
            <a:r>
              <a:rPr lang="en-US" sz="1400" cap="all" spc="100" normalizeH="1" dirty="0">
                <a:latin typeface="Arial Narrow"/>
                <a:cs typeface="Arial Narrow"/>
              </a:rPr>
              <a:t> </a:t>
            </a:r>
            <a:r>
              <a:rPr lang="en-US" sz="1400" b="1" i="0" cap="all" spc="100" normalizeH="1" dirty="0">
                <a:solidFill>
                  <a:srgbClr val="4B4B4B"/>
                </a:solidFill>
                <a:latin typeface="Arial Narrow Bold"/>
                <a:cs typeface="Arial Narrow Bold"/>
              </a:rPr>
              <a:t>18</a:t>
            </a:r>
          </a:p>
        </p:txBody>
      </p:sp>
      <p:sp>
        <p:nvSpPr>
          <p:cNvPr id="16" name="Footer Placeholder 4">
            <a:hlinkClick r:id="rId2"/>
          </p:cNvPr>
          <p:cNvSpPr txBox="1">
            <a:spLocks/>
          </p:cNvSpPr>
          <p:nvPr userDrawn="1"/>
        </p:nvSpPr>
        <p:spPr>
          <a:xfrm>
            <a:off x="781906" y="8633280"/>
            <a:ext cx="3468222" cy="5107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812810" rtl="0" eaLnBrk="1" latinLnBrk="0" hangingPunct="1">
              <a:defRPr sz="1400" kern="1200" cap="none" spc="270" normalizeH="1">
                <a:solidFill>
                  <a:srgbClr val="C7C7C7"/>
                </a:solidFill>
                <a:latin typeface="Arial Narrow"/>
                <a:ea typeface="+mn-ea"/>
                <a:cs typeface="Arial Narrow"/>
              </a:defRPr>
            </a:lvl1pPr>
            <a:lvl2pPr marL="81281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WWW</a:t>
            </a:r>
            <a:r>
              <a:rPr lang="en-US" normalizeH="0" dirty="0"/>
              <a:t>.</a:t>
            </a:r>
            <a:r>
              <a:rPr lang="en-US" dirty="0"/>
              <a:t>ICETEAGROUP</a:t>
            </a:r>
            <a:r>
              <a:rPr lang="en-US" normalizeH="0" dirty="0"/>
              <a:t>.</a:t>
            </a:r>
            <a:r>
              <a:rPr lang="en-US" dirty="0"/>
              <a:t>COM</a:t>
            </a:r>
          </a:p>
        </p:txBody>
      </p:sp>
    </p:spTree>
    <p:extLst>
      <p:ext uri="{BB962C8B-B14F-4D97-AF65-F5344CB8AC3E}">
        <p14:creationId xmlns:p14="http://schemas.microsoft.com/office/powerpoint/2010/main" val="18505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06500"/>
            <a:ext cx="14631829" cy="1524000"/>
          </a:xfrm>
        </p:spPr>
        <p:txBody>
          <a:bodyPr tIns="0" bIns="0">
            <a:normAutofit/>
          </a:bodyPr>
          <a:lstStyle>
            <a:lvl1pPr>
              <a:defRPr sz="5000" cap="all" spc="-100" normalizeH="1">
                <a:solidFill>
                  <a:srgbClr val="424242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213393" y="8633281"/>
            <a:ext cx="3793437" cy="486834"/>
          </a:xfrm>
          <a:prstGeom prst="rect">
            <a:avLst/>
          </a:prstGeom>
        </p:spPr>
        <p:txBody>
          <a:bodyPr vert="horz" lIns="162562" tIns="81281" rIns="162562" bIns="81281" rtlCol="0" anchor="ctr"/>
          <a:lstStyle>
            <a:defPPr>
              <a:defRPr lang="en-US"/>
            </a:defPPr>
            <a:lvl1pPr marL="0" algn="r" defTabSz="812810" rtl="0" eaLnBrk="1" latinLnBrk="0" hangingPunct="1"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281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spc="100" dirty="0">
                <a:solidFill>
                  <a:srgbClr val="A2A2A2"/>
                </a:solidFill>
                <a:latin typeface="Bebas Neue Light"/>
                <a:cs typeface="Bebas Neue Light"/>
              </a:rPr>
              <a:t> </a:t>
            </a:r>
            <a:r>
              <a:rPr lang="en-US" sz="1400" cap="all" spc="100" normalizeH="1" dirty="0">
                <a:solidFill>
                  <a:srgbClr val="A2A2A2"/>
                </a:solidFill>
                <a:latin typeface="Arial Narrow"/>
                <a:cs typeface="Arial Narrow"/>
              </a:rPr>
              <a:t>Page </a:t>
            </a:r>
            <a:fld id="{C9E2B8B0-30CD-824D-A038-81529BE85CF0}" type="slidenum">
              <a:rPr lang="en-US" sz="1400" b="1" i="0" cap="all" spc="100" normalizeH="1" smtClean="0">
                <a:solidFill>
                  <a:srgbClr val="4B4B4B"/>
                </a:solidFill>
                <a:latin typeface="Arial Narrow Bold"/>
                <a:cs typeface="Arial Narrow Bold"/>
              </a:rPr>
              <a:pPr algn="ctr"/>
              <a:t>‹#›</a:t>
            </a:fld>
            <a:r>
              <a:rPr lang="en-US" sz="1400" cap="all" spc="100" normalizeH="1" dirty="0">
                <a:latin typeface="Arial Narrow"/>
                <a:cs typeface="Arial Narrow"/>
              </a:rPr>
              <a:t> </a:t>
            </a:r>
            <a:r>
              <a:rPr lang="en-US" sz="1400" cap="all" spc="100" normalizeH="1" dirty="0">
                <a:solidFill>
                  <a:srgbClr val="A2A2A2"/>
                </a:solidFill>
                <a:latin typeface="Arial Narrow"/>
                <a:cs typeface="Arial Narrow"/>
              </a:rPr>
              <a:t>of</a:t>
            </a:r>
            <a:r>
              <a:rPr lang="en-US" sz="1400" cap="all" spc="100" normalizeH="1" dirty="0">
                <a:latin typeface="Arial Narrow"/>
                <a:cs typeface="Arial Narrow"/>
              </a:rPr>
              <a:t> </a:t>
            </a:r>
            <a:r>
              <a:rPr lang="en-US" sz="1400" b="1" i="0" cap="all" spc="100" normalizeH="1" dirty="0">
                <a:solidFill>
                  <a:srgbClr val="4B4B4B"/>
                </a:solidFill>
                <a:latin typeface="Arial Narrow Bold"/>
                <a:cs typeface="Arial Narrow Bold"/>
              </a:rPr>
              <a:t>18</a:t>
            </a:r>
          </a:p>
        </p:txBody>
      </p:sp>
      <p:sp>
        <p:nvSpPr>
          <p:cNvPr id="10" name="Footer Placeholder 4">
            <a:hlinkClick r:id="rId2"/>
          </p:cNvPr>
          <p:cNvSpPr txBox="1">
            <a:spLocks/>
          </p:cNvSpPr>
          <p:nvPr userDrawn="1"/>
        </p:nvSpPr>
        <p:spPr>
          <a:xfrm>
            <a:off x="781906" y="8633280"/>
            <a:ext cx="3468222" cy="5107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812810" rtl="0" eaLnBrk="1" latinLnBrk="0" hangingPunct="1">
              <a:defRPr sz="1400" kern="1200" cap="none" spc="270" normalizeH="1">
                <a:solidFill>
                  <a:srgbClr val="C7C7C7"/>
                </a:solidFill>
                <a:latin typeface="Arial Narrow"/>
                <a:ea typeface="+mn-ea"/>
                <a:cs typeface="Arial Narrow"/>
              </a:defRPr>
            </a:lvl1pPr>
            <a:lvl2pPr marL="81281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WWW</a:t>
            </a:r>
            <a:r>
              <a:rPr lang="en-US" normalizeH="0" dirty="0"/>
              <a:t>.</a:t>
            </a:r>
            <a:r>
              <a:rPr lang="en-US" dirty="0"/>
              <a:t>ICETEAGROUP</a:t>
            </a:r>
            <a:r>
              <a:rPr lang="en-US" normalizeH="0" dirty="0"/>
              <a:t>.</a:t>
            </a:r>
            <a:r>
              <a:rPr lang="en-US" dirty="0"/>
              <a:t>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F1EC6D-DB14-5953-A89B-C7A7497FCB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9109" y="219456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3720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6213393" y="8633281"/>
            <a:ext cx="3793437" cy="486834"/>
          </a:xfrm>
          <a:prstGeom prst="rect">
            <a:avLst/>
          </a:prstGeom>
        </p:spPr>
        <p:txBody>
          <a:bodyPr vert="horz" lIns="162562" tIns="81281" rIns="162562" bIns="81281" rtlCol="0" anchor="ctr"/>
          <a:lstStyle>
            <a:defPPr>
              <a:defRPr lang="en-US"/>
            </a:defPPr>
            <a:lvl1pPr marL="0" algn="r" defTabSz="812810" rtl="0" eaLnBrk="1" latinLnBrk="0" hangingPunct="1"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281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spc="100" dirty="0">
                <a:solidFill>
                  <a:srgbClr val="A2A2A2"/>
                </a:solidFill>
                <a:latin typeface="Bebas Neue Light"/>
                <a:cs typeface="Bebas Neue Light"/>
              </a:rPr>
              <a:t> </a:t>
            </a:r>
            <a:r>
              <a:rPr lang="en-US" sz="1400" cap="all" spc="100" normalizeH="1" dirty="0">
                <a:solidFill>
                  <a:srgbClr val="A2A2A2"/>
                </a:solidFill>
                <a:latin typeface="Arial Narrow"/>
                <a:cs typeface="Arial Narrow"/>
              </a:rPr>
              <a:t>Page </a:t>
            </a:r>
            <a:fld id="{C9E2B8B0-30CD-824D-A038-81529BE85CF0}" type="slidenum">
              <a:rPr lang="en-US" sz="1400" b="1" i="0" cap="all" spc="100" normalizeH="1" smtClean="0">
                <a:solidFill>
                  <a:srgbClr val="4B4B4B"/>
                </a:solidFill>
                <a:latin typeface="Arial Narrow Bold"/>
                <a:cs typeface="Arial Narrow Bold"/>
              </a:rPr>
              <a:pPr algn="ctr"/>
              <a:t>‹#›</a:t>
            </a:fld>
            <a:r>
              <a:rPr lang="en-US" sz="1400" cap="all" spc="100" normalizeH="1" dirty="0">
                <a:latin typeface="Arial Narrow"/>
                <a:cs typeface="Arial Narrow"/>
              </a:rPr>
              <a:t> </a:t>
            </a:r>
            <a:r>
              <a:rPr lang="en-US" sz="1400" cap="all" spc="100" normalizeH="1" dirty="0">
                <a:solidFill>
                  <a:srgbClr val="A2A2A2"/>
                </a:solidFill>
                <a:latin typeface="Arial Narrow"/>
                <a:cs typeface="Arial Narrow"/>
              </a:rPr>
              <a:t>of</a:t>
            </a:r>
            <a:r>
              <a:rPr lang="en-US" sz="1400" cap="all" spc="100" normalizeH="1" dirty="0">
                <a:latin typeface="Arial Narrow"/>
                <a:cs typeface="Arial Narrow"/>
              </a:rPr>
              <a:t> </a:t>
            </a:r>
            <a:r>
              <a:rPr lang="en-US" sz="1400" b="1" i="0" cap="all" spc="100" normalizeH="1" dirty="0">
                <a:solidFill>
                  <a:srgbClr val="4B4B4B"/>
                </a:solidFill>
                <a:latin typeface="Arial Narrow Bold"/>
                <a:cs typeface="Arial Narrow Bold"/>
              </a:rPr>
              <a:t>18</a:t>
            </a:r>
          </a:p>
        </p:txBody>
      </p:sp>
      <p:sp>
        <p:nvSpPr>
          <p:cNvPr id="7" name="Footer Placeholder 4">
            <a:hlinkClick r:id="rId2"/>
          </p:cNvPr>
          <p:cNvSpPr txBox="1">
            <a:spLocks/>
          </p:cNvSpPr>
          <p:nvPr userDrawn="1"/>
        </p:nvSpPr>
        <p:spPr>
          <a:xfrm>
            <a:off x="781906" y="8633280"/>
            <a:ext cx="3468222" cy="5107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812810" rtl="0" eaLnBrk="1" latinLnBrk="0" hangingPunct="1">
              <a:defRPr sz="1400" kern="1200" cap="none" spc="270" normalizeH="1">
                <a:solidFill>
                  <a:srgbClr val="C7C7C7"/>
                </a:solidFill>
                <a:latin typeface="Arial Narrow"/>
                <a:ea typeface="+mn-ea"/>
                <a:cs typeface="Arial Narrow"/>
              </a:defRPr>
            </a:lvl1pPr>
            <a:lvl2pPr marL="81281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WWW</a:t>
            </a:r>
            <a:r>
              <a:rPr lang="en-US" normalizeH="0" dirty="0"/>
              <a:t>.</a:t>
            </a:r>
            <a:r>
              <a:rPr lang="en-US" dirty="0"/>
              <a:t>ICETEAGROUP</a:t>
            </a:r>
            <a:r>
              <a:rPr lang="en-US" normalizeH="0" dirty="0"/>
              <a:t>.</a:t>
            </a:r>
            <a:r>
              <a:rPr lang="en-US" dirty="0"/>
              <a:t>COM</a:t>
            </a:r>
          </a:p>
        </p:txBody>
      </p:sp>
    </p:spTree>
    <p:extLst>
      <p:ext uri="{BB962C8B-B14F-4D97-AF65-F5344CB8AC3E}">
        <p14:creationId xmlns:p14="http://schemas.microsoft.com/office/powerpoint/2010/main" val="255851453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364066"/>
            <a:ext cx="5348634" cy="1549401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364069"/>
            <a:ext cx="9088443" cy="7804151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1913469"/>
            <a:ext cx="5348634" cy="6254750"/>
          </a:xfrm>
        </p:spPr>
        <p:txBody>
          <a:bodyPr/>
          <a:lstStyle>
            <a:lvl1pPr marL="0" indent="0">
              <a:buNone/>
              <a:defRPr sz="2500"/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D7A3-8FD3-1C40-921D-2BBC4E231F4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B8B0-30CD-824D-A038-81529BE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762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/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D7A3-8FD3-1C40-921D-2BBC4E231F4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B8B0-30CD-824D-A038-81529BE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3775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80" y="1206500"/>
            <a:ext cx="14631829" cy="1524000"/>
          </a:xfrm>
          <a:prstGeom prst="rect">
            <a:avLst/>
          </a:prstGeom>
        </p:spPr>
        <p:txBody>
          <a:bodyPr vert="horz" lIns="162562" tIns="0" rIns="162562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3137647"/>
            <a:ext cx="14631829" cy="5030572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80" y="8475134"/>
            <a:ext cx="3793437" cy="486834"/>
          </a:xfrm>
          <a:prstGeom prst="rect">
            <a:avLst/>
          </a:prstGeom>
        </p:spPr>
        <p:txBody>
          <a:bodyPr vert="horz" lIns="162562" tIns="81281" rIns="162562" bIns="81281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8D7A3-8FD3-1C40-921D-2BBC4E231F49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4676" y="8475134"/>
            <a:ext cx="5148236" cy="486834"/>
          </a:xfrm>
          <a:prstGeom prst="rect">
            <a:avLst/>
          </a:prstGeom>
        </p:spPr>
        <p:txBody>
          <a:bodyPr vert="horz" lIns="162562" tIns="81281" rIns="162562" bIns="81281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1272" y="8475134"/>
            <a:ext cx="3793437" cy="486834"/>
          </a:xfrm>
          <a:prstGeom prst="rect">
            <a:avLst/>
          </a:prstGeom>
        </p:spPr>
        <p:txBody>
          <a:bodyPr vert="horz" lIns="162562" tIns="81281" rIns="162562" bIns="81281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2B8B0-30CD-824D-A038-81529BE8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2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812810" rtl="0" eaLnBrk="1" latinLnBrk="0" hangingPunct="1">
        <a:spcBef>
          <a:spcPct val="0"/>
        </a:spcBef>
        <a:buNone/>
        <a:defRPr sz="5000" kern="1200" cap="all" spc="-100" normalizeH="1">
          <a:solidFill>
            <a:srgbClr val="424242"/>
          </a:solidFill>
          <a:latin typeface="Arial Narrow"/>
          <a:ea typeface="+mj-ea"/>
          <a:cs typeface="Arial Narrow"/>
        </a:defRPr>
      </a:lvl1pPr>
    </p:titleStyle>
    <p:bodyStyle>
      <a:lvl1pPr marL="609608" indent="-609608" algn="l" defTabSz="812810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iceteagroup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502572"/>
            <a:ext cx="16257588" cy="647586"/>
          </a:xfrm>
        </p:spPr>
        <p:txBody>
          <a:bodyPr wrap="square" rIns="0">
            <a:noAutofit/>
          </a:bodyPr>
          <a:lstStyle/>
          <a:p>
            <a:r>
              <a:rPr lang="en-US" sz="2800" kern="0" cap="all" spc="1200" dirty="0">
                <a:solidFill>
                  <a:srgbClr val="343434"/>
                </a:solidFill>
                <a:latin typeface="Arial Narrow"/>
                <a:cs typeface="Arial Narrow"/>
              </a:rPr>
              <a:t>BASTA 2024-WORKSHOP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F77D11-6AFF-4F49-94B0-F95FED708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002" y="8353406"/>
            <a:ext cx="2305982" cy="485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B6C2BC-F7F7-3DBB-6EFB-86ABEE76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606" y="340756"/>
            <a:ext cx="465837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27216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B2DD-41EF-95D0-5AEF-067E4496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7559-B769-2A81-3A21-E2F0D147B8B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Background Tasks</a:t>
            </a:r>
          </a:p>
          <a:p>
            <a:r>
              <a:rPr lang="en-US" dirty="0"/>
              <a:t>Dynamic Controls</a:t>
            </a:r>
          </a:p>
          <a:p>
            <a:r>
              <a:rPr lang="en-US" dirty="0"/>
              <a:t>File System Integration</a:t>
            </a:r>
          </a:p>
          <a:p>
            <a:r>
              <a:rPr lang="en-US" dirty="0"/>
              <a:t>Reports PDF Generation</a:t>
            </a:r>
          </a:p>
          <a:p>
            <a:r>
              <a:rPr lang="en-US" dirty="0"/>
              <a:t>Third Party Controls</a:t>
            </a:r>
          </a:p>
          <a:p>
            <a:r>
              <a:rPr lang="en-US" dirty="0"/>
              <a:t>Theming</a:t>
            </a:r>
          </a:p>
        </p:txBody>
      </p:sp>
    </p:spTree>
    <p:extLst>
      <p:ext uri="{BB962C8B-B14F-4D97-AF65-F5344CB8AC3E}">
        <p14:creationId xmlns:p14="http://schemas.microsoft.com/office/powerpoint/2010/main" val="154732493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hlinkClick r:id="rId2"/>
          </p:cNvPr>
          <p:cNvSpPr txBox="1">
            <a:spLocks/>
          </p:cNvSpPr>
          <p:nvPr/>
        </p:nvSpPr>
        <p:spPr>
          <a:xfrm>
            <a:off x="781906" y="8633280"/>
            <a:ext cx="3468222" cy="51071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812810" rtl="0" eaLnBrk="1" latinLnBrk="0" hangingPunct="1">
              <a:defRPr sz="1400" kern="1200" cap="none" spc="270" normalizeH="1">
                <a:solidFill>
                  <a:srgbClr val="C7C7C7"/>
                </a:solidFill>
                <a:latin typeface="Arial Narrow"/>
                <a:ea typeface="+mn-ea"/>
                <a:cs typeface="Arial Narrow"/>
              </a:defRPr>
            </a:lvl1pPr>
            <a:lvl2pPr marL="81281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62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430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24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405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86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67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481" algn="l" defTabSz="812810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WWW</a:t>
            </a:r>
            <a:r>
              <a:rPr lang="en-US" normalizeH="0" dirty="0"/>
              <a:t>.</a:t>
            </a:r>
            <a:r>
              <a:rPr lang="en-US" dirty="0"/>
              <a:t>ICETEAGROUP</a:t>
            </a:r>
            <a:r>
              <a:rPr lang="en-US" normalizeH="0" dirty="0"/>
              <a:t>.</a:t>
            </a:r>
            <a:r>
              <a:rPr lang="en-US" dirty="0"/>
              <a:t>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94C4C-B21F-3BC6-4E28-C9AA76D5C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736" y="15314"/>
            <a:ext cx="9850682" cy="8617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71125E-F901-AB62-2233-EE582BC91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729" y="219456"/>
            <a:ext cx="1219370" cy="121937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2E78F19-B795-EFD6-327D-FDDE68EAE668}"/>
              </a:ext>
            </a:extLst>
          </p:cNvPr>
          <p:cNvSpPr txBox="1">
            <a:spLocks/>
          </p:cNvSpPr>
          <p:nvPr/>
        </p:nvSpPr>
        <p:spPr>
          <a:xfrm>
            <a:off x="812880" y="2172412"/>
            <a:ext cx="4506095" cy="892756"/>
          </a:xfrm>
          <a:prstGeom prst="rect">
            <a:avLst/>
          </a:prstGeom>
        </p:spPr>
        <p:txBody>
          <a:bodyPr/>
          <a:lstStyle>
            <a:lvl1pPr algn="ctr" defTabSz="812810" rtl="0" eaLnBrk="1" latinLnBrk="0" hangingPunct="1">
              <a:spcBef>
                <a:spcPct val="0"/>
              </a:spcBef>
              <a:buNone/>
              <a:defRPr sz="5000" kern="1200" cap="all" spc="-100" normalizeH="1">
                <a:solidFill>
                  <a:srgbClr val="42424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en-US" dirty="0"/>
              <a:t>Architecture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5FACA2C-0A19-EBBC-4195-E5755B4FB3EC}"/>
              </a:ext>
            </a:extLst>
          </p:cNvPr>
          <p:cNvSpPr txBox="1">
            <a:spLocks/>
          </p:cNvSpPr>
          <p:nvPr/>
        </p:nvSpPr>
        <p:spPr>
          <a:xfrm>
            <a:off x="812977" y="3556966"/>
            <a:ext cx="4196955" cy="3655202"/>
          </a:xfrm>
          <a:prstGeom prst="rect">
            <a:avLst/>
          </a:prstGeom>
        </p:spPr>
        <p:txBody>
          <a:bodyPr/>
          <a:lstStyle>
            <a:lvl1pPr marL="609608" indent="-609608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0817" indent="-508006" algn="l" defTabSz="812810" rtl="0" eaLnBrk="1" latinLnBrk="0" hangingPunct="1">
              <a:spcBef>
                <a:spcPct val="20000"/>
              </a:spcBef>
              <a:buFont typeface="Arial"/>
              <a:buChar char="–"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32025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44836" indent="-406405" algn="l" defTabSz="812810" rtl="0" eaLnBrk="1" latinLnBrk="0" hangingPunct="1">
              <a:spcBef>
                <a:spcPct val="20000"/>
              </a:spcBef>
              <a:buFont typeface="Arial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46" indent="-406405" algn="l" defTabSz="812810" rtl="0" eaLnBrk="1" latinLnBrk="0" hangingPunct="1">
              <a:spcBef>
                <a:spcPct val="20000"/>
              </a:spcBef>
              <a:buFont typeface="Arial"/>
              <a:buChar char="»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7045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04958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7F5A8-144B-E1CD-783A-53A2A5BC463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  <a:p>
            <a:r>
              <a:rPr lang="en-US" dirty="0"/>
              <a:t>Content</a:t>
            </a:r>
          </a:p>
          <a:p>
            <a:r>
              <a:rPr lang="en-US" dirty="0"/>
              <a:t>Actions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8932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6945-D816-2208-E1A6-E9B97C63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DESIGNER TOUR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61F3-77DE-6F4C-2396-8570F2CF720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Use the Toolbar</a:t>
            </a:r>
          </a:p>
          <a:p>
            <a:r>
              <a:rPr lang="en-US" dirty="0"/>
              <a:t>Tame the Toolbox</a:t>
            </a:r>
          </a:p>
          <a:p>
            <a:r>
              <a:rPr lang="en-US" dirty="0"/>
              <a:t>Snaplines, Anchors</a:t>
            </a:r>
          </a:p>
          <a:p>
            <a:r>
              <a:rPr lang="en-US" dirty="0"/>
              <a:t>Auto layouts</a:t>
            </a:r>
          </a:p>
          <a:p>
            <a:r>
              <a:rPr lang="en-US" dirty="0"/>
              <a:t>Document Outline</a:t>
            </a:r>
          </a:p>
          <a:p>
            <a:r>
              <a:rPr lang="en-US" dirty="0"/>
              <a:t>Design Mode trap</a:t>
            </a:r>
          </a:p>
        </p:txBody>
      </p:sp>
    </p:spTree>
    <p:extLst>
      <p:ext uri="{BB962C8B-B14F-4D97-AF65-F5344CB8AC3E}">
        <p14:creationId xmlns:p14="http://schemas.microsoft.com/office/powerpoint/2010/main" val="285197580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2655-65D1-3376-AAF5-7A65C0FA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1A7A7-28A4-16A0-3A7E-B0CF121E8C7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Messages</a:t>
            </a:r>
          </a:p>
          <a:p>
            <a:r>
              <a:rPr lang="en-US" dirty="0"/>
              <a:t>Compression</a:t>
            </a:r>
          </a:p>
          <a:p>
            <a:r>
              <a:rPr lang="en-US" dirty="0"/>
              <a:t>Pushing</a:t>
            </a:r>
          </a:p>
          <a:p>
            <a:r>
              <a:rPr lang="en-US" dirty="0"/>
              <a:t>Polling Fallback</a:t>
            </a:r>
          </a:p>
        </p:txBody>
      </p:sp>
    </p:spTree>
    <p:extLst>
      <p:ext uri="{BB962C8B-B14F-4D97-AF65-F5344CB8AC3E}">
        <p14:creationId xmlns:p14="http://schemas.microsoft.com/office/powerpoint/2010/main" val="176692624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818BD-FEAC-0A70-C9C3-B3FA1456B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22AF-5F8D-C19B-B2B8-226B772C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DATA BINDING vs BLAZOR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F194D-F66C-DB84-D425-CB959CDAB8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076E1-971B-4F59-E57E-BCCDDB0DD39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162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62B6-4B6C-52D9-023C-D66BD454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 and HOT RELOAD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F7E5-6FBA-547D-B663-08ADE9038FF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98375-1906-9A5B-DC5C-120108CD80C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31081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DCE3-0062-816A-01AE-851ED8C4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WINFORMS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B78FF-DAF2-F86D-FC40-B031A3B39E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Reuse WinForms UI</a:t>
            </a:r>
          </a:p>
          <a:p>
            <a:r>
              <a:rPr lang="en-US" dirty="0"/>
              <a:t>Reuse Data Sources</a:t>
            </a:r>
          </a:p>
          <a:p>
            <a:r>
              <a:rPr lang="en-US" dirty="0"/>
              <a:t>Reuse Code-Behind</a:t>
            </a:r>
          </a:p>
          <a:p>
            <a:r>
              <a:rPr lang="en-US" dirty="0"/>
              <a:t>Remove WinForms</a:t>
            </a:r>
          </a:p>
          <a:p>
            <a:r>
              <a:rPr lang="en-US" dirty="0"/>
              <a:t>Convert Statics to Session</a:t>
            </a:r>
          </a:p>
          <a:p>
            <a:r>
              <a:rPr lang="en-US" dirty="0"/>
              <a:t>Better UI, Same Binding</a:t>
            </a:r>
          </a:p>
        </p:txBody>
      </p:sp>
    </p:spTree>
    <p:extLst>
      <p:ext uri="{BB962C8B-B14F-4D97-AF65-F5344CB8AC3E}">
        <p14:creationId xmlns:p14="http://schemas.microsoft.com/office/powerpoint/2010/main" val="385224515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F065-46DC-C7FB-AC68-D955A82F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1A3DA-18ED-B1AE-2E55-2090404E2C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Replace XAML UI</a:t>
            </a:r>
          </a:p>
          <a:p>
            <a:r>
              <a:rPr lang="en-US" dirty="0"/>
              <a:t>Reuse </a:t>
            </a:r>
            <a:r>
              <a:rPr lang="en-US" dirty="0" err="1"/>
              <a:t>ViewModel</a:t>
            </a:r>
            <a:endParaRPr lang="en-US" dirty="0"/>
          </a:p>
          <a:p>
            <a:r>
              <a:rPr lang="en-US" dirty="0"/>
              <a:t>Reuse Commands</a:t>
            </a:r>
          </a:p>
          <a:p>
            <a:r>
              <a:rPr lang="en-US" dirty="0"/>
              <a:t>Remove </a:t>
            </a:r>
            <a:r>
              <a:rPr lang="en-US" dirty="0" err="1"/>
              <a:t>PresentationCore</a:t>
            </a:r>
            <a:endParaRPr lang="en-US" dirty="0"/>
          </a:p>
          <a:p>
            <a:r>
              <a:rPr lang="en-US" dirty="0"/>
              <a:t>Convert Statics to Session</a:t>
            </a:r>
          </a:p>
          <a:p>
            <a:r>
              <a:rPr lang="en-US" dirty="0"/>
              <a:t>Better UI, Simpler Binding</a:t>
            </a:r>
          </a:p>
        </p:txBody>
      </p:sp>
    </p:spTree>
    <p:extLst>
      <p:ext uri="{BB962C8B-B14F-4D97-AF65-F5344CB8AC3E}">
        <p14:creationId xmlns:p14="http://schemas.microsoft.com/office/powerpoint/2010/main" val="75335274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PPJ Presentation 1">
      <a:dk1>
        <a:srgbClr val="424242"/>
      </a:dk1>
      <a:lt1>
        <a:sysClr val="window" lastClr="FFFFFF"/>
      </a:lt1>
      <a:dk2>
        <a:srgbClr val="424242"/>
      </a:dk2>
      <a:lt2>
        <a:srgbClr val="FFFFFF"/>
      </a:lt2>
      <a:accent1>
        <a:srgbClr val="B10067"/>
      </a:accent1>
      <a:accent2>
        <a:srgbClr val="0091B8"/>
      </a:accent2>
      <a:accent3>
        <a:srgbClr val="E6AD1C"/>
      </a:accent3>
      <a:accent4>
        <a:srgbClr val="424242"/>
      </a:accent4>
      <a:accent5>
        <a:srgbClr val="F78119"/>
      </a:accent5>
      <a:accent6>
        <a:srgbClr val="008138"/>
      </a:accent6>
      <a:hlink>
        <a:srgbClr val="F78119"/>
      </a:hlink>
      <a:folHlink>
        <a:srgbClr val="CD00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11901</TotalTime>
  <Words>106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Arial Narrow Bold</vt:lpstr>
      <vt:lpstr>Bebas Neue Light</vt:lpstr>
      <vt:lpstr>Calibri</vt:lpstr>
      <vt:lpstr>Lucida Grande</vt:lpstr>
      <vt:lpstr>Wingdings</vt:lpstr>
      <vt:lpstr>Office Theme</vt:lpstr>
      <vt:lpstr>PowerPoint Presentation</vt:lpstr>
      <vt:lpstr>PowerPoint Presentation</vt:lpstr>
      <vt:lpstr>control Set</vt:lpstr>
      <vt:lpstr>DESIGNER TOUR</vt:lpstr>
      <vt:lpstr>WEBSOCKET ANALYSIS</vt:lpstr>
      <vt:lpstr>SIMPLE DATA BINDING vs BLAZOR</vt:lpstr>
      <vt:lpstr>DEBUGGER and HOT RELOAD</vt:lpstr>
      <vt:lpstr>WINFORMS MIGRATION</vt:lpstr>
      <vt:lpstr>WPF MIGRATION</vt:lpstr>
      <vt:lpstr>ADVANCED TOPICS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 P</dc:creator>
  <cp:keywords/>
  <dc:description/>
  <cp:lastModifiedBy>Gianluca Pivato</cp:lastModifiedBy>
  <cp:revision>477</cp:revision>
  <dcterms:created xsi:type="dcterms:W3CDTF">2015-05-18T15:46:36Z</dcterms:created>
  <dcterms:modified xsi:type="dcterms:W3CDTF">2024-02-09T13:02:12Z</dcterms:modified>
  <cp:category/>
</cp:coreProperties>
</file>