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828" autoAdjust="0"/>
    <p:restoredTop sz="94660"/>
  </p:normalViewPr>
  <p:slideViewPr>
    <p:cSldViewPr snapToGrid="0" showGuides="1">
      <p:cViewPr varScale="1">
        <p:scale>
          <a:sx n="64" d="100"/>
          <a:sy n="64" d="100"/>
        </p:scale>
        <p:origin x="90" y="117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CC2F4-2F6D-40A0-83D9-F1D1A792DD25}" type="datetimeFigureOut">
              <a:rPr lang="it-IT" smtClean="0"/>
              <a:t>20/11/2015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0A8E3-8E43-4338-8E0F-4A832D8C2B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76288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CC2F4-2F6D-40A0-83D9-F1D1A792DD25}" type="datetimeFigureOut">
              <a:rPr lang="it-IT" smtClean="0"/>
              <a:t>20/11/2015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0A8E3-8E43-4338-8E0F-4A832D8C2B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94836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CC2F4-2F6D-40A0-83D9-F1D1A792DD25}" type="datetimeFigureOut">
              <a:rPr lang="it-IT" smtClean="0"/>
              <a:t>20/11/2015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0A8E3-8E43-4338-8E0F-4A832D8C2B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8568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CC2F4-2F6D-40A0-83D9-F1D1A792DD25}" type="datetimeFigureOut">
              <a:rPr lang="it-IT" smtClean="0"/>
              <a:t>20/11/2015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0A8E3-8E43-4338-8E0F-4A832D8C2B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60526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CC2F4-2F6D-40A0-83D9-F1D1A792DD25}" type="datetimeFigureOut">
              <a:rPr lang="it-IT" smtClean="0"/>
              <a:t>20/11/2015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0A8E3-8E43-4338-8E0F-4A832D8C2B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79720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CC2F4-2F6D-40A0-83D9-F1D1A792DD25}" type="datetimeFigureOut">
              <a:rPr lang="it-IT" smtClean="0"/>
              <a:t>20/11/2015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0A8E3-8E43-4338-8E0F-4A832D8C2B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20895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CC2F4-2F6D-40A0-83D9-F1D1A792DD25}" type="datetimeFigureOut">
              <a:rPr lang="it-IT" smtClean="0"/>
              <a:t>20/11/2015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0A8E3-8E43-4338-8E0F-4A832D8C2B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06097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CC2F4-2F6D-40A0-83D9-F1D1A792DD25}" type="datetimeFigureOut">
              <a:rPr lang="it-IT" smtClean="0"/>
              <a:t>20/11/2015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0A8E3-8E43-4338-8E0F-4A832D8C2B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0669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CC2F4-2F6D-40A0-83D9-F1D1A792DD25}" type="datetimeFigureOut">
              <a:rPr lang="it-IT" smtClean="0"/>
              <a:t>20/11/2015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0A8E3-8E43-4338-8E0F-4A832D8C2B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33597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CC2F4-2F6D-40A0-83D9-F1D1A792DD25}" type="datetimeFigureOut">
              <a:rPr lang="it-IT" smtClean="0"/>
              <a:t>20/11/2015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0A8E3-8E43-4338-8E0F-4A832D8C2B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46416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CC2F4-2F6D-40A0-83D9-F1D1A792DD25}" type="datetimeFigureOut">
              <a:rPr lang="it-IT" smtClean="0"/>
              <a:t>20/11/2015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0A8E3-8E43-4338-8E0F-4A832D8C2B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66660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2CC2F4-2F6D-40A0-83D9-F1D1A792DD25}" type="datetimeFigureOut">
              <a:rPr lang="it-IT" smtClean="0"/>
              <a:t>20/11/2015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90A8E3-8E43-4338-8E0F-4A832D8C2B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93933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ruppo 105"/>
          <p:cNvGrpSpPr/>
          <p:nvPr/>
        </p:nvGrpSpPr>
        <p:grpSpPr>
          <a:xfrm>
            <a:off x="975714" y="336380"/>
            <a:ext cx="10559309" cy="6412122"/>
            <a:chOff x="975714" y="336380"/>
            <a:chExt cx="10559309" cy="6412122"/>
          </a:xfrm>
        </p:grpSpPr>
        <p:grpSp>
          <p:nvGrpSpPr>
            <p:cNvPr id="6" name="Gruppo 5"/>
            <p:cNvGrpSpPr/>
            <p:nvPr/>
          </p:nvGrpSpPr>
          <p:grpSpPr>
            <a:xfrm>
              <a:off x="7620957" y="3122688"/>
              <a:ext cx="1898918" cy="1456482"/>
              <a:chOff x="1531914" y="2812415"/>
              <a:chExt cx="1898918" cy="1456482"/>
            </a:xfrm>
          </p:grpSpPr>
          <p:pic>
            <p:nvPicPr>
              <p:cNvPr id="4" name="Immagine 3" descr="http://images.clipartpanda.com/server-clipart-RTGK5rgTL.png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63776" y="2812415"/>
                <a:ext cx="635195" cy="98212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5" name="CasellaDiTesto 4"/>
              <p:cNvSpPr txBox="1"/>
              <p:nvPr/>
            </p:nvSpPr>
            <p:spPr>
              <a:xfrm>
                <a:off x="1531914" y="3899565"/>
                <a:ext cx="18989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dirty="0" smtClean="0"/>
                  <a:t>Application Server</a:t>
                </a:r>
              </a:p>
            </p:txBody>
          </p:sp>
        </p:grpSp>
        <p:sp>
          <p:nvSpPr>
            <p:cNvPr id="9" name="Nuvola 8"/>
            <p:cNvSpPr/>
            <p:nvPr/>
          </p:nvSpPr>
          <p:spPr>
            <a:xfrm>
              <a:off x="4960223" y="3084329"/>
              <a:ext cx="1674197" cy="1003289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 smtClean="0"/>
                <a:t>Network</a:t>
              </a:r>
              <a:endParaRPr lang="it-IT" dirty="0"/>
            </a:p>
          </p:txBody>
        </p:sp>
        <p:grpSp>
          <p:nvGrpSpPr>
            <p:cNvPr id="11" name="Gruppo 10"/>
            <p:cNvGrpSpPr/>
            <p:nvPr/>
          </p:nvGrpSpPr>
          <p:grpSpPr>
            <a:xfrm>
              <a:off x="2684792" y="1183987"/>
              <a:ext cx="1873894" cy="1649519"/>
              <a:chOff x="-165410" y="2625288"/>
              <a:chExt cx="1873894" cy="1649519"/>
            </a:xfrm>
          </p:grpSpPr>
          <p:pic>
            <p:nvPicPr>
              <p:cNvPr id="1032" name="Picture 8" descr="https://lh4.googleusercontent.com/-eR2RNZ1kPNs/U7u6CzPCtGI/AAAAAAAAAu0/y8vEr8GyVlE/w800-h800/computers+clipart,+Desktop+Computer+Cliparts,+Keyboard,+Mouse,+Moniter,+Clip+Arts+%281%29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79279" y="2934826"/>
                <a:ext cx="1787763" cy="133998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3" name="CasellaDiTesto 12"/>
              <p:cNvSpPr txBox="1"/>
              <p:nvPr/>
            </p:nvSpPr>
            <p:spPr>
              <a:xfrm>
                <a:off x="-165410" y="2625288"/>
                <a:ext cx="17200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it-IT" dirty="0" smtClean="0"/>
                  <a:t>PC with Browser</a:t>
                </a:r>
              </a:p>
            </p:txBody>
          </p:sp>
        </p:grpSp>
        <p:cxnSp>
          <p:nvCxnSpPr>
            <p:cNvPr id="14" name="Connettore 2 13"/>
            <p:cNvCxnSpPr>
              <a:stCxn id="9" idx="0"/>
              <a:endCxn id="4" idx="1"/>
            </p:cNvCxnSpPr>
            <p:nvPr/>
          </p:nvCxnSpPr>
          <p:spPr>
            <a:xfrm>
              <a:off x="6633025" y="3585974"/>
              <a:ext cx="1619794" cy="27776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30" name="Picture 6" descr="http://www.clipartbest.com/cliparts/4ib/o5e/4ibo5e55T.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36946" y="3048228"/>
              <a:ext cx="845535" cy="9670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9" name="Connettore 2 18"/>
            <p:cNvCxnSpPr>
              <a:stCxn id="1032" idx="2"/>
              <a:endCxn id="9" idx="2"/>
            </p:cNvCxnSpPr>
            <p:nvPr/>
          </p:nvCxnSpPr>
          <p:spPr>
            <a:xfrm>
              <a:off x="3664805" y="2833506"/>
              <a:ext cx="1300611" cy="752468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Gruppo 6"/>
            <p:cNvGrpSpPr/>
            <p:nvPr/>
          </p:nvGrpSpPr>
          <p:grpSpPr>
            <a:xfrm>
              <a:off x="10088959" y="1293076"/>
              <a:ext cx="1320105" cy="3181068"/>
              <a:chOff x="8932908" y="762369"/>
              <a:chExt cx="1320105" cy="3181068"/>
            </a:xfrm>
          </p:grpSpPr>
          <p:grpSp>
            <p:nvGrpSpPr>
              <p:cNvPr id="24" name="Gruppo 23"/>
              <p:cNvGrpSpPr/>
              <p:nvPr/>
            </p:nvGrpSpPr>
            <p:grpSpPr>
              <a:xfrm>
                <a:off x="8932908" y="2591981"/>
                <a:ext cx="1320105" cy="1351456"/>
                <a:chOff x="2163776" y="2812415"/>
                <a:chExt cx="1320105" cy="1351456"/>
              </a:xfrm>
            </p:grpSpPr>
            <p:pic>
              <p:nvPicPr>
                <p:cNvPr id="25" name="Immagine 24" descr="http://images.clipartpanda.com/server-clipart-RTGK5rgTL.png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506231" y="2812415"/>
                  <a:ext cx="635195" cy="982124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26" name="CasellaDiTesto 25"/>
                <p:cNvSpPr txBox="1"/>
                <p:nvPr/>
              </p:nvSpPr>
              <p:spPr>
                <a:xfrm>
                  <a:off x="2163776" y="3794539"/>
                  <a:ext cx="132010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it-IT" dirty="0" smtClean="0"/>
                    <a:t>DATA Server</a:t>
                  </a:r>
                </a:p>
              </p:txBody>
            </p:sp>
          </p:grpSp>
          <p:cxnSp>
            <p:nvCxnSpPr>
              <p:cNvPr id="51" name="Connettore 2 50"/>
              <p:cNvCxnSpPr>
                <a:stCxn id="25" idx="0"/>
                <a:endCxn id="34" idx="2"/>
              </p:cNvCxnSpPr>
              <p:nvPr/>
            </p:nvCxnSpPr>
            <p:spPr>
              <a:xfrm flipV="1">
                <a:off x="9592961" y="1811467"/>
                <a:ext cx="2877" cy="780514"/>
              </a:xfrm>
              <a:prstGeom prst="straightConnector1">
                <a:avLst/>
              </a:prstGeom>
              <a:ln w="38100"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" name="Gruppo 2"/>
              <p:cNvGrpSpPr/>
              <p:nvPr/>
            </p:nvGrpSpPr>
            <p:grpSpPr>
              <a:xfrm>
                <a:off x="9008718" y="762369"/>
                <a:ext cx="1114279" cy="1049098"/>
                <a:chOff x="9053689" y="42841"/>
                <a:chExt cx="1114279" cy="1049098"/>
              </a:xfrm>
            </p:grpSpPr>
            <p:pic>
              <p:nvPicPr>
                <p:cNvPr id="34" name="Picture 10" descr="http://www.clipart-finder.com/data/png/db.png"/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350314" y="447833"/>
                  <a:ext cx="580990" cy="64410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53" name="CasellaDiTesto 52"/>
                <p:cNvSpPr txBox="1"/>
                <p:nvPr/>
              </p:nvSpPr>
              <p:spPr>
                <a:xfrm>
                  <a:off x="9053689" y="42841"/>
                  <a:ext cx="111427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it-IT" dirty="0" smtClean="0"/>
                    <a:t>Data Base</a:t>
                  </a:r>
                </a:p>
              </p:txBody>
            </p:sp>
          </p:grpSp>
        </p:grpSp>
        <p:cxnSp>
          <p:nvCxnSpPr>
            <p:cNvPr id="58" name="Connettore 2 57"/>
            <p:cNvCxnSpPr>
              <a:stCxn id="4" idx="3"/>
              <a:endCxn id="25" idx="1"/>
            </p:cNvCxnSpPr>
            <p:nvPr/>
          </p:nvCxnSpPr>
          <p:spPr>
            <a:xfrm>
              <a:off x="8888014" y="3613750"/>
              <a:ext cx="1543400" cy="0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6" name="Gruppo 75"/>
            <p:cNvGrpSpPr/>
            <p:nvPr/>
          </p:nvGrpSpPr>
          <p:grpSpPr>
            <a:xfrm>
              <a:off x="1252196" y="1781471"/>
              <a:ext cx="995294" cy="2156255"/>
              <a:chOff x="453315" y="892671"/>
              <a:chExt cx="995294" cy="2156255"/>
            </a:xfrm>
          </p:grpSpPr>
          <p:sp>
            <p:nvSpPr>
              <p:cNvPr id="75" name="CasellaDiTesto 74"/>
              <p:cNvSpPr txBox="1"/>
              <p:nvPr/>
            </p:nvSpPr>
            <p:spPr>
              <a:xfrm>
                <a:off x="551680" y="2679594"/>
                <a:ext cx="8370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it-IT" dirty="0" err="1" smtClean="0"/>
                  <a:t>iPhone</a:t>
                </a:r>
                <a:endParaRPr lang="it-IT" dirty="0" smtClean="0"/>
              </a:p>
            </p:txBody>
          </p:sp>
          <p:pic>
            <p:nvPicPr>
              <p:cNvPr id="47" name="Picture 10" descr="https://mockupstogo.mybalsamiq.com/projects/ios/iPhone%20Home%20Screen.jpeg?version=2&amp;etag=qgrBTGVLvFAaAbX4cm5NdNldzZh5aR.P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453315" y="892671"/>
                <a:ext cx="995294" cy="180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70" name="Gruppo 69"/>
            <p:cNvGrpSpPr/>
            <p:nvPr/>
          </p:nvGrpSpPr>
          <p:grpSpPr>
            <a:xfrm>
              <a:off x="975714" y="4104812"/>
              <a:ext cx="1586781" cy="2218734"/>
              <a:chOff x="176835" y="3609224"/>
              <a:chExt cx="1586781" cy="2218734"/>
            </a:xfrm>
          </p:grpSpPr>
          <p:pic>
            <p:nvPicPr>
              <p:cNvPr id="43" name="Picture 8" descr="http://wireframesketcher.com/samples/Android4.png"/>
              <p:cNvPicPr>
                <a:picLocks noChangeAspect="1" noChangeArrowheads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49894"/>
              <a:stretch/>
            </p:blipFill>
            <p:spPr bwMode="auto">
              <a:xfrm>
                <a:off x="499960" y="3609224"/>
                <a:ext cx="940533" cy="180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0" name="CasellaDiTesto 79"/>
              <p:cNvSpPr txBox="1"/>
              <p:nvPr/>
            </p:nvSpPr>
            <p:spPr>
              <a:xfrm>
                <a:off x="176835" y="5458626"/>
                <a:ext cx="15867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it-IT" dirty="0" err="1" smtClean="0"/>
                  <a:t>Android</a:t>
                </a:r>
                <a:r>
                  <a:rPr lang="it-IT" dirty="0" smtClean="0"/>
                  <a:t> Phone</a:t>
                </a:r>
              </a:p>
            </p:txBody>
          </p:sp>
        </p:grpSp>
        <p:grpSp>
          <p:nvGrpSpPr>
            <p:cNvPr id="69" name="Gruppo 68"/>
            <p:cNvGrpSpPr/>
            <p:nvPr/>
          </p:nvGrpSpPr>
          <p:grpSpPr>
            <a:xfrm>
              <a:off x="3033973" y="4579170"/>
              <a:ext cx="1712585" cy="2169332"/>
              <a:chOff x="2511820" y="4558626"/>
              <a:chExt cx="1712585" cy="2169332"/>
            </a:xfrm>
          </p:grpSpPr>
          <p:pic>
            <p:nvPicPr>
              <p:cNvPr id="49" name="Picture 12" descr="http://t0.gstatic.com/images?q=tbn:ANd9GcRbdPZOOkXEdikOxAqROT4DuDBXqeHj_2M59MS6G_zbF9ipTVJU"/>
              <p:cNvPicPr>
                <a:picLocks noChangeAspect="1" noChangeArrowheads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67126"/>
              <a:stretch/>
            </p:blipFill>
            <p:spPr bwMode="auto">
              <a:xfrm>
                <a:off x="2853050" y="4558626"/>
                <a:ext cx="1020822" cy="180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1" name="CasellaDiTesto 80"/>
              <p:cNvSpPr txBox="1"/>
              <p:nvPr/>
            </p:nvSpPr>
            <p:spPr>
              <a:xfrm>
                <a:off x="2511820" y="6358626"/>
                <a:ext cx="17125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it-IT" dirty="0" smtClean="0"/>
                  <a:t>Windows Phone</a:t>
                </a:r>
              </a:p>
            </p:txBody>
          </p:sp>
        </p:grpSp>
        <p:cxnSp>
          <p:nvCxnSpPr>
            <p:cNvPr id="91" name="Connettore 2 90"/>
            <p:cNvCxnSpPr>
              <a:stCxn id="47" idx="1"/>
              <a:endCxn id="9" idx="2"/>
            </p:cNvCxnSpPr>
            <p:nvPr/>
          </p:nvCxnSpPr>
          <p:spPr>
            <a:xfrm>
              <a:off x="2247490" y="2681471"/>
              <a:ext cx="2717926" cy="904503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ttore 2 93"/>
            <p:cNvCxnSpPr>
              <a:stCxn id="43" idx="3"/>
              <a:endCxn id="9" idx="2"/>
            </p:cNvCxnSpPr>
            <p:nvPr/>
          </p:nvCxnSpPr>
          <p:spPr>
            <a:xfrm flipV="1">
              <a:off x="2239372" y="3585974"/>
              <a:ext cx="2726044" cy="1418838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ttore 2 96"/>
            <p:cNvCxnSpPr>
              <a:stCxn id="49" idx="0"/>
              <a:endCxn id="9" idx="2"/>
            </p:cNvCxnSpPr>
            <p:nvPr/>
          </p:nvCxnSpPr>
          <p:spPr>
            <a:xfrm flipV="1">
              <a:off x="3885614" y="3585974"/>
              <a:ext cx="1079802" cy="993196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4" name="Picture 6" descr="http://www.clipartbest.com/cliparts/4ib/o5e/4ibo5e55T.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89686" y="3070138"/>
              <a:ext cx="845535" cy="9670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03" name="Gruppo 102"/>
            <p:cNvGrpSpPr/>
            <p:nvPr/>
          </p:nvGrpSpPr>
          <p:grpSpPr>
            <a:xfrm>
              <a:off x="989180" y="336380"/>
              <a:ext cx="4001023" cy="767165"/>
              <a:chOff x="2053652" y="204375"/>
              <a:chExt cx="3594348" cy="767165"/>
            </a:xfrm>
          </p:grpSpPr>
          <p:sp>
            <p:nvSpPr>
              <p:cNvPr id="102" name="Parentesi graffa aperta 101"/>
              <p:cNvSpPr/>
              <p:nvPr/>
            </p:nvSpPr>
            <p:spPr>
              <a:xfrm rot="5400000">
                <a:off x="3727195" y="-949265"/>
                <a:ext cx="247262" cy="3594348"/>
              </a:xfrm>
              <a:prstGeom prst="leftBrace">
                <a:avLst/>
              </a:prstGeom>
              <a:ln w="38100"/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15" name="CasellaDiTesto 114"/>
              <p:cNvSpPr txBox="1"/>
              <p:nvPr/>
            </p:nvSpPr>
            <p:spPr>
              <a:xfrm>
                <a:off x="3599189" y="204375"/>
                <a:ext cx="5357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it-IT" dirty="0" smtClean="0"/>
                  <a:t>GUI</a:t>
                </a:r>
              </a:p>
            </p:txBody>
          </p:sp>
        </p:grpSp>
        <p:grpSp>
          <p:nvGrpSpPr>
            <p:cNvPr id="117" name="Gruppo 116"/>
            <p:cNvGrpSpPr/>
            <p:nvPr/>
          </p:nvGrpSpPr>
          <p:grpSpPr>
            <a:xfrm>
              <a:off x="7935220" y="336380"/>
              <a:ext cx="1301725" cy="767165"/>
              <a:chOff x="2053652" y="204375"/>
              <a:chExt cx="3594348" cy="767165"/>
            </a:xfrm>
          </p:grpSpPr>
          <p:sp>
            <p:nvSpPr>
              <p:cNvPr id="119" name="Parentesi graffa aperta 118"/>
              <p:cNvSpPr/>
              <p:nvPr/>
            </p:nvSpPr>
            <p:spPr>
              <a:xfrm rot="5400000">
                <a:off x="3727195" y="-949265"/>
                <a:ext cx="247262" cy="3594348"/>
              </a:xfrm>
              <a:prstGeom prst="leftBrace">
                <a:avLst/>
              </a:prstGeom>
              <a:ln w="38100"/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20" name="CasellaDiTesto 119"/>
              <p:cNvSpPr txBox="1"/>
              <p:nvPr/>
            </p:nvSpPr>
            <p:spPr>
              <a:xfrm>
                <a:off x="2825019" y="204375"/>
                <a:ext cx="2084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it-IT" dirty="0" smtClean="0"/>
                  <a:t>Application</a:t>
                </a:r>
              </a:p>
            </p:txBody>
          </p:sp>
        </p:grpSp>
        <p:grpSp>
          <p:nvGrpSpPr>
            <p:cNvPr id="121" name="Gruppo 120"/>
            <p:cNvGrpSpPr/>
            <p:nvPr/>
          </p:nvGrpSpPr>
          <p:grpSpPr>
            <a:xfrm>
              <a:off x="10082480" y="336380"/>
              <a:ext cx="1452543" cy="767165"/>
              <a:chOff x="2053652" y="204375"/>
              <a:chExt cx="3594348" cy="767165"/>
            </a:xfrm>
          </p:grpSpPr>
          <p:sp>
            <p:nvSpPr>
              <p:cNvPr id="122" name="Parentesi graffa aperta 121"/>
              <p:cNvSpPr/>
              <p:nvPr/>
            </p:nvSpPr>
            <p:spPr>
              <a:xfrm rot="5400000">
                <a:off x="3727195" y="-949265"/>
                <a:ext cx="247262" cy="3594348"/>
              </a:xfrm>
              <a:prstGeom prst="leftBrace">
                <a:avLst/>
              </a:prstGeom>
              <a:ln w="38100"/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23" name="CasellaDiTesto 122"/>
              <p:cNvSpPr txBox="1"/>
              <p:nvPr/>
            </p:nvSpPr>
            <p:spPr>
              <a:xfrm>
                <a:off x="3347673" y="204375"/>
                <a:ext cx="10387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it-IT" dirty="0" smtClean="0"/>
                  <a:t>Data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09728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po 10"/>
          <p:cNvGrpSpPr/>
          <p:nvPr/>
        </p:nvGrpSpPr>
        <p:grpSpPr>
          <a:xfrm>
            <a:off x="906750" y="590595"/>
            <a:ext cx="10241311" cy="5093925"/>
            <a:chOff x="906750" y="590595"/>
            <a:chExt cx="10241311" cy="5093925"/>
          </a:xfrm>
        </p:grpSpPr>
        <p:sp>
          <p:nvSpPr>
            <p:cNvPr id="4" name="Rettangolo 3"/>
            <p:cNvSpPr/>
            <p:nvPr/>
          </p:nvSpPr>
          <p:spPr>
            <a:xfrm>
              <a:off x="8595361" y="5090160"/>
              <a:ext cx="2552700" cy="594360"/>
            </a:xfrm>
            <a:prstGeom prst="rect">
              <a:avLst/>
            </a:prstGeom>
            <a:scene3d>
              <a:camera prst="obliqueTopLeft"/>
              <a:lightRig rig="threePt" dir="t"/>
            </a:scene3d>
            <a:sp3d extrusionH="3810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3200" b="1" dirty="0" smtClean="0"/>
                <a:t>HOST A</a:t>
              </a:r>
              <a:endParaRPr lang="it-IT" sz="3200" b="1" dirty="0"/>
            </a:p>
          </p:txBody>
        </p:sp>
        <p:sp>
          <p:nvSpPr>
            <p:cNvPr id="5" name="Ovale 4"/>
            <p:cNvSpPr/>
            <p:nvPr/>
          </p:nvSpPr>
          <p:spPr>
            <a:xfrm>
              <a:off x="8012305" y="3188970"/>
              <a:ext cx="1623060" cy="162306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2800" dirty="0" smtClean="0"/>
                <a:t>Server</a:t>
              </a:r>
              <a:endParaRPr lang="it-IT" sz="2800" dirty="0"/>
            </a:p>
          </p:txBody>
        </p:sp>
        <p:sp>
          <p:nvSpPr>
            <p:cNvPr id="6" name="Ovale 5"/>
            <p:cNvSpPr/>
            <p:nvPr/>
          </p:nvSpPr>
          <p:spPr>
            <a:xfrm>
              <a:off x="9345867" y="3188970"/>
              <a:ext cx="1623060" cy="162306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/>
              <a:r>
                <a:rPr lang="it-IT" sz="2800" dirty="0" smtClean="0"/>
                <a:t>Publisher</a:t>
              </a:r>
              <a:endParaRPr lang="it-IT" sz="2800" dirty="0"/>
            </a:p>
          </p:txBody>
        </p:sp>
        <p:grpSp>
          <p:nvGrpSpPr>
            <p:cNvPr id="24" name="Gruppo 23"/>
            <p:cNvGrpSpPr/>
            <p:nvPr/>
          </p:nvGrpSpPr>
          <p:grpSpPr>
            <a:xfrm>
              <a:off x="906750" y="3188970"/>
              <a:ext cx="3185191" cy="2434590"/>
              <a:chOff x="838170" y="537210"/>
              <a:chExt cx="3185191" cy="2434590"/>
            </a:xfrm>
          </p:grpSpPr>
          <p:sp>
            <p:nvSpPr>
              <p:cNvPr id="2" name="Rettangolo 1"/>
              <p:cNvSpPr/>
              <p:nvPr/>
            </p:nvSpPr>
            <p:spPr>
              <a:xfrm>
                <a:off x="1470661" y="2377440"/>
                <a:ext cx="2552700" cy="594360"/>
              </a:xfrm>
              <a:prstGeom prst="rect">
                <a:avLst/>
              </a:prstGeom>
              <a:scene3d>
                <a:camera prst="obliqueTopLeft"/>
                <a:lightRig rig="threePt" dir="t"/>
              </a:scene3d>
              <a:sp3d extrusionH="38100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z="3200" b="1" dirty="0" smtClean="0"/>
                  <a:t>HOST B</a:t>
                </a:r>
                <a:endParaRPr lang="it-IT" sz="3200" b="1" dirty="0"/>
              </a:p>
            </p:txBody>
          </p:sp>
          <p:sp>
            <p:nvSpPr>
              <p:cNvPr id="7" name="Ovale 6"/>
              <p:cNvSpPr/>
              <p:nvPr/>
            </p:nvSpPr>
            <p:spPr>
              <a:xfrm>
                <a:off x="2316481" y="537210"/>
                <a:ext cx="1623060" cy="1623060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z="2800" dirty="0" smtClean="0"/>
                  <a:t>Client</a:t>
                </a:r>
                <a:endParaRPr lang="it-IT" sz="2800" dirty="0"/>
              </a:p>
            </p:txBody>
          </p:sp>
          <p:sp>
            <p:nvSpPr>
              <p:cNvPr id="8" name="Ovale 7"/>
              <p:cNvSpPr/>
              <p:nvPr/>
            </p:nvSpPr>
            <p:spPr>
              <a:xfrm>
                <a:off x="838170" y="537210"/>
                <a:ext cx="1623060" cy="1623060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it-IT" sz="2800" dirty="0" err="1" smtClean="0"/>
                  <a:t>Subscriber</a:t>
                </a:r>
                <a:endParaRPr lang="it-IT" sz="2800" dirty="0"/>
              </a:p>
            </p:txBody>
          </p:sp>
        </p:grpSp>
        <p:cxnSp>
          <p:nvCxnSpPr>
            <p:cNvPr id="13" name="Connettore 7 12"/>
            <p:cNvCxnSpPr>
              <a:stCxn id="7" idx="7"/>
              <a:endCxn id="5" idx="1"/>
            </p:cNvCxnSpPr>
            <p:nvPr/>
          </p:nvCxnSpPr>
          <p:spPr>
            <a:xfrm rot="5400000" flipH="1" flipV="1">
              <a:off x="6010213" y="1186878"/>
              <a:ext cx="12700" cy="4479568"/>
            </a:xfrm>
            <a:prstGeom prst="curvedConnector3">
              <a:avLst>
                <a:gd name="adj1" fmla="val 3671591"/>
              </a:avLst>
            </a:prstGeom>
            <a:ln w="57150">
              <a:tailEnd type="triangle" w="lg" len="lg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17" name="CasellaDiTesto 16"/>
            <p:cNvSpPr txBox="1"/>
            <p:nvPr/>
          </p:nvSpPr>
          <p:spPr>
            <a:xfrm>
              <a:off x="5243336" y="2896582"/>
              <a:ext cx="153375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3200" dirty="0" smtClean="0"/>
                <a:t>Request</a:t>
              </a:r>
              <a:endParaRPr lang="en-GB" sz="3200" dirty="0" smtClean="0"/>
            </a:p>
          </p:txBody>
        </p:sp>
        <p:cxnSp>
          <p:nvCxnSpPr>
            <p:cNvPr id="18" name="Connettore 7 17"/>
            <p:cNvCxnSpPr>
              <a:stCxn id="5" idx="3"/>
              <a:endCxn id="7" idx="5"/>
            </p:cNvCxnSpPr>
            <p:nvPr/>
          </p:nvCxnSpPr>
          <p:spPr>
            <a:xfrm rot="5400000">
              <a:off x="6010213" y="2334554"/>
              <a:ext cx="12700" cy="4479568"/>
            </a:xfrm>
            <a:prstGeom prst="curvedConnector3">
              <a:avLst>
                <a:gd name="adj1" fmla="val 3671591"/>
              </a:avLst>
            </a:prstGeom>
            <a:ln w="57150">
              <a:tailEnd type="triangle" w="lg" len="lg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23" name="CasellaDiTesto 22"/>
            <p:cNvSpPr txBox="1"/>
            <p:nvPr/>
          </p:nvSpPr>
          <p:spPr>
            <a:xfrm>
              <a:off x="5055580" y="4444425"/>
              <a:ext cx="177721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3200" dirty="0" smtClean="0"/>
                <a:t>Response</a:t>
              </a:r>
              <a:endParaRPr lang="en-GB" sz="3200" dirty="0" smtClean="0"/>
            </a:p>
          </p:txBody>
        </p:sp>
        <p:cxnSp>
          <p:nvCxnSpPr>
            <p:cNvPr id="25" name="Connettore 7 24"/>
            <p:cNvCxnSpPr>
              <a:stCxn id="8" idx="0"/>
              <a:endCxn id="6" idx="7"/>
            </p:cNvCxnSpPr>
            <p:nvPr/>
          </p:nvCxnSpPr>
          <p:spPr>
            <a:xfrm rot="16200000" flipH="1">
              <a:off x="6105911" y="-1198661"/>
              <a:ext cx="237692" cy="9012955"/>
            </a:xfrm>
            <a:prstGeom prst="curvedConnector3">
              <a:avLst>
                <a:gd name="adj1" fmla="val -1092924"/>
              </a:avLst>
            </a:prstGeom>
            <a:ln w="57150">
              <a:solidFill>
                <a:schemeClr val="accent3"/>
              </a:solidFill>
              <a:tailEnd type="triangle" w="lg" len="lg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8" name="Connettore 7 27"/>
            <p:cNvCxnSpPr>
              <a:stCxn id="6" idx="1"/>
              <a:endCxn id="8" idx="7"/>
            </p:cNvCxnSpPr>
            <p:nvPr/>
          </p:nvCxnSpPr>
          <p:spPr>
            <a:xfrm rot="16200000" flipV="1">
              <a:off x="5937839" y="-219059"/>
              <a:ext cx="12700" cy="7291441"/>
            </a:xfrm>
            <a:prstGeom prst="curvedConnector3">
              <a:avLst>
                <a:gd name="adj1" fmla="val 11745016"/>
              </a:avLst>
            </a:prstGeom>
            <a:ln w="57150">
              <a:solidFill>
                <a:schemeClr val="accent3"/>
              </a:solidFill>
              <a:tailEnd type="triangle" w="lg" len="lg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16" name="CasellaDiTesto 15"/>
            <p:cNvSpPr txBox="1"/>
            <p:nvPr/>
          </p:nvSpPr>
          <p:spPr>
            <a:xfrm>
              <a:off x="5112562" y="590595"/>
              <a:ext cx="179530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3200" dirty="0" smtClean="0"/>
                <a:t>Subscribe</a:t>
              </a:r>
              <a:endParaRPr lang="en-GB" sz="3200" dirty="0" smtClean="0"/>
            </a:p>
          </p:txBody>
        </p:sp>
        <p:sp>
          <p:nvSpPr>
            <p:cNvPr id="19" name="CasellaDiTesto 18"/>
            <p:cNvSpPr txBox="1"/>
            <p:nvPr/>
          </p:nvSpPr>
          <p:spPr>
            <a:xfrm>
              <a:off x="5319098" y="1364516"/>
              <a:ext cx="139493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3200" dirty="0" smtClean="0"/>
                <a:t>Publish</a:t>
              </a:r>
              <a:endParaRPr lang="en-GB" sz="320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394885135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30</Words>
  <Application>Microsoft Office PowerPoint</Application>
  <PresentationFormat>Widescreen</PresentationFormat>
  <Paragraphs>21</Paragraphs>
  <Slides>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Luca Riva</dc:creator>
  <cp:lastModifiedBy>Luca Riva</cp:lastModifiedBy>
  <cp:revision>18</cp:revision>
  <dcterms:created xsi:type="dcterms:W3CDTF">2015-04-20T14:09:42Z</dcterms:created>
  <dcterms:modified xsi:type="dcterms:W3CDTF">2015-11-20T10:47:40Z</dcterms:modified>
</cp:coreProperties>
</file>