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40" y="-32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6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2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0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6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87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8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81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2029-3F37-488C-9B80-3D5EEFC36408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2901-AA5A-442F-A62E-8BEB582625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76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Prozess 3">
            <a:extLst>
              <a:ext uri="{FF2B5EF4-FFF2-40B4-BE49-F238E27FC236}">
                <a16:creationId xmlns:a16="http://schemas.microsoft.com/office/drawing/2014/main" id="{93972873-9A29-9A17-BA09-8C8C4BEE7CFA}"/>
              </a:ext>
            </a:extLst>
          </p:cNvPr>
          <p:cNvSpPr/>
          <p:nvPr/>
        </p:nvSpPr>
        <p:spPr>
          <a:xfrm>
            <a:off x="2630103" y="385011"/>
            <a:ext cx="1597794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Konzeption und Planung</a:t>
            </a:r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B1A7FA0B-B7B3-0FEE-3BD7-16DB7B6C6890}"/>
              </a:ext>
            </a:extLst>
          </p:cNvPr>
          <p:cNvSpPr/>
          <p:nvPr/>
        </p:nvSpPr>
        <p:spPr>
          <a:xfrm>
            <a:off x="2526627" y="1464645"/>
            <a:ext cx="1804737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Hardware Implementierung</a:t>
            </a:r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41BE51A2-29BD-780A-09D2-F24820B95B59}"/>
              </a:ext>
            </a:extLst>
          </p:cNvPr>
          <p:cNvSpPr/>
          <p:nvPr/>
        </p:nvSpPr>
        <p:spPr>
          <a:xfrm>
            <a:off x="2526631" y="2597216"/>
            <a:ext cx="1804737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 Software-Entwicklung</a:t>
            </a: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60DDF718-1A2D-432C-266C-3112B6CEDC62}"/>
              </a:ext>
            </a:extLst>
          </p:cNvPr>
          <p:cNvSpPr/>
          <p:nvPr/>
        </p:nvSpPr>
        <p:spPr>
          <a:xfrm>
            <a:off x="2526631" y="3715349"/>
            <a:ext cx="1804737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4. Integration und Tests</a:t>
            </a:r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6A59CA7A-C65E-3919-3907-CC96FBC4FE6F}"/>
              </a:ext>
            </a:extLst>
          </p:cNvPr>
          <p:cNvSpPr/>
          <p:nvPr/>
        </p:nvSpPr>
        <p:spPr>
          <a:xfrm>
            <a:off x="2476075" y="6233972"/>
            <a:ext cx="1891367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6. Dokumentation</a:t>
            </a:r>
          </a:p>
        </p:txBody>
      </p:sp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4021EEA9-7555-882F-F3F4-9D906002878E}"/>
              </a:ext>
            </a:extLst>
          </p:cNvPr>
          <p:cNvSpPr/>
          <p:nvPr/>
        </p:nvSpPr>
        <p:spPr>
          <a:xfrm>
            <a:off x="2526627" y="4846006"/>
            <a:ext cx="1804737" cy="877502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5. Anpassungen und Feinabstimmung</a:t>
            </a:r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2967892A-3E9D-BD86-BC17-D862FB228559}"/>
              </a:ext>
            </a:extLst>
          </p:cNvPr>
          <p:cNvSpPr/>
          <p:nvPr/>
        </p:nvSpPr>
        <p:spPr>
          <a:xfrm>
            <a:off x="2435174" y="7358518"/>
            <a:ext cx="1973178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7. Projektabschluss und Präsentation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7CE1FD3-E090-7D9D-3B72-A8530811813E}"/>
              </a:ext>
            </a:extLst>
          </p:cNvPr>
          <p:cNvCxnSpPr>
            <a:cxnSpLocks/>
          </p:cNvCxnSpPr>
          <p:nvPr/>
        </p:nvCxnSpPr>
        <p:spPr>
          <a:xfrm flipH="1">
            <a:off x="3429000" y="962210"/>
            <a:ext cx="4" cy="50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3BA9E1-2CCB-0F95-AD27-A4671B4AA8DD}"/>
              </a:ext>
            </a:extLst>
          </p:cNvPr>
          <p:cNvCxnSpPr>
            <a:cxnSpLocks/>
          </p:cNvCxnSpPr>
          <p:nvPr/>
        </p:nvCxnSpPr>
        <p:spPr>
          <a:xfrm flipH="1">
            <a:off x="3428991" y="2091731"/>
            <a:ext cx="4" cy="50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D245437-8668-4A76-8A33-1ADEADD24086}"/>
              </a:ext>
            </a:extLst>
          </p:cNvPr>
          <p:cNvCxnSpPr>
            <a:cxnSpLocks/>
          </p:cNvCxnSpPr>
          <p:nvPr/>
        </p:nvCxnSpPr>
        <p:spPr>
          <a:xfrm flipH="1">
            <a:off x="3421768" y="3209866"/>
            <a:ext cx="4" cy="50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DBD44C5-39E9-C927-D1BE-2DCF742342CB}"/>
              </a:ext>
            </a:extLst>
          </p:cNvPr>
          <p:cNvCxnSpPr>
            <a:cxnSpLocks/>
          </p:cNvCxnSpPr>
          <p:nvPr/>
        </p:nvCxnSpPr>
        <p:spPr>
          <a:xfrm flipH="1">
            <a:off x="3433810" y="4339389"/>
            <a:ext cx="4" cy="50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44B90B6-C9B4-2306-52E1-A974C608B709}"/>
              </a:ext>
            </a:extLst>
          </p:cNvPr>
          <p:cNvCxnSpPr>
            <a:cxnSpLocks/>
          </p:cNvCxnSpPr>
          <p:nvPr/>
        </p:nvCxnSpPr>
        <p:spPr>
          <a:xfrm flipH="1">
            <a:off x="3421759" y="5725834"/>
            <a:ext cx="4" cy="50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4FB786-4BB8-4C7B-5DCF-558D15584716}"/>
              </a:ext>
            </a:extLst>
          </p:cNvPr>
          <p:cNvCxnSpPr>
            <a:cxnSpLocks/>
          </p:cNvCxnSpPr>
          <p:nvPr/>
        </p:nvCxnSpPr>
        <p:spPr>
          <a:xfrm flipH="1">
            <a:off x="3421763" y="6853033"/>
            <a:ext cx="4" cy="505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Prozess 20">
            <a:extLst>
              <a:ext uri="{FF2B5EF4-FFF2-40B4-BE49-F238E27FC236}">
                <a16:creationId xmlns:a16="http://schemas.microsoft.com/office/drawing/2014/main" id="{21DAB6D6-7AD1-F1A8-D8F4-660769245490}"/>
              </a:ext>
            </a:extLst>
          </p:cNvPr>
          <p:cNvSpPr/>
          <p:nvPr/>
        </p:nvSpPr>
        <p:spPr>
          <a:xfrm>
            <a:off x="311216" y="4978433"/>
            <a:ext cx="1804737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Debugging (Code, Website)</a:t>
            </a:r>
          </a:p>
        </p:txBody>
      </p:sp>
      <p:sp>
        <p:nvSpPr>
          <p:cNvPr id="22" name="Flussdiagramm: Prozess 21">
            <a:extLst>
              <a:ext uri="{FF2B5EF4-FFF2-40B4-BE49-F238E27FC236}">
                <a16:creationId xmlns:a16="http://schemas.microsoft.com/office/drawing/2014/main" id="{3F2BFBC0-0F29-FEE8-6277-E84CA5A53CC8}"/>
              </a:ext>
            </a:extLst>
          </p:cNvPr>
          <p:cNvSpPr/>
          <p:nvPr/>
        </p:nvSpPr>
        <p:spPr>
          <a:xfrm>
            <a:off x="4742047" y="4978433"/>
            <a:ext cx="1804737" cy="612648"/>
          </a:xfrm>
          <a:prstGeom prst="flowChartProcess">
            <a:avLst/>
          </a:prstGeom>
          <a:solidFill>
            <a:srgbClr val="40B8D3"/>
          </a:solidFill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3D-Druck Gehäuse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8040C8B-F846-8545-C0D9-A8AD02C6B163}"/>
              </a:ext>
            </a:extLst>
          </p:cNvPr>
          <p:cNvCxnSpPr>
            <a:stCxn id="22" idx="1"/>
            <a:endCxn id="11" idx="3"/>
          </p:cNvCxnSpPr>
          <p:nvPr/>
        </p:nvCxnSpPr>
        <p:spPr>
          <a:xfrm flipH="1">
            <a:off x="4331364" y="5284757"/>
            <a:ext cx="410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419DCE-0B58-C85C-4077-9E027E894767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>
            <a:off x="2115953" y="5284757"/>
            <a:ext cx="410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4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38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Vincent  Hellermann</dc:creator>
  <cp:lastModifiedBy>Vincent  Hellermann</cp:lastModifiedBy>
  <cp:revision>1</cp:revision>
  <dcterms:created xsi:type="dcterms:W3CDTF">2023-11-21T08:53:02Z</dcterms:created>
  <dcterms:modified xsi:type="dcterms:W3CDTF">2023-11-21T09:17:49Z</dcterms:modified>
</cp:coreProperties>
</file>