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8" y="-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938A-BD2E-851E-7C45-0995D6DD9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2E495-2FFD-12FD-2B6E-0E0C4F332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9352-8B56-7341-FB98-F618672A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0F8E-831B-909D-EB16-C44A32DA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0417-9346-3192-4803-37BD3ADB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23-1B51-23A5-A792-0E18F0D0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3FD3-D13F-3D71-6CD6-F35A3178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1F27-AA8D-E50C-1F72-6AC1CFF1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9098-4400-62ED-353D-6EBFA930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E28-526A-DB1F-C685-788292E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DFD38-D842-CAC0-68B2-5C51A44CA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6A1AF-CA70-83C5-C2E7-92FBEF04A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2879-0A40-427E-66AF-D30F1F86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6D9E-98E6-503A-33A3-312A910C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3B98-F49E-CEC7-2281-FDCACED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7FC4-C563-7096-DF82-019C7C6C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A02E-B799-50DB-6FAC-659ED119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EAE3-D97C-9857-0ED2-E0115330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B625-815C-EBC4-B47F-32C79A24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BC5F-4E25-38B4-91A4-BEAB76EC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E06-EA66-C092-18C1-3BC8A991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228A-B541-39DE-4E0D-7093776E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D5E9-5477-283F-1888-92A5B2A7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04EE-B9E1-0482-A156-41FD2A3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49E-9956-72C1-74E1-0A57122D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156B-C4DF-6601-7344-EAB85D13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8645-2DAA-9AB4-5AE1-B80AF02F9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A2F4-3363-A9FD-FB6B-CE726456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A600C-9550-70BB-7206-926D8408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4B57-05FC-4C40-B829-C7E61752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24DC1-CDAE-BE4B-4495-91C99070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4FCD-2316-1ACC-B3EA-04170BDB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95EE3-FE0C-9BDD-4554-5C0DCBB4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E0E43-D3A3-F48C-0E48-0753C03A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AE81-2369-9DEF-A1A5-122A21E6C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86CDD-C1ED-ED49-76E0-A0FFE41C3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59447-2BA0-CFFC-C8AC-95E90A63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F80B8-D306-FBE4-1A74-ED71EAFA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000DC-F098-62AD-2A11-AEC50987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C52D-EC31-8E13-AF33-B7D2DD0A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21FDE-E2BD-4E1C-0520-0142FEB1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20A5-4562-CCB6-8429-1FDAD18E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A3D5-B411-10F0-ABF7-DD0B209D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F70AA-5907-6E32-DEF5-06DEE3BC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5E749-603A-DAFE-50E2-871A2D53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568A-FD25-7CEA-D51D-2D457565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E103-A20B-582F-398F-04B4DF6E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AB0E-32AE-A108-7FEB-02BB4997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73345-B975-5B1D-B690-E1D097031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E1453-7906-F5BA-A14C-9A17806B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FA64-1361-AAE5-A6E6-07AE6274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1762-5C92-6BC6-E122-8AACDFCB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02DC-4811-B20D-F2D6-A2CFF61C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78C49-2C68-3943-B5CC-5F760130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A49C2-1E78-E9EE-74C5-A3293564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1F5AE-37C8-936A-230E-87FBA1F6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9B4C-0002-15E7-8005-EB3469C6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CA07-8D31-7B80-E8F1-7F3FDF4D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840C7-5A92-66D1-7350-4FEC7A24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6CC6-8101-76A3-F9F6-E3098DD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50EA-796A-A36C-73D4-8590E5E49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94F7-EB46-49F9-8C0F-71C30717E9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6AC9-0DED-5573-EDCE-98879B3DE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7CD8-D1C7-AD22-C60B-8A563A0A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DC2257-4E90-6BBE-9AE2-5E0796FAA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53678"/>
              </p:ext>
            </p:extLst>
          </p:nvPr>
        </p:nvGraphicFramePr>
        <p:xfrm>
          <a:off x="661439" y="272005"/>
          <a:ext cx="3053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244">
                  <a:extLst>
                    <a:ext uri="{9D8B030D-6E8A-4147-A177-3AD203B41FA5}">
                      <a16:colId xmlns:a16="http://schemas.microsoft.com/office/drawing/2014/main" val="1274059605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2503087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1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departure_time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arrival_time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2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plane_model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3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9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ticket_cost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0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0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num_of_stops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seats_available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738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DAA718-BADD-F5B6-1FEC-7292E1FA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38282"/>
              </p:ext>
            </p:extLst>
          </p:nvPr>
        </p:nvGraphicFramePr>
        <p:xfrm>
          <a:off x="6513027" y="1388907"/>
          <a:ext cx="26053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1987791246"/>
                    </a:ext>
                  </a:extLst>
                </a:gridCol>
                <a:gridCol w="1604866">
                  <a:extLst>
                    <a:ext uri="{9D8B030D-6E8A-4147-A177-3AD203B41FA5}">
                      <a16:colId xmlns:a16="http://schemas.microsoft.com/office/drawing/2014/main" val="193233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6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1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2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9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76041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D3AA4E1-3516-7A51-8EE8-00CAFCFB4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08434"/>
              </p:ext>
            </p:extLst>
          </p:nvPr>
        </p:nvGraphicFramePr>
        <p:xfrm>
          <a:off x="4383315" y="272005"/>
          <a:ext cx="24643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24">
                  <a:extLst>
                    <a:ext uri="{9D8B030D-6E8A-4147-A177-3AD203B41FA5}">
                      <a16:colId xmlns:a16="http://schemas.microsoft.com/office/drawing/2014/main" val="4286480281"/>
                    </a:ext>
                  </a:extLst>
                </a:gridCol>
                <a:gridCol w="1379894">
                  <a:extLst>
                    <a:ext uri="{9D8B030D-6E8A-4147-A177-3AD203B41FA5}">
                      <a16:colId xmlns:a16="http://schemas.microsoft.com/office/drawing/2014/main" val="88516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7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10561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252076-BE1A-610B-12E8-41D9F2FA0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96880"/>
              </p:ext>
            </p:extLst>
          </p:nvPr>
        </p:nvGraphicFramePr>
        <p:xfrm>
          <a:off x="4531048" y="4016207"/>
          <a:ext cx="31299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955">
                  <a:extLst>
                    <a:ext uri="{9D8B030D-6E8A-4147-A177-3AD203B41FA5}">
                      <a16:colId xmlns:a16="http://schemas.microsoft.com/office/drawing/2014/main" val="658989903"/>
                    </a:ext>
                  </a:extLst>
                </a:gridCol>
                <a:gridCol w="1324948">
                  <a:extLst>
                    <a:ext uri="{9D8B030D-6E8A-4147-A177-3AD203B41FA5}">
                      <a16:colId xmlns:a16="http://schemas.microsoft.com/office/drawing/2014/main" val="1069804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reservation_data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4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6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9904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29AF612-EE7E-1890-C584-6FD29533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77219"/>
              </p:ext>
            </p:extLst>
          </p:nvPr>
        </p:nvGraphicFramePr>
        <p:xfrm>
          <a:off x="679063" y="5701004"/>
          <a:ext cx="299253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983">
                  <a:extLst>
                    <a:ext uri="{9D8B030D-6E8A-4147-A177-3AD203B41FA5}">
                      <a16:colId xmlns:a16="http://schemas.microsoft.com/office/drawing/2014/main" val="3794955777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387284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0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1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3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8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5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4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7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4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6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5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7388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76FFDE-C781-C180-1127-E3BB9EDB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98873"/>
              </p:ext>
            </p:extLst>
          </p:nvPr>
        </p:nvGraphicFramePr>
        <p:xfrm>
          <a:off x="4383315" y="6231674"/>
          <a:ext cx="31524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551">
                  <a:extLst>
                    <a:ext uri="{9D8B030D-6E8A-4147-A177-3AD203B41FA5}">
                      <a16:colId xmlns:a16="http://schemas.microsoft.com/office/drawing/2014/main" val="3542483669"/>
                    </a:ext>
                  </a:extLst>
                </a:gridCol>
                <a:gridCol w="1358899">
                  <a:extLst>
                    <a:ext uri="{9D8B030D-6E8A-4147-A177-3AD203B41FA5}">
                      <a16:colId xmlns:a16="http://schemas.microsoft.com/office/drawing/2014/main" val="98842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US"/>
                        <a:t>ser</a:t>
                      </a:r>
                      <a:r>
                        <a:rPr lang="en-US" dirty="0" err="1"/>
                        <a:t>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3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1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1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5455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DE6FC4-519F-55F0-4A19-5F1A35B5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61708"/>
              </p:ext>
            </p:extLst>
          </p:nvPr>
        </p:nvGraphicFramePr>
        <p:xfrm>
          <a:off x="7956938" y="5701004"/>
          <a:ext cx="26333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29">
                  <a:extLst>
                    <a:ext uri="{9D8B030D-6E8A-4147-A177-3AD203B41FA5}">
                      <a16:colId xmlns:a16="http://schemas.microsoft.com/office/drawing/2014/main" val="3903826809"/>
                    </a:ext>
                  </a:extLst>
                </a:gridCol>
                <a:gridCol w="1334277">
                  <a:extLst>
                    <a:ext uri="{9D8B030D-6E8A-4147-A177-3AD203B41FA5}">
                      <a16:colId xmlns:a16="http://schemas.microsoft.com/office/drawing/2014/main" val="365402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2734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C28B27-9E69-1953-375D-697549E4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00749"/>
              </p:ext>
            </p:extLst>
          </p:nvPr>
        </p:nvGraphicFramePr>
        <p:xfrm>
          <a:off x="10686921" y="1254450"/>
          <a:ext cx="30101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47">
                  <a:extLst>
                    <a:ext uri="{9D8B030D-6E8A-4147-A177-3AD203B41FA5}">
                      <a16:colId xmlns:a16="http://schemas.microsoft.com/office/drawing/2014/main" val="1102153295"/>
                    </a:ext>
                  </a:extLst>
                </a:gridCol>
                <a:gridCol w="1431211">
                  <a:extLst>
                    <a:ext uri="{9D8B030D-6E8A-4147-A177-3AD203B41FA5}">
                      <a16:colId xmlns:a16="http://schemas.microsoft.com/office/drawing/2014/main" val="30843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status_logs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2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9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9942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9BD921B-077E-F544-8405-46FF9929A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26632"/>
              </p:ext>
            </p:extLst>
          </p:nvPr>
        </p:nvGraphicFramePr>
        <p:xfrm>
          <a:off x="10686921" y="3724123"/>
          <a:ext cx="31464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76">
                  <a:extLst>
                    <a:ext uri="{9D8B030D-6E8A-4147-A177-3AD203B41FA5}">
                      <a16:colId xmlns:a16="http://schemas.microsoft.com/office/drawing/2014/main" val="75486376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0177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8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1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6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4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3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762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905CDCF-DCDD-7F79-B8F8-D3914F961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12029"/>
              </p:ext>
            </p:extLst>
          </p:nvPr>
        </p:nvGraphicFramePr>
        <p:xfrm>
          <a:off x="10938068" y="6998944"/>
          <a:ext cx="28385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9">
                  <a:extLst>
                    <a:ext uri="{9D8B030D-6E8A-4147-A177-3AD203B41FA5}">
                      <a16:colId xmlns:a16="http://schemas.microsoft.com/office/drawing/2014/main" val="1794263055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42287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3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861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5FD67F-EA3A-9EAD-6847-A5DB877829DD}"/>
              </a:ext>
            </a:extLst>
          </p:cNvPr>
          <p:cNvCxnSpPr>
            <a:cxnSpLocks/>
          </p:cNvCxnSpPr>
          <p:nvPr/>
        </p:nvCxnSpPr>
        <p:spPr>
          <a:xfrm flipH="1" flipV="1">
            <a:off x="3714621" y="1559570"/>
            <a:ext cx="2749679" cy="4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C86F-8BA4-E6CF-C49E-F0E3742DBBBC}"/>
              </a:ext>
            </a:extLst>
          </p:cNvPr>
          <p:cNvCxnSpPr>
            <a:cxnSpLocks/>
          </p:cNvCxnSpPr>
          <p:nvPr/>
        </p:nvCxnSpPr>
        <p:spPr>
          <a:xfrm flipH="1" flipV="1">
            <a:off x="3671597" y="1959429"/>
            <a:ext cx="2841430" cy="3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6A14DC-AFA3-3A91-14D7-31E6BAC3A558}"/>
              </a:ext>
            </a:extLst>
          </p:cNvPr>
          <p:cNvCxnSpPr/>
          <p:nvPr/>
        </p:nvCxnSpPr>
        <p:spPr>
          <a:xfrm flipV="1">
            <a:off x="3671597" y="4930815"/>
            <a:ext cx="859451" cy="130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8265A4-55A5-0F9B-2371-DDB7E30879E9}"/>
              </a:ext>
            </a:extLst>
          </p:cNvPr>
          <p:cNvCxnSpPr/>
          <p:nvPr/>
        </p:nvCxnSpPr>
        <p:spPr>
          <a:xfrm flipV="1">
            <a:off x="3671597" y="2210765"/>
            <a:ext cx="7015324" cy="402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6042BB-1B56-84BD-01B3-7D820BAAD90C}"/>
              </a:ext>
            </a:extLst>
          </p:cNvPr>
          <p:cNvCxnSpPr/>
          <p:nvPr/>
        </p:nvCxnSpPr>
        <p:spPr>
          <a:xfrm flipH="1">
            <a:off x="3732245" y="6858000"/>
            <a:ext cx="651070" cy="14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61C173-BA9A-0A22-6C61-75184C1D8AF2}"/>
              </a:ext>
            </a:extLst>
          </p:cNvPr>
          <p:cNvCxnSpPr/>
          <p:nvPr/>
        </p:nvCxnSpPr>
        <p:spPr>
          <a:xfrm flipH="1">
            <a:off x="7535765" y="6231674"/>
            <a:ext cx="421173" cy="95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FAEFF-16DD-97F1-30C5-1BD57BB0CFD8}"/>
              </a:ext>
            </a:extLst>
          </p:cNvPr>
          <p:cNvCxnSpPr/>
          <p:nvPr/>
        </p:nvCxnSpPr>
        <p:spPr>
          <a:xfrm flipH="1">
            <a:off x="3671597" y="6231674"/>
            <a:ext cx="4285341" cy="35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93179B-63CB-AB91-B9A0-1071CBAD0D47}"/>
              </a:ext>
            </a:extLst>
          </p:cNvPr>
          <p:cNvCxnSpPr/>
          <p:nvPr/>
        </p:nvCxnSpPr>
        <p:spPr>
          <a:xfrm>
            <a:off x="10590244" y="6231674"/>
            <a:ext cx="347824" cy="169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2F0156-053A-088D-9774-8675C39D3BE1}"/>
              </a:ext>
            </a:extLst>
          </p:cNvPr>
          <p:cNvCxnSpPr/>
          <p:nvPr/>
        </p:nvCxnSpPr>
        <p:spPr>
          <a:xfrm>
            <a:off x="7660951" y="4537276"/>
            <a:ext cx="3103205" cy="10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F5E1FD-B0C3-A901-A3E9-B19D4BD612D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14621" y="828265"/>
            <a:ext cx="668694" cy="37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6F84E5-1CA6-035A-01A1-D1AAA99DA1C1}"/>
              </a:ext>
            </a:extLst>
          </p:cNvPr>
          <p:cNvCxnSpPr>
            <a:cxnSpLocks/>
          </p:cNvCxnSpPr>
          <p:nvPr/>
        </p:nvCxnSpPr>
        <p:spPr>
          <a:xfrm>
            <a:off x="3671597" y="752995"/>
            <a:ext cx="859451" cy="458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8EEEBF-40CC-3CF3-F56C-7E19C803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80789"/>
              </p:ext>
            </p:extLst>
          </p:nvPr>
        </p:nvGraphicFramePr>
        <p:xfrm>
          <a:off x="6383795" y="8774590"/>
          <a:ext cx="282875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79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8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8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8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6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hire_date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5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0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5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7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7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8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0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63683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6CA0F1-459F-FD66-A505-365B9AB3F438}"/>
              </a:ext>
            </a:extLst>
          </p:cNvPr>
          <p:cNvCxnSpPr/>
          <p:nvPr/>
        </p:nvCxnSpPr>
        <p:spPr>
          <a:xfrm flipH="1">
            <a:off x="6383795" y="6231674"/>
            <a:ext cx="1573143" cy="350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3AD56-DE6F-9C55-AB82-05FD4805D71E}"/>
              </a:ext>
            </a:extLst>
          </p:cNvPr>
          <p:cNvCxnSpPr/>
          <p:nvPr/>
        </p:nvCxnSpPr>
        <p:spPr>
          <a:xfrm>
            <a:off x="4383315" y="6774024"/>
            <a:ext cx="2000480" cy="32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473</Words>
  <Application>Microsoft Office PowerPoint</Application>
  <PresentationFormat>Widescreen</PresentationFormat>
  <Paragraphs>174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Callan</dc:creator>
  <cp:lastModifiedBy>Aidan Callan</cp:lastModifiedBy>
  <cp:revision>14</cp:revision>
  <dcterms:created xsi:type="dcterms:W3CDTF">2023-09-26T20:41:12Z</dcterms:created>
  <dcterms:modified xsi:type="dcterms:W3CDTF">2023-10-08T19:37:21Z</dcterms:modified>
</cp:coreProperties>
</file>