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53678"/>
              </p:ext>
            </p:extLst>
          </p:nvPr>
        </p:nvGraphicFramePr>
        <p:xfrm>
          <a:off x="661439" y="272005"/>
          <a:ext cx="3053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seats_available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73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38282"/>
              </p:ext>
            </p:extLst>
          </p:nvPr>
        </p:nvGraphicFramePr>
        <p:xfrm>
          <a:off x="6513027" y="1388907"/>
          <a:ext cx="2605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1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2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76041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8434"/>
              </p:ext>
            </p:extLst>
          </p:nvPr>
        </p:nvGraphicFramePr>
        <p:xfrm>
          <a:off x="4383315" y="272005"/>
          <a:ext cx="2464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056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6880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reservation_data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6411"/>
              </p:ext>
            </p:extLst>
          </p:nvPr>
        </p:nvGraphicFramePr>
        <p:xfrm>
          <a:off x="679063" y="5701004"/>
          <a:ext cx="2992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4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113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4481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61708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0749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6632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12029"/>
              </p:ext>
            </p:extLst>
          </p:nvPr>
        </p:nvGraphicFramePr>
        <p:xfrm>
          <a:off x="10938068" y="699894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>
            <a:cxnSpLocks/>
          </p:cNvCxnSpPr>
          <p:nvPr/>
        </p:nvCxnSpPr>
        <p:spPr>
          <a:xfrm flipH="1" flipV="1">
            <a:off x="3714621" y="1559570"/>
            <a:ext cx="2749679" cy="4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>
            <a:cxnSpLocks/>
          </p:cNvCxnSpPr>
          <p:nvPr/>
        </p:nvCxnSpPr>
        <p:spPr>
          <a:xfrm flipH="1" flipV="1">
            <a:off x="3671597" y="1959429"/>
            <a:ext cx="2841430" cy="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/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/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/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/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/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/>
          <p:nvPr/>
        </p:nvCxnSpPr>
        <p:spPr>
          <a:xfrm>
            <a:off x="10590244" y="6231674"/>
            <a:ext cx="347824" cy="1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/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14621" y="828265"/>
            <a:ext cx="668694" cy="37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F84E5-1CA6-035A-01A1-D1AAA99DA1C1}"/>
              </a:ext>
            </a:extLst>
          </p:cNvPr>
          <p:cNvCxnSpPr>
            <a:cxnSpLocks/>
          </p:cNvCxnSpPr>
          <p:nvPr/>
        </p:nvCxnSpPr>
        <p:spPr>
          <a:xfrm>
            <a:off x="3671597" y="752995"/>
            <a:ext cx="859451" cy="45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380</Words>
  <Application>Microsoft Office PowerPoint</Application>
  <PresentationFormat>Widescreen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12</cp:revision>
  <dcterms:created xsi:type="dcterms:W3CDTF">2023-09-26T20:41:12Z</dcterms:created>
  <dcterms:modified xsi:type="dcterms:W3CDTF">2023-10-07T23:41:12Z</dcterms:modified>
</cp:coreProperties>
</file>