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8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6938A-BD2E-851E-7C45-0995D6DD92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32E495-2FFD-12FD-2B6E-0E0C4F332A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479352-8B56-7341-FB98-F618672AB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294F7-EB46-49F9-8C0F-71C30717E95B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540F8E-831B-909D-EB16-C44A32DA4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DB0417-9346-3192-4803-37BD3ADB9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DA61-F7A5-4EB8-9F38-1A44CC2C4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494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31323-1B51-23A5-A792-0E18F0D04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4B3FD3-D13F-3D71-6CD6-F35A317814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D1F27-AA8D-E50C-1F72-6AC1CFF18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294F7-EB46-49F9-8C0F-71C30717E95B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FA9098-4400-62ED-353D-6EBFA9306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63FE28-526A-DB1F-C685-788292E6D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DA61-F7A5-4EB8-9F38-1A44CC2C4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115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9DFD38-D842-CAC0-68B2-5C51A44CA7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36A1AF-CA70-83C5-C2E7-92FBEF04A8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FF2879-0A40-427E-66AF-D30F1F86B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294F7-EB46-49F9-8C0F-71C30717E95B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1A6D9E-98E6-503A-33A3-312A910C1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FF3B98-F49E-CEC7-2281-FDCACED5D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DA61-F7A5-4EB8-9F38-1A44CC2C4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656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D7FC4-C563-7096-DF82-019C7C6C4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A3A02E-B799-50DB-6FAC-659ED119EB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5CEAE3-D97C-9857-0ED2-E01153306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294F7-EB46-49F9-8C0F-71C30717E95B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B0B625-815C-EBC4-B47F-32C79A242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71BC5F-4E25-38B4-91A4-BEAB76ECB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DA61-F7A5-4EB8-9F38-1A44CC2C4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296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3DE06-EA66-C092-18C1-3BC8A991C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DB228A-B541-39DE-4E0D-7093776EE4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98D5E9-5477-283F-1888-92A5B2A78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294F7-EB46-49F9-8C0F-71C30717E95B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8104EE-B9E1-0482-A156-41FD2A371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E8449E-9956-72C1-74E1-0A57122DE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DA61-F7A5-4EB8-9F38-1A44CC2C4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994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F156B-C4DF-6601-7344-EAB85D13E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28645-2DAA-9AB4-5AE1-B80AF02F98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07A2F4-3363-A9FD-FB6B-CE72645608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5A600C-9550-70BB-7206-926D84084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294F7-EB46-49F9-8C0F-71C30717E95B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F84B57-05FC-4C40-B829-C7E61752F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724DC1-CDAE-BE4B-4495-91C990707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DA61-F7A5-4EB8-9F38-1A44CC2C4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204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14FCD-2316-1ACC-B3EA-04170BDB0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895EE3-FE0C-9BDD-4554-5C0DCBB4C4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2E0E43-D3A3-F48C-0E48-0753C03AF7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9DAE81-2369-9DEF-A1A5-122A21E6C5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386CDD-C1ED-ED49-76E0-A0FFE41C37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759447-2BA0-CFFC-C8AC-95E90A63C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294F7-EB46-49F9-8C0F-71C30717E95B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DF80B8-D306-FBE4-1A74-ED71EAFAF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7000DC-F098-62AD-2A11-AEC509875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DA61-F7A5-4EB8-9F38-1A44CC2C4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060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4C52D-EC31-8E13-AF33-B7D2DD0A4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121FDE-E2BD-4E1C-0520-0142FEB14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294F7-EB46-49F9-8C0F-71C30717E95B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9520A5-4562-CCB6-8429-1FDAD18E4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BBA3D5-B411-10F0-ABF7-DD0B209D7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DA61-F7A5-4EB8-9F38-1A44CC2C4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366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FF70AA-5907-6E32-DEF5-06DEE3BCA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294F7-EB46-49F9-8C0F-71C30717E95B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25E749-603A-DAFE-50E2-871A2D537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19568A-FD25-7CEA-D51D-2D4575653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DA61-F7A5-4EB8-9F38-1A44CC2C4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734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7E103-A20B-582F-398F-04B4DF6E8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CEAB0E-32AE-A108-7FEB-02BB499726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673345-B975-5B1D-B690-E1D0970317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EE1453-7906-F5BA-A14C-9A17806B2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294F7-EB46-49F9-8C0F-71C30717E95B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98FA64-1361-AAE5-A6E6-07AE62741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791762-5C92-6BC6-E122-8AACDFCBF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DA61-F7A5-4EB8-9F38-1A44CC2C4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563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502DC-4811-B20D-F2D6-A2CFF61C4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F78C49-2C68-3943-B5CC-5F760130F3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BA49C2-1E78-E9EE-74C5-A329356434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F1F5AE-37C8-936A-230E-87FBA1F60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294F7-EB46-49F9-8C0F-71C30717E95B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F89B4C-0002-15E7-8005-EB3469C69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76CA07-8D31-7B80-E8F1-7F3FDF4DF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DA61-F7A5-4EB8-9F38-1A44CC2C4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581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2840C7-5A92-66D1-7350-4FEC7A24A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B6CC6-8101-76A3-F9F6-E3098DD337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7650EA-796A-A36C-73D4-8590E5E49C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E294F7-EB46-49F9-8C0F-71C30717E95B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516AC9-0DED-5573-EDCE-98879B3DE8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087CD8-D1C7-AD22-C60B-8A563A0A99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FDA61-F7A5-4EB8-9F38-1A44CC2C4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133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ADC2257-4E90-6BBE-9AE2-5E0796FAAD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6753678"/>
              </p:ext>
            </p:extLst>
          </p:nvPr>
        </p:nvGraphicFramePr>
        <p:xfrm>
          <a:off x="661439" y="272005"/>
          <a:ext cx="3053182" cy="519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0244">
                  <a:extLst>
                    <a:ext uri="{9D8B030D-6E8A-4147-A177-3AD203B41FA5}">
                      <a16:colId xmlns:a16="http://schemas.microsoft.com/office/drawing/2014/main" val="1274059605"/>
                    </a:ext>
                  </a:extLst>
                </a:gridCol>
                <a:gridCol w="1352938">
                  <a:extLst>
                    <a:ext uri="{9D8B030D-6E8A-4147-A177-3AD203B41FA5}">
                      <a16:colId xmlns:a16="http://schemas.microsoft.com/office/drawing/2014/main" val="25030877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flight_data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7169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FDID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int(Primary)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2319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int(Index)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0108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APID_D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int(Index)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961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APID_A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int(Index)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0677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departure_time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024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arrival_time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610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capacity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2825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plane_model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varchar(25)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133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flight_number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varchar(25)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81937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ticket_cost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double(25)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9804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is_available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0405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num_of_stops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1599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seats_available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5373835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56DAA718-BADD-F5B6-1FEC-7292E1FAFA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4799987"/>
              </p:ext>
            </p:extLst>
          </p:nvPr>
        </p:nvGraphicFramePr>
        <p:xfrm>
          <a:off x="6513027" y="1388907"/>
          <a:ext cx="2605314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0448">
                  <a:extLst>
                    <a:ext uri="{9D8B030D-6E8A-4147-A177-3AD203B41FA5}">
                      <a16:colId xmlns:a16="http://schemas.microsoft.com/office/drawing/2014/main" val="1987791246"/>
                    </a:ext>
                  </a:extLst>
                </a:gridCol>
                <a:gridCol w="1604866">
                  <a:extLst>
                    <a:ext uri="{9D8B030D-6E8A-4147-A177-3AD203B41FA5}">
                      <a16:colId xmlns:a16="http://schemas.microsoft.com/office/drawing/2014/main" val="19323382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airports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1364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APID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 (Primary)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507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 (50)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6610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 (3)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4520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 (25)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3492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 (25)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412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country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 (25)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1576041"/>
                  </a:ext>
                </a:extLst>
              </a:tr>
            </a:tbl>
          </a:graphicData>
        </a:graphic>
      </p:graphicFrame>
      <p:graphicFrame>
        <p:nvGraphicFramePr>
          <p:cNvPr id="17" name="Table 17">
            <a:extLst>
              <a:ext uri="{FF2B5EF4-FFF2-40B4-BE49-F238E27FC236}">
                <a16:creationId xmlns:a16="http://schemas.microsoft.com/office/drawing/2014/main" id="{BD3AA4E1-3516-7A51-8EE8-00CAFCFB47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3508434"/>
              </p:ext>
            </p:extLst>
          </p:nvPr>
        </p:nvGraphicFramePr>
        <p:xfrm>
          <a:off x="4383315" y="272005"/>
          <a:ext cx="246431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4424">
                  <a:extLst>
                    <a:ext uri="{9D8B030D-6E8A-4147-A177-3AD203B41FA5}">
                      <a16:colId xmlns:a16="http://schemas.microsoft.com/office/drawing/2014/main" val="4286480281"/>
                    </a:ext>
                  </a:extLst>
                </a:gridCol>
                <a:gridCol w="1379894">
                  <a:extLst>
                    <a:ext uri="{9D8B030D-6E8A-4147-A177-3AD203B41FA5}">
                      <a16:colId xmlns:a16="http://schemas.microsoft.com/office/drawing/2014/main" val="8851652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airline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4877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 (Primary)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5399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varchar(25)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6810561"/>
                  </a:ext>
                </a:extLst>
              </a:tr>
            </a:tbl>
          </a:graphicData>
        </a:graphic>
      </p:graphicFrame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54252076-BE1A-610B-12E8-41D9F2FA09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796889"/>
              </p:ext>
            </p:extLst>
          </p:nvPr>
        </p:nvGraphicFramePr>
        <p:xfrm>
          <a:off x="4531048" y="4016207"/>
          <a:ext cx="3129903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4955">
                  <a:extLst>
                    <a:ext uri="{9D8B030D-6E8A-4147-A177-3AD203B41FA5}">
                      <a16:colId xmlns:a16="http://schemas.microsoft.com/office/drawing/2014/main" val="658989903"/>
                    </a:ext>
                  </a:extLst>
                </a:gridCol>
                <a:gridCol w="1324948">
                  <a:extLst>
                    <a:ext uri="{9D8B030D-6E8A-4147-A177-3AD203B41FA5}">
                      <a16:colId xmlns:a16="http://schemas.microsoft.com/office/drawing/2014/main" val="10698049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reservations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1641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RSID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int(Primary)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2441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UPID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int(Index)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2866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FDID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int(Index)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1489904"/>
                  </a:ext>
                </a:extLst>
              </a:tr>
            </a:tbl>
          </a:graphicData>
        </a:graphic>
      </p:graphicFrame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F29AF612-EE7E-1890-C584-6FD29533FF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0982558"/>
              </p:ext>
            </p:extLst>
          </p:nvPr>
        </p:nvGraphicFramePr>
        <p:xfrm>
          <a:off x="679063" y="5701004"/>
          <a:ext cx="2992534" cy="519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2983">
                  <a:extLst>
                    <a:ext uri="{9D8B030D-6E8A-4147-A177-3AD203B41FA5}">
                      <a16:colId xmlns:a16="http://schemas.microsoft.com/office/drawing/2014/main" val="3794955777"/>
                    </a:ext>
                  </a:extLst>
                </a:gridCol>
                <a:gridCol w="1539551">
                  <a:extLst>
                    <a:ext uri="{9D8B030D-6E8A-4147-A177-3AD203B41FA5}">
                      <a16:colId xmlns:a16="http://schemas.microsoft.com/office/drawing/2014/main" val="38728468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users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9996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UPID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int(Primary)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2109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int(Index)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301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UPEID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int(Index)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0017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user_email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varchar(25)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936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f_name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varchar(25)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0986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l_name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varchar(25)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4857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birth_date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Varchar(10)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8544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address1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varchar(25)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7071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address2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varchar(25)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8609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varchar(25)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449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varchar(25)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262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zip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varchar(15)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0752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phone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varchar(15)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8873884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4F76FFDE-C781-C180-1127-E3BB9EDBC9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5598873"/>
              </p:ext>
            </p:extLst>
          </p:nvPr>
        </p:nvGraphicFramePr>
        <p:xfrm>
          <a:off x="4383315" y="6231674"/>
          <a:ext cx="315245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3551">
                  <a:extLst>
                    <a:ext uri="{9D8B030D-6E8A-4147-A177-3AD203B41FA5}">
                      <a16:colId xmlns:a16="http://schemas.microsoft.com/office/drawing/2014/main" val="3542483669"/>
                    </a:ext>
                  </a:extLst>
                </a:gridCol>
                <a:gridCol w="1358899">
                  <a:extLst>
                    <a:ext uri="{9D8B030D-6E8A-4147-A177-3AD203B41FA5}">
                      <a16:colId xmlns:a16="http://schemas.microsoft.com/office/drawing/2014/main" val="9884263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</a:t>
                      </a:r>
                      <a:r>
                        <a:rPr lang="en-US"/>
                        <a:t>ser</a:t>
                      </a:r>
                      <a:r>
                        <a:rPr lang="en-US" dirty="0" err="1"/>
                        <a:t>_permission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7834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UPEID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int(Primary)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8313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int(Index)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5166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is_admin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3630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is_employee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719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is_customer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8454559"/>
                  </a:ext>
                </a:extLst>
              </a:tr>
            </a:tbl>
          </a:graphicData>
        </a:graphic>
      </p:graphicFrame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EEDE6FC4-519F-55F0-4A19-5F1A35B5FF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4940846"/>
              </p:ext>
            </p:extLst>
          </p:nvPr>
        </p:nvGraphicFramePr>
        <p:xfrm>
          <a:off x="7956938" y="5701004"/>
          <a:ext cx="263330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9029">
                  <a:extLst>
                    <a:ext uri="{9D8B030D-6E8A-4147-A177-3AD203B41FA5}">
                      <a16:colId xmlns:a16="http://schemas.microsoft.com/office/drawing/2014/main" val="3903826809"/>
                    </a:ext>
                  </a:extLst>
                </a:gridCol>
                <a:gridCol w="1334277">
                  <a:extLst>
                    <a:ext uri="{9D8B030D-6E8A-4147-A177-3AD203B41FA5}">
                      <a16:colId xmlns:a16="http://schemas.microsoft.com/office/drawing/2014/main" val="36540293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user_login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80256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int(Primary)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33606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username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varchar(25)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1674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password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varchar(25)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6127345"/>
                  </a:ext>
                </a:extLst>
              </a:tr>
            </a:tbl>
          </a:graphicData>
        </a:graphic>
      </p:graphicFrame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FFC28B27-9E69-1953-375D-697549E4DD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3054959"/>
              </p:ext>
            </p:extLst>
          </p:nvPr>
        </p:nvGraphicFramePr>
        <p:xfrm>
          <a:off x="10686921" y="1254450"/>
          <a:ext cx="301015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8947">
                  <a:extLst>
                    <a:ext uri="{9D8B030D-6E8A-4147-A177-3AD203B41FA5}">
                      <a16:colId xmlns:a16="http://schemas.microsoft.com/office/drawing/2014/main" val="1102153295"/>
                    </a:ext>
                  </a:extLst>
                </a:gridCol>
                <a:gridCol w="1431211">
                  <a:extLst>
                    <a:ext uri="{9D8B030D-6E8A-4147-A177-3AD203B41FA5}">
                      <a16:colId xmlns:a16="http://schemas.microsoft.com/office/drawing/2014/main" val="3084346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status_logs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7854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int(Primary)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7223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UPID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int(Index)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77035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time_stamp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varchar(25)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3091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is_error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545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6599428"/>
                  </a:ext>
                </a:extLst>
              </a:tr>
            </a:tbl>
          </a:graphicData>
        </a:graphic>
      </p:graphicFrame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79BD921B-077E-F544-8405-46FF9929A1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656080"/>
              </p:ext>
            </p:extLst>
          </p:nvPr>
        </p:nvGraphicFramePr>
        <p:xfrm>
          <a:off x="10686921" y="3724123"/>
          <a:ext cx="314649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9576">
                  <a:extLst>
                    <a:ext uri="{9D8B030D-6E8A-4147-A177-3AD203B41FA5}">
                      <a16:colId xmlns:a16="http://schemas.microsoft.com/office/drawing/2014/main" val="754863761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val="22017758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tickets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885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TKID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int(Primary)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0734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RSID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int(Index)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6714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f_name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varchar(25)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6562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m_name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varchar(25)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647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l_name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varchar(25)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7939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phone_number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varchar(25)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937627"/>
                  </a:ext>
                </a:extLst>
              </a:tr>
            </a:tbl>
          </a:graphicData>
        </a:graphic>
      </p:graphicFrame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C905CDCF-DCDD-7F79-B8F8-D3914F961E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532512"/>
              </p:ext>
            </p:extLst>
          </p:nvPr>
        </p:nvGraphicFramePr>
        <p:xfrm>
          <a:off x="10938068" y="7247864"/>
          <a:ext cx="283858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7649">
                  <a:extLst>
                    <a:ext uri="{9D8B030D-6E8A-4147-A177-3AD203B41FA5}">
                      <a16:colId xmlns:a16="http://schemas.microsoft.com/office/drawing/2014/main" val="1794263055"/>
                    </a:ext>
                  </a:extLst>
                </a:gridCol>
                <a:gridCol w="1380931">
                  <a:extLst>
                    <a:ext uri="{9D8B030D-6E8A-4147-A177-3AD203B41FA5}">
                      <a16:colId xmlns:a16="http://schemas.microsoft.com/office/drawing/2014/main" val="4228755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login_logs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0965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int(Primary)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3431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int(Index)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0798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time_stamp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varchar(25)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8054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94906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blob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9286114"/>
                  </a:ext>
                </a:extLst>
              </a:tr>
            </a:tbl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65FD67F-EA3A-9EAD-6847-A5DB877829DD}"/>
              </a:ext>
            </a:extLst>
          </p:cNvPr>
          <p:cNvCxnSpPr>
            <a:cxnSpLocks/>
          </p:cNvCxnSpPr>
          <p:nvPr/>
        </p:nvCxnSpPr>
        <p:spPr>
          <a:xfrm flipH="1" flipV="1">
            <a:off x="3714621" y="1559570"/>
            <a:ext cx="2749679" cy="430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D2DC86F-8BA4-E6CF-C49E-F0E3742DBBBC}"/>
              </a:ext>
            </a:extLst>
          </p:cNvPr>
          <p:cNvCxnSpPr>
            <a:cxnSpLocks/>
          </p:cNvCxnSpPr>
          <p:nvPr/>
        </p:nvCxnSpPr>
        <p:spPr>
          <a:xfrm flipH="1" flipV="1">
            <a:off x="3671597" y="1959429"/>
            <a:ext cx="2841430" cy="30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D6A14DC-AFA3-3A91-14D7-31E6BAC3A558}"/>
              </a:ext>
            </a:extLst>
          </p:cNvPr>
          <p:cNvCxnSpPr/>
          <p:nvPr/>
        </p:nvCxnSpPr>
        <p:spPr>
          <a:xfrm flipV="1">
            <a:off x="3671597" y="4930815"/>
            <a:ext cx="859451" cy="1300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48265A4-55A5-0F9B-2371-DDB7E30879E9}"/>
              </a:ext>
            </a:extLst>
          </p:cNvPr>
          <p:cNvCxnSpPr/>
          <p:nvPr/>
        </p:nvCxnSpPr>
        <p:spPr>
          <a:xfrm flipV="1">
            <a:off x="3671597" y="2210765"/>
            <a:ext cx="7015324" cy="4020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86042BB-1B56-84BD-01B3-7D820BAAD90C}"/>
              </a:ext>
            </a:extLst>
          </p:cNvPr>
          <p:cNvCxnSpPr/>
          <p:nvPr/>
        </p:nvCxnSpPr>
        <p:spPr>
          <a:xfrm flipH="1">
            <a:off x="3732245" y="6858000"/>
            <a:ext cx="651070" cy="140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B61C173-BA9A-0A22-6C61-75184C1D8AF2}"/>
              </a:ext>
            </a:extLst>
          </p:cNvPr>
          <p:cNvCxnSpPr/>
          <p:nvPr/>
        </p:nvCxnSpPr>
        <p:spPr>
          <a:xfrm flipH="1">
            <a:off x="7535765" y="6231674"/>
            <a:ext cx="421173" cy="952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87FAEFF-16DD-97F1-30C5-1BD57BB0CFD8}"/>
              </a:ext>
            </a:extLst>
          </p:cNvPr>
          <p:cNvCxnSpPr/>
          <p:nvPr/>
        </p:nvCxnSpPr>
        <p:spPr>
          <a:xfrm flipH="1">
            <a:off x="3671597" y="6231674"/>
            <a:ext cx="4285341" cy="354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C93179B-63CB-AB91-B9A0-1071CBAD0D47}"/>
              </a:ext>
            </a:extLst>
          </p:cNvPr>
          <p:cNvCxnSpPr>
            <a:cxnSpLocks/>
          </p:cNvCxnSpPr>
          <p:nvPr/>
        </p:nvCxnSpPr>
        <p:spPr>
          <a:xfrm>
            <a:off x="10590244" y="6231674"/>
            <a:ext cx="371411" cy="2012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32F0156-053A-088D-9774-8675C39D3BE1}"/>
              </a:ext>
            </a:extLst>
          </p:cNvPr>
          <p:cNvCxnSpPr/>
          <p:nvPr/>
        </p:nvCxnSpPr>
        <p:spPr>
          <a:xfrm>
            <a:off x="7660951" y="4537276"/>
            <a:ext cx="3103205" cy="104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BF5E1FD-B0C3-A901-A3E9-B19D4BD612DC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3714621" y="828265"/>
            <a:ext cx="668694" cy="372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26F84E5-1CA6-035A-01A1-D1AAA99DA1C1}"/>
              </a:ext>
            </a:extLst>
          </p:cNvPr>
          <p:cNvCxnSpPr>
            <a:cxnSpLocks/>
          </p:cNvCxnSpPr>
          <p:nvPr/>
        </p:nvCxnSpPr>
        <p:spPr>
          <a:xfrm>
            <a:off x="3671597" y="752995"/>
            <a:ext cx="859451" cy="4582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818EEEBF-40CC-3CF3-F56C-7E19C803E8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6256983"/>
              </p:ext>
            </p:extLst>
          </p:nvPr>
        </p:nvGraphicFramePr>
        <p:xfrm>
          <a:off x="6383795" y="8774590"/>
          <a:ext cx="2828758" cy="593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4379">
                  <a:extLst>
                    <a:ext uri="{9D8B030D-6E8A-4147-A177-3AD203B41FA5}">
                      <a16:colId xmlns:a16="http://schemas.microsoft.com/office/drawing/2014/main" val="2753936742"/>
                    </a:ext>
                  </a:extLst>
                </a:gridCol>
                <a:gridCol w="1414379">
                  <a:extLst>
                    <a:ext uri="{9D8B030D-6E8A-4147-A177-3AD203B41FA5}">
                      <a16:colId xmlns:a16="http://schemas.microsoft.com/office/drawing/2014/main" val="24964853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employees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075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EMID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 (Primary)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5372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 (Index)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2589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UPEID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 (Index)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3386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f_name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 (25)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0886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l_name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 (25)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6281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 (25)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0861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hire_date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 (10)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2051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salary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double (25)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1004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address1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 (25)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9551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address2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 (25)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6372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 (25)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0073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 (2)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789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zip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 (15)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6800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phone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 (15)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1814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birth_date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 (10)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4636834"/>
                  </a:ext>
                </a:extLst>
              </a:tr>
            </a:tbl>
          </a:graphicData>
        </a:graphic>
      </p:graphicFrame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B6CA0F1-459F-FD66-A505-365B9AB3F438}"/>
              </a:ext>
            </a:extLst>
          </p:cNvPr>
          <p:cNvCxnSpPr/>
          <p:nvPr/>
        </p:nvCxnSpPr>
        <p:spPr>
          <a:xfrm flipH="1">
            <a:off x="6383795" y="6231674"/>
            <a:ext cx="1573143" cy="3509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383AD56-DE6F-9C55-AB82-05FD4805D71E}"/>
              </a:ext>
            </a:extLst>
          </p:cNvPr>
          <p:cNvCxnSpPr/>
          <p:nvPr/>
        </p:nvCxnSpPr>
        <p:spPr>
          <a:xfrm>
            <a:off x="4383315" y="6774024"/>
            <a:ext cx="2000480" cy="3284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10">
            <a:extLst>
              <a:ext uri="{FF2B5EF4-FFF2-40B4-BE49-F238E27FC236}">
                <a16:creationId xmlns:a16="http://schemas.microsoft.com/office/drawing/2014/main" id="{C57B0A58-241E-9B20-BA68-C5B2A34790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7533965"/>
              </p:ext>
            </p:extLst>
          </p:nvPr>
        </p:nvGraphicFramePr>
        <p:xfrm>
          <a:off x="10994831" y="10400765"/>
          <a:ext cx="283858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7649">
                  <a:extLst>
                    <a:ext uri="{9D8B030D-6E8A-4147-A177-3AD203B41FA5}">
                      <a16:colId xmlns:a16="http://schemas.microsoft.com/office/drawing/2014/main" val="1794263055"/>
                    </a:ext>
                  </a:extLst>
                </a:gridCol>
                <a:gridCol w="1380931">
                  <a:extLst>
                    <a:ext uri="{9D8B030D-6E8A-4147-A177-3AD203B41FA5}">
                      <a16:colId xmlns:a16="http://schemas.microsoft.com/office/drawing/2014/main" val="4228755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transactions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0965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int(Primary)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3431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UPID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int(Index)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0798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amount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double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8054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is_refund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94906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blob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9286114"/>
                  </a:ext>
                </a:extLst>
              </a:tr>
            </a:tbl>
          </a:graphicData>
        </a:graphic>
      </p:graphicFrame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B38711A-0066-F0DA-2617-76605E996844}"/>
              </a:ext>
            </a:extLst>
          </p:cNvPr>
          <p:cNvCxnSpPr/>
          <p:nvPr/>
        </p:nvCxnSpPr>
        <p:spPr>
          <a:xfrm>
            <a:off x="3671597" y="6263094"/>
            <a:ext cx="7323234" cy="5068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Table 4">
            <a:extLst>
              <a:ext uri="{FF2B5EF4-FFF2-40B4-BE49-F238E27FC236}">
                <a16:creationId xmlns:a16="http://schemas.microsoft.com/office/drawing/2014/main" id="{12D1C75E-582C-B87C-2E10-5C051B1A55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7885067"/>
              </p:ext>
            </p:extLst>
          </p:nvPr>
        </p:nvGraphicFramePr>
        <p:xfrm>
          <a:off x="661439" y="11187991"/>
          <a:ext cx="3559663" cy="825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5284">
                  <a:extLst>
                    <a:ext uri="{9D8B030D-6E8A-4147-A177-3AD203B41FA5}">
                      <a16:colId xmlns:a16="http://schemas.microsoft.com/office/drawing/2014/main" val="2753936742"/>
                    </a:ext>
                  </a:extLst>
                </a:gridCol>
                <a:gridCol w="1414379">
                  <a:extLst>
                    <a:ext uri="{9D8B030D-6E8A-4147-A177-3AD203B41FA5}">
                      <a16:colId xmlns:a16="http://schemas.microsoft.com/office/drawing/2014/main" val="24964853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daily_report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075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DRID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 (Primary)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5372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WRID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 (Index)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2589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MRID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 (Index)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3386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in_progress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 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0886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total_sales_pre_tax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decimal (10,2)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6281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decimal (10,2)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0861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total_sales_post_tax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decimal (10,2)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2051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debit_sales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decimal (10,2)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1004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credit_sales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decimal (10,2)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9551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refunds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decimal (10,2)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6372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roundtrip_sales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decimal (10,2)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0073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one_way_sales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decimal (10,2)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789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expenses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decimal (10,2)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6800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profit_loss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decimal (10,2)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1814562"/>
                  </a:ext>
                </a:extLst>
              </a:tr>
            </a:tbl>
          </a:graphicData>
        </a:graphic>
      </p:graphicFrame>
      <p:graphicFrame>
        <p:nvGraphicFramePr>
          <p:cNvPr id="18" name="Table 4">
            <a:extLst>
              <a:ext uri="{FF2B5EF4-FFF2-40B4-BE49-F238E27FC236}">
                <a16:creationId xmlns:a16="http://schemas.microsoft.com/office/drawing/2014/main" id="{5407B97E-D512-6890-B25D-5742ED682B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0704249"/>
              </p:ext>
            </p:extLst>
          </p:nvPr>
        </p:nvGraphicFramePr>
        <p:xfrm>
          <a:off x="6383795" y="14992605"/>
          <a:ext cx="3559663" cy="788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5284">
                  <a:extLst>
                    <a:ext uri="{9D8B030D-6E8A-4147-A177-3AD203B41FA5}">
                      <a16:colId xmlns:a16="http://schemas.microsoft.com/office/drawing/2014/main" val="2753936742"/>
                    </a:ext>
                  </a:extLst>
                </a:gridCol>
                <a:gridCol w="1414379">
                  <a:extLst>
                    <a:ext uri="{9D8B030D-6E8A-4147-A177-3AD203B41FA5}">
                      <a16:colId xmlns:a16="http://schemas.microsoft.com/office/drawing/2014/main" val="24964853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weekly_report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075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WRID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 (Primary)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2589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MRID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 (Index)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3386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in_progress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 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0886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total_sales_pre_tax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decimal (10,2)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6281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decimal (10,2)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0861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total_sales_post_tax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decimal (10,2)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2051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debit_sales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decimal (10,2)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1004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credit_sales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decimal (10,2)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9551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refunds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decimal (10,2)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6372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roundtrip_sales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decimal (10,2)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0073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one_way_sales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decimal (10,2)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789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expenses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decimal (10,2)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6800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profit_loss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decimal (10,2)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1814562"/>
                  </a:ext>
                </a:extLst>
              </a:tr>
            </a:tbl>
          </a:graphicData>
        </a:graphic>
      </p:graphicFrame>
      <p:graphicFrame>
        <p:nvGraphicFramePr>
          <p:cNvPr id="19" name="Table 4">
            <a:extLst>
              <a:ext uri="{FF2B5EF4-FFF2-40B4-BE49-F238E27FC236}">
                <a16:creationId xmlns:a16="http://schemas.microsoft.com/office/drawing/2014/main" id="{DBF21E23-0033-8A33-64F8-41AB69E48C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5630616"/>
              </p:ext>
            </p:extLst>
          </p:nvPr>
        </p:nvGraphicFramePr>
        <p:xfrm>
          <a:off x="11439401" y="14992605"/>
          <a:ext cx="3559663" cy="7513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5284">
                  <a:extLst>
                    <a:ext uri="{9D8B030D-6E8A-4147-A177-3AD203B41FA5}">
                      <a16:colId xmlns:a16="http://schemas.microsoft.com/office/drawing/2014/main" val="2753936742"/>
                    </a:ext>
                  </a:extLst>
                </a:gridCol>
                <a:gridCol w="1414379">
                  <a:extLst>
                    <a:ext uri="{9D8B030D-6E8A-4147-A177-3AD203B41FA5}">
                      <a16:colId xmlns:a16="http://schemas.microsoft.com/office/drawing/2014/main" val="24964853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monthly_report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075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MRID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 (Primary)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3386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in_progress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 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0886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total_sales_pre_tax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decimal (10,2)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6281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decimal (10,2)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0861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total_sales_post_tax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decimal (10,2)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2051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debit_sales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decimal (10,2)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1004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credit_sales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decimal (10,2)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9551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refunds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decimal (10,2)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6372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roundtrip_sales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decimal (10,2)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0073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one_way_sales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decimal (10,2)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789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expenses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decimal (10,2)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6800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profit_loss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decimal (10,2)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1814562"/>
                  </a:ext>
                </a:extLst>
              </a:tr>
            </a:tbl>
          </a:graphicData>
        </a:graphic>
      </p:graphicFrame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ED3EF9C-872E-83AD-E6B1-9A83DCC90CF4}"/>
              </a:ext>
            </a:extLst>
          </p:cNvPr>
          <p:cNvCxnSpPr/>
          <p:nvPr/>
        </p:nvCxnSpPr>
        <p:spPr>
          <a:xfrm flipH="1" flipV="1">
            <a:off x="4221102" y="12106275"/>
            <a:ext cx="2162693" cy="3457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53337D4-C43B-2C26-BE5A-2C6D55132A1F}"/>
              </a:ext>
            </a:extLst>
          </p:cNvPr>
          <p:cNvCxnSpPr/>
          <p:nvPr/>
        </p:nvCxnSpPr>
        <p:spPr>
          <a:xfrm flipH="1">
            <a:off x="9943458" y="15563850"/>
            <a:ext cx="1495943" cy="333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8D19698-55AC-820D-2BB7-A33C6437CFBC}"/>
              </a:ext>
            </a:extLst>
          </p:cNvPr>
          <p:cNvCxnSpPr/>
          <p:nvPr/>
        </p:nvCxnSpPr>
        <p:spPr>
          <a:xfrm flipH="1" flipV="1">
            <a:off x="4221102" y="12468225"/>
            <a:ext cx="7218299" cy="3095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2881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781</Words>
  <Application>Microsoft Office PowerPoint</Application>
  <PresentationFormat>Widescreen</PresentationFormat>
  <Paragraphs>270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Aidan Callan</dc:creator>
  <cp:lastModifiedBy>Aidan Callan</cp:lastModifiedBy>
  <cp:revision>16</cp:revision>
  <dcterms:created xsi:type="dcterms:W3CDTF">2023-09-26T20:41:12Z</dcterms:created>
  <dcterms:modified xsi:type="dcterms:W3CDTF">2023-10-23T20:37:19Z</dcterms:modified>
</cp:coreProperties>
</file>