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CF96-F5F1-48BB-9E2B-8A6F3DB1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7A467-1865-4E0E-B43F-980E0995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EB64-E5BF-4B34-9E61-A7B46DC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2391-C23E-4B7E-A169-DA0DC1C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A151-26BA-4F24-AAB7-8B286BBB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69AA-6278-414D-8F29-131A308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69C0A-70DD-4621-8FED-9D32ED52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9DAC-0FED-4FDF-B2A4-03999759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415B-E447-4026-9B11-DD9E2E5E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B0A8-FAE9-4717-AA2D-F67F65D6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1100D-2AC1-4FD2-907C-4F03E8639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9CC7B-5CF8-44AE-BB7D-5BC21CA1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5E7F-D47E-4087-867C-36DEE4A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E896-D62D-4EBA-A3E7-4B1170B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18BA-3985-43AA-9D9D-5D416DE3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928-7D05-4856-9915-5EE7971E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912-3200-424A-A982-5244D07A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ED99-9001-443D-BF01-3D3D94C9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3117-5229-490C-81CA-E413CEBA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994D-7C1F-48E5-83E6-C1A1A3C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4FF-9B4C-4491-902F-F30D61E1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78AE3-816C-43D4-BD90-A371F14C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164D-E000-4F74-B603-15C15ABE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C510-5F50-4195-90D3-E0B1EC08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80BC-0186-4934-87D4-B799DD82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EF20-0385-42F6-9FE2-9850A9F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D924-2BDB-463D-891B-5D26D2E05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247BE-E862-4F37-8FD7-16856350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EAE4-5E9E-41B7-AF60-37AEAAB7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3B28-4215-4AE3-9005-875149D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F41B-3892-4FF3-9427-E3ADBBE5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3472-932F-45A6-A98E-779CAB30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D62-EA29-4F3A-BEEB-8FB63A9A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B60C0-0DED-4C3A-A851-3502DF0A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E00F9-55C7-4BFD-B5DF-FAB284CA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3D547-13D4-4531-BFFA-5B778D8A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AB7AB-26CC-45E1-BE69-F3E9F9BB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44D53-BE04-4A0E-B62A-92EF86BD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8B3EB-6564-4040-AC10-691E42D1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6489-CB5C-4626-BC47-E5D6AA06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8746-F99A-473E-A4E1-06E1676D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F6A21-1819-4CDC-8B8D-84BE9FEC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01E82-E1A6-446D-A31F-8C6BE1C0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394FA-282E-476B-8ED3-863B920B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14E0B-158B-404E-8421-DB122E6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0FEE-1726-4FE8-81C0-644F36F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4C5-0901-4761-BD8D-B5C72CCC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0F06-C468-4A2F-9440-06390B2E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E55F9-F6D4-4138-B4DB-A9377687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C9E8-B619-4892-A924-E10FE67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77AF9-9F33-4AC8-9C04-FF10F2C2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F924-897D-4778-BD7E-4CD62B25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15C1-20F8-407D-BDDA-AC035535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1FBA1-2BC2-4FD2-83D8-F5A57B5D7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3338F-94C2-4A82-A18E-D4B6F74B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A5D0-C11E-452F-B60C-0C530E9C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B379-D574-457F-9AAA-3EA3FB90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5DAE-96FC-4B85-BD2A-4E12AD1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5F6FE-7B78-44C6-9C24-20FF69C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020E-9D62-41FB-899C-9B262859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A72E-676B-4400-BD30-7B58E342C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384E-423E-4723-A816-D8771D55177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A0AF-0E01-4AF2-9642-951705F4A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E784-BA17-449C-A2CC-FF020CEB8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FE46-A8F3-4E0B-881F-B6B6FB81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E7612-431B-47E8-8346-9956A22A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7671"/>
              </p:ext>
            </p:extLst>
          </p:nvPr>
        </p:nvGraphicFramePr>
        <p:xfrm>
          <a:off x="254958" y="574424"/>
          <a:ext cx="3178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78">
                  <a:extLst>
                    <a:ext uri="{9D8B030D-6E8A-4147-A177-3AD203B41FA5}">
                      <a16:colId xmlns:a16="http://schemas.microsoft.com/office/drawing/2014/main" val="3743747149"/>
                    </a:ext>
                  </a:extLst>
                </a:gridCol>
                <a:gridCol w="1589178">
                  <a:extLst>
                    <a:ext uri="{9D8B030D-6E8A-4147-A177-3AD203B41FA5}">
                      <a16:colId xmlns:a16="http://schemas.microsoft.com/office/drawing/2014/main" val="1446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5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2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48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F0EF28-363A-4E9D-B13C-59EF3A5B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82503"/>
              </p:ext>
            </p:extLst>
          </p:nvPr>
        </p:nvGraphicFramePr>
        <p:xfrm>
          <a:off x="4162724" y="574424"/>
          <a:ext cx="29799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74">
                  <a:extLst>
                    <a:ext uri="{9D8B030D-6E8A-4147-A177-3AD203B41FA5}">
                      <a16:colId xmlns:a16="http://schemas.microsoft.com/office/drawing/2014/main" val="386945091"/>
                    </a:ext>
                  </a:extLst>
                </a:gridCol>
                <a:gridCol w="1489974">
                  <a:extLst>
                    <a:ext uri="{9D8B030D-6E8A-4147-A177-3AD203B41FA5}">
                      <a16:colId xmlns:a16="http://schemas.microsoft.com/office/drawing/2014/main" val="3620615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4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5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addy_one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addy_two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5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4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87870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7490-E15E-4322-9869-B8F18FC5A3E3}"/>
              </a:ext>
            </a:extLst>
          </p:cNvPr>
          <p:cNvCxnSpPr/>
          <p:nvPr/>
        </p:nvCxnSpPr>
        <p:spPr>
          <a:xfrm>
            <a:off x="3338423" y="1112808"/>
            <a:ext cx="862641" cy="40544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C105720-3C39-4C39-B182-D9D8E1B47BBE}"/>
              </a:ext>
            </a:extLst>
          </p:cNvPr>
          <p:cNvCxnSpPr>
            <a:cxnSpLocks/>
          </p:cNvCxnSpPr>
          <p:nvPr/>
        </p:nvCxnSpPr>
        <p:spPr>
          <a:xfrm>
            <a:off x="2813050" y="1164565"/>
            <a:ext cx="4705350" cy="64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34293E-BA22-4BF0-90AF-03D38C31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66470"/>
              </p:ext>
            </p:extLst>
          </p:nvPr>
        </p:nvGraphicFramePr>
        <p:xfrm>
          <a:off x="287308" y="495379"/>
          <a:ext cx="2703902" cy="181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951">
                  <a:extLst>
                    <a:ext uri="{9D8B030D-6E8A-4147-A177-3AD203B41FA5}">
                      <a16:colId xmlns:a16="http://schemas.microsoft.com/office/drawing/2014/main" val="191136081"/>
                    </a:ext>
                  </a:extLst>
                </a:gridCol>
                <a:gridCol w="1351951">
                  <a:extLst>
                    <a:ext uri="{9D8B030D-6E8A-4147-A177-3AD203B41FA5}">
                      <a16:colId xmlns:a16="http://schemas.microsoft.com/office/drawing/2014/main" val="1909412277"/>
                    </a:ext>
                  </a:extLst>
                </a:gridCol>
              </a:tblGrid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08597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9971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6473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r>
                        <a:rPr lang="en-US" dirty="0" err="1"/>
                        <a:t>p_word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892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1846A-1557-43FA-8E88-E4670E95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2779"/>
              </p:ext>
            </p:extLst>
          </p:nvPr>
        </p:nvGraphicFramePr>
        <p:xfrm>
          <a:off x="3704087" y="457156"/>
          <a:ext cx="34630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49">
                  <a:extLst>
                    <a:ext uri="{9D8B030D-6E8A-4147-A177-3AD203B41FA5}">
                      <a16:colId xmlns:a16="http://schemas.microsoft.com/office/drawing/2014/main" val="3568595124"/>
                    </a:ext>
                  </a:extLst>
                </a:gridCol>
                <a:gridCol w="1690777">
                  <a:extLst>
                    <a:ext uri="{9D8B030D-6E8A-4147-A177-3AD203B41FA5}">
                      <a16:colId xmlns:a16="http://schemas.microsoft.com/office/drawing/2014/main" val="362840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2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5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77992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22FE1BD-A4C7-457C-9F16-7AE6ABBB2256}"/>
              </a:ext>
            </a:extLst>
          </p:cNvPr>
          <p:cNvCxnSpPr>
            <a:cxnSpLocks/>
          </p:cNvCxnSpPr>
          <p:nvPr/>
        </p:nvCxnSpPr>
        <p:spPr>
          <a:xfrm>
            <a:off x="2901950" y="1098550"/>
            <a:ext cx="869950" cy="260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B1AE49-1CA0-4F39-B855-19F6A3CB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3643"/>
              </p:ext>
            </p:extLst>
          </p:nvPr>
        </p:nvGraphicFramePr>
        <p:xfrm>
          <a:off x="3443737" y="2858491"/>
          <a:ext cx="33906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68">
                  <a:extLst>
                    <a:ext uri="{9D8B030D-6E8A-4147-A177-3AD203B41FA5}">
                      <a16:colId xmlns:a16="http://schemas.microsoft.com/office/drawing/2014/main" val="3773981006"/>
                    </a:ext>
                  </a:extLst>
                </a:gridCol>
                <a:gridCol w="1630392">
                  <a:extLst>
                    <a:ext uri="{9D8B030D-6E8A-4147-A177-3AD203B41FA5}">
                      <a16:colId xmlns:a16="http://schemas.microsoft.com/office/drawing/2014/main" val="156400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2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3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2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1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95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E4ACCB-83C6-4F77-8CB4-B7A4C43D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70908"/>
              </p:ext>
            </p:extLst>
          </p:nvPr>
        </p:nvGraphicFramePr>
        <p:xfrm>
          <a:off x="7518400" y="326973"/>
          <a:ext cx="35413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2">
                  <a:extLst>
                    <a:ext uri="{9D8B030D-6E8A-4147-A177-3AD203B41FA5}">
                      <a16:colId xmlns:a16="http://schemas.microsoft.com/office/drawing/2014/main" val="3818901038"/>
                    </a:ext>
                  </a:extLst>
                </a:gridCol>
                <a:gridCol w="1770692">
                  <a:extLst>
                    <a:ext uri="{9D8B030D-6E8A-4147-A177-3AD203B41FA5}">
                      <a16:colId xmlns:a16="http://schemas.microsoft.com/office/drawing/2014/main" val="368710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8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7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864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08D237-6F4C-445E-9439-CFA84745B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7578"/>
              </p:ext>
            </p:extLst>
          </p:nvPr>
        </p:nvGraphicFramePr>
        <p:xfrm>
          <a:off x="7348268" y="3429000"/>
          <a:ext cx="385121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72">
                  <a:extLst>
                    <a:ext uri="{9D8B030D-6E8A-4147-A177-3AD203B41FA5}">
                      <a16:colId xmlns:a16="http://schemas.microsoft.com/office/drawing/2014/main" val="757499175"/>
                    </a:ext>
                  </a:extLst>
                </a:gridCol>
                <a:gridCol w="1610743">
                  <a:extLst>
                    <a:ext uri="{9D8B030D-6E8A-4147-A177-3AD203B41FA5}">
                      <a16:colId xmlns:a16="http://schemas.microsoft.com/office/drawing/2014/main" val="2076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inventory_item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IIID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item_image_path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8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item_purchase_date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1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88339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429582-AA76-4503-B411-146D61C47C03}"/>
              </a:ext>
            </a:extLst>
          </p:cNvPr>
          <p:cNvCxnSpPr/>
          <p:nvPr/>
        </p:nvCxnSpPr>
        <p:spPr>
          <a:xfrm rot="16200000" flipH="1">
            <a:off x="1927375" y="2219474"/>
            <a:ext cx="2600325" cy="618825"/>
          </a:xfrm>
          <a:prstGeom prst="curvedConnector3">
            <a:avLst>
              <a:gd name="adj1" fmla="val 9859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5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AD000C-5DCA-C874-12A5-206CB79B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20668"/>
              </p:ext>
            </p:extLst>
          </p:nvPr>
        </p:nvGraphicFramePr>
        <p:xfrm>
          <a:off x="2032000" y="7196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D3073-1FD0-6E05-8C17-E009C7B66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1111"/>
              </p:ext>
            </p:extLst>
          </p:nvPr>
        </p:nvGraphicFramePr>
        <p:xfrm>
          <a:off x="2184400" y="8720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76DE4F1-19B4-4BED-7364-1CA705AD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1111"/>
              </p:ext>
            </p:extLst>
          </p:nvPr>
        </p:nvGraphicFramePr>
        <p:xfrm>
          <a:off x="2336800" y="10244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5048153-8E5B-AB4D-448F-B2589390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1111"/>
              </p:ext>
            </p:extLst>
          </p:nvPr>
        </p:nvGraphicFramePr>
        <p:xfrm>
          <a:off x="2489200" y="11768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0635414-6851-847A-29BB-85BAF94F4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1111"/>
              </p:ext>
            </p:extLst>
          </p:nvPr>
        </p:nvGraphicFramePr>
        <p:xfrm>
          <a:off x="2641600" y="13292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5212DA1-B9C8-570B-B1F8-DC94AFE5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1111"/>
              </p:ext>
            </p:extLst>
          </p:nvPr>
        </p:nvGraphicFramePr>
        <p:xfrm>
          <a:off x="2794000" y="148166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F9C3B85-E72C-73A2-FB50-530676A9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94623"/>
              </p:ext>
            </p:extLst>
          </p:nvPr>
        </p:nvGraphicFramePr>
        <p:xfrm>
          <a:off x="8136021" y="244178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BC2D340-F3B4-AC7A-EF6B-E88B05BB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52412"/>
              </p:ext>
            </p:extLst>
          </p:nvPr>
        </p:nvGraphicFramePr>
        <p:xfrm>
          <a:off x="7983621" y="620606"/>
          <a:ext cx="28287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288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</cp:lastModifiedBy>
  <cp:revision>18</cp:revision>
  <dcterms:created xsi:type="dcterms:W3CDTF">2021-09-12T02:12:31Z</dcterms:created>
  <dcterms:modified xsi:type="dcterms:W3CDTF">2023-09-13T00:43:50Z</dcterms:modified>
</cp:coreProperties>
</file>