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6" r:id="rId3"/>
    <p:sldId id="295" r:id="rId4"/>
    <p:sldId id="298" r:id="rId5"/>
    <p:sldId id="299" r:id="rId6"/>
    <p:sldId id="294" r:id="rId7"/>
    <p:sldId id="297" r:id="rId8"/>
    <p:sldId id="263" r:id="rId9"/>
    <p:sldId id="300" r:id="rId10"/>
    <p:sldId id="258" r:id="rId11"/>
    <p:sldId id="276" r:id="rId12"/>
    <p:sldId id="277" r:id="rId13"/>
    <p:sldId id="278" r:id="rId14"/>
    <p:sldId id="260" r:id="rId15"/>
    <p:sldId id="301" r:id="rId16"/>
    <p:sldId id="281" r:id="rId17"/>
    <p:sldId id="280" r:id="rId18"/>
    <p:sldId id="282" r:id="rId19"/>
    <p:sldId id="283" r:id="rId20"/>
    <p:sldId id="284" r:id="rId21"/>
    <p:sldId id="265" r:id="rId22"/>
    <p:sldId id="267" r:id="rId23"/>
    <p:sldId id="268" r:id="rId24"/>
    <p:sldId id="269" r:id="rId25"/>
    <p:sldId id="270" r:id="rId26"/>
    <p:sldId id="271" r:id="rId27"/>
    <p:sldId id="272" r:id="rId28"/>
    <p:sldId id="274" r:id="rId29"/>
    <p:sldId id="275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56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0" autoAdjust="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EB57-2C92-B2ED-1317-5CCEF12CE3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2148B-6F50-167C-49E6-670D663389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87306-9D0B-968B-E779-372268E575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583FCF-8AD3-4215-A7F8-E35ECD19EC2B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336D5-115D-4933-0106-9322605DA9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62AC0-0EBD-ED26-29A2-9A3FE713C9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97532D-504F-46CF-BF7A-21175561DED4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0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621C4-7A74-D3C4-F700-9EB89A2132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9C9AE6-C8B5-91C1-4F78-089CE5286F2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01D2C3-5F8B-A236-053C-0F2D47440D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EAE74-580F-4847-ABB0-990B3FBE99EF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1B258-047C-B041-492C-54772D11FC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396F7D-FC22-507F-B0AD-A02AFF3C37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3D131A-57E7-4E8B-9CF8-3B079AFCD80D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93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5BF37-8445-0BCA-4645-20B5EB6F0A5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C7C2F2-CA15-23B0-79EF-651EA53F1C3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4B461-E0D8-86F8-5519-3E52B59FD9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46E8FA-8E31-4B0C-B698-84E7545CC363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80EE2-C44E-2C49-045E-4A8A9A61CB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EF949-2E5D-071F-ACC1-6198B7EB65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A341FB-4DD3-4F73-AB0F-17E131E2157D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65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7293-4896-0EBF-FC79-77EC289841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BDDA4-DF91-DF96-A900-568652EFE06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3B636-2169-8ACE-1FEE-5DE8BA4967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7F54E-7057-472A-AD5A-DC0991F58ED0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B47DF-0E5D-2ACB-3DD0-0AE37CCBB8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8E985-B400-8746-05D8-877CB994CF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9CF1C3-BA3D-4490-BB05-CA09DDC59ECD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663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3FE5C-8550-A365-BB7A-8E63A033C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13F72B-B6C3-2E0F-3F76-CC3173B3D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502FD3-A7AD-37CE-F02B-CB9E6FAED9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B9B777-3281-4C26-92BB-AC2FB05187EA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76695-3ACD-6A29-2E18-F8B52E1698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570C7-4FBD-7D03-5313-B827E5C7AE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A00363-DEA9-42F5-A2C5-261FB839725C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7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733EC-CDBE-07EF-BC5F-3FF41AE501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7D825-47C6-E209-84D4-AEA6F4A516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F8CA3E-4BB1-9F3A-6A1A-A16D204AE1D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3DE546-E650-4475-C9E6-AD992B54CF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779AF0-2734-4ABB-9537-AFCA8DD63B63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983E1-7ADE-7BBB-0A63-A326DE748E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52F36D-5068-D6FC-29CF-C7D48BDE63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182953-49B7-46DE-9764-17460C990360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6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58C03-9697-2C46-4854-4A2031737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B89A2E-48B4-25B2-1611-D089F12A2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2EE58-39E2-2E56-D4FB-1167580B9A9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8ADB1E-62AF-E112-1DEF-0795066AD19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C545C3-3B0B-38C4-DB5F-A72C113DC8F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1936DA-D684-3E39-F63F-FC326076D8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9EF78C-2740-4108-A366-696BF8BFAA66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D7C1E9-87AE-3248-AACB-7594621DF9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B456C3-2C76-B06D-298D-96192B2DA4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65413D-C071-4CF3-9CEA-C2FC564C06FC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672DE-102F-A76F-B933-642B94E6CE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A7C54D-0323-E9F6-485B-EE88EA0996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4561E9-F98D-4A7A-863E-50FAE977EAA1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DB39F5-A651-BECD-EF78-24518F16F2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33F3ED-DA6C-74D4-1541-B339FC85AF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56BB4D-B012-4CF8-9CB8-C5D4243473C0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7864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9D5C15-8EBC-DAB7-A172-22E4D807B3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BA994E-C986-4733-A650-2515E8643483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34A966-3577-5E27-E029-370AC9695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BDD551-2126-D0DD-3C8B-392ABEEB9E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AE9C4-A481-49C8-8EFD-AC4C284F220C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8138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6CE44-3001-5678-D272-841E1B061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CE284-2500-6C5E-05B0-01B9FBF776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1F5FE8-6428-3EF0-1478-FE9F2C78B82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FA5518-6750-00A5-6CEE-25BFA059D7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EFF4B7-8B0F-4260-98A9-F0AF444C2E47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171598-DAE8-2DBC-7151-3784A34AFE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3FD1E2-2633-3A4F-76E3-B087DA9F4A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CE0BE6-BF4C-471F-8E3B-13ED00A6937C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8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00422-61B8-156A-BDF9-9C71A6476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C59078-60D9-BEEF-7A64-DD423D92748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de-DE" sz="3200"/>
            </a:lvl1pPr>
          </a:lstStyle>
          <a:p>
            <a:pPr lvl="0"/>
            <a:endParaRPr lang="de-DE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A9848E-A971-7659-ABA6-A0EF5A62678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CC3E38-D7DA-8312-E2A5-DD609940CE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A69219-4AAA-4D8C-80F6-DF67E17A12E2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7DD53-1170-76E9-8E3B-E382E5CBFD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0314E7-2EAA-D605-0AA3-DC16CB4A81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281F33-8B1F-42C8-B01E-F498BED34E7B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83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BEDE6C-6626-A929-072F-D19A88213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CDDAF-296B-7530-C009-F64C17E462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53F2A-E609-6167-36F8-E7E0AD4193F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902558D9-3D02-471A-8317-19AC3674123E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E2366-7DA0-4050-8368-78D7B85D84F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2D838-E846-C6F5-3223-C4EDDAC7D79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1C697C5E-3426-4D55-A06C-24FCC70AFCEE}" type="slidenum">
              <a:t>‹nº›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86E916F-3EF4-39C5-96A7-31EBE5D8E3E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1504B2F-D6D8-9F9F-1508-7D4E28EC5F58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2900FD-70AE-922A-A0B4-4FAEBEA526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5696" y="1962119"/>
            <a:ext cx="5383904" cy="3352803"/>
          </a:xfrm>
        </p:spPr>
        <p:txBody>
          <a:bodyPr/>
          <a:lstStyle/>
          <a:p>
            <a:pPr marL="0" lvl="0"/>
            <a:endParaRPr lang="en-US" sz="1800">
              <a:solidFill>
                <a:srgbClr val="0E2841"/>
              </a:solidFill>
            </a:endParaRPr>
          </a:p>
          <a:p>
            <a:pPr lvl="0"/>
            <a:endParaRPr lang="en-US" sz="1800">
              <a:solidFill>
                <a:srgbClr val="0E2841"/>
              </a:solidFill>
            </a:endParaRPr>
          </a:p>
          <a:p>
            <a:pPr marL="0" lvl="0" indent="0">
              <a:buNone/>
            </a:pPr>
            <a:r>
              <a:rPr lang="en-US" sz="1800">
                <a:solidFill>
                  <a:srgbClr val="0E2841"/>
                </a:solidFill>
              </a:rPr>
              <a:t>CURSO SUPERIOR DE TECNOLOGIA EM ANÁLISE E DESENVOLVIMENTO DE SISTEMAS</a:t>
            </a:r>
          </a:p>
          <a:p>
            <a:pPr marL="0" lvl="0" indent="0">
              <a:buNone/>
            </a:pPr>
            <a:r>
              <a:rPr lang="en-US" sz="1800">
                <a:solidFill>
                  <a:srgbClr val="0E2841"/>
                </a:solidFill>
              </a:rPr>
              <a:t>PROJETO INTEGRADO MULTIDISCIPLINAR PIM III</a:t>
            </a:r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B7FEA23E-849D-98C7-878C-1ECE335811C3}"/>
              </a:ext>
            </a:extLst>
          </p:cNvPr>
          <p:cNvGrpSpPr/>
          <p:nvPr/>
        </p:nvGrpSpPr>
        <p:grpSpPr>
          <a:xfrm>
            <a:off x="5818235" y="-16715"/>
            <a:ext cx="6373761" cy="6874715"/>
            <a:chOff x="5818235" y="-16715"/>
            <a:chExt cx="6373761" cy="6874715"/>
          </a:xfrm>
        </p:grpSpPr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7E81FF6E-DF9C-9E1D-E10E-D989A2E09EC3}"/>
                </a:ext>
              </a:extLst>
            </p:cNvPr>
            <p:cNvSpPr/>
            <p:nvPr/>
          </p:nvSpPr>
          <p:spPr>
            <a:xfrm>
              <a:off x="5818235" y="-16715"/>
              <a:ext cx="6373761" cy="68747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73761"/>
                <a:gd name="f7" fmla="val 6874714"/>
                <a:gd name="f8" fmla="val 5771297"/>
                <a:gd name="f9" fmla="val 6247960"/>
                <a:gd name="f10" fmla="val 6235932"/>
                <a:gd name="f11" fmla="val 6361930"/>
                <a:gd name="f12" fmla="val 6143250"/>
                <a:gd name="f13" fmla="val 6437460"/>
                <a:gd name="f14" fmla="val 6051059"/>
                <a:gd name="f15" fmla="val 6512200"/>
                <a:gd name="f16" fmla="val 5960375"/>
                <a:gd name="f17" fmla="val 6587489"/>
                <a:gd name="f18" fmla="val 5822907"/>
                <a:gd name="f19" fmla="val 6701871"/>
                <a:gd name="f20" fmla="val 5776123"/>
                <a:gd name="f21" fmla="val 6740385"/>
                <a:gd name="f22" fmla="val 5729079"/>
                <a:gd name="f23" fmla="val 6778899"/>
                <a:gd name="f24" fmla="val 5681115"/>
                <a:gd name="f25" fmla="val 6816896"/>
                <a:gd name="f26" fmla="val 5604096"/>
                <a:gd name="f27" fmla="val 4878485"/>
                <a:gd name="f28" fmla="val 5006014"/>
                <a:gd name="f29" fmla="val 6800200"/>
                <a:gd name="f30" fmla="val 5054354"/>
                <a:gd name="f31" fmla="val 6770429"/>
                <a:gd name="f32" fmla="val 5102285"/>
                <a:gd name="f33" fmla="val 6739483"/>
                <a:gd name="f34" fmla="val 5149855"/>
                <a:gd name="f35" fmla="val 6707667"/>
                <a:gd name="f36" fmla="val 5244993"/>
                <a:gd name="f37" fmla="val 6643906"/>
                <a:gd name="f38" fmla="val 5338561"/>
                <a:gd name="f39" fmla="val 6576025"/>
                <a:gd name="f40" fmla="val 5431866"/>
                <a:gd name="f41" fmla="val 6506210"/>
                <a:gd name="f42" fmla="val 5478386"/>
                <a:gd name="f43" fmla="val 6471304"/>
                <a:gd name="f44" fmla="val 5524777"/>
                <a:gd name="f45" fmla="val 6435495"/>
                <a:gd name="f46" fmla="val 5571036"/>
                <a:gd name="f47" fmla="val 6399557"/>
                <a:gd name="f48" fmla="val 5711649"/>
                <a:gd name="f49" fmla="val 6288912"/>
                <a:gd name="f50" fmla="val 5902059"/>
                <a:gd name="f51" fmla="val 6140395"/>
                <a:gd name="f52" fmla="val 6093257"/>
                <a:gd name="f53" fmla="val 5998320"/>
                <a:gd name="f54" fmla="val 6276589"/>
                <a:gd name="f55" fmla="val 5852379"/>
                <a:gd name="f56" fmla="val 3975975"/>
                <a:gd name="f57" fmla="val 263"/>
                <a:gd name="f58" fmla="val 4101550"/>
                <a:gd name="f59" fmla="val 1809"/>
                <a:gd name="f60" fmla="val 4226830"/>
                <a:gd name="f61" fmla="val 10149"/>
                <a:gd name="f62" fmla="val 4350473"/>
                <a:gd name="f63" fmla="val 24963"/>
                <a:gd name="f64" fmla="val 4598149"/>
                <a:gd name="f65" fmla="val 54846"/>
                <a:gd name="f66" fmla="val 4842943"/>
                <a:gd name="f67" fmla="val 108687"/>
                <a:gd name="f68" fmla="val 5077909"/>
                <a:gd name="f69" fmla="val 189450"/>
                <a:gd name="f70" fmla="val 5312876"/>
                <a:gd name="f71" fmla="val 269955"/>
                <a:gd name="f72" fmla="val 5537357"/>
                <a:gd name="f73" fmla="val 376867"/>
                <a:gd name="f74" fmla="val 5746507"/>
                <a:gd name="f75" fmla="val 505804"/>
                <a:gd name="f76" fmla="val 5955527"/>
                <a:gd name="f77" fmla="val 634999"/>
                <a:gd name="f78" fmla="val 6148688"/>
                <a:gd name="f79" fmla="val 786864"/>
                <a:gd name="f80" fmla="val 6322456"/>
                <a:gd name="f81" fmla="val 956633"/>
                <a:gd name="f82" fmla="val 1011863"/>
                <a:gd name="f83" fmla="val 1185075"/>
                <a:gd name="f84" fmla="val 6359489"/>
                <a:gd name="f85" fmla="val 1169497"/>
                <a:gd name="f86" fmla="val 6318811"/>
                <a:gd name="f87" fmla="val 1127602"/>
                <a:gd name="f88" fmla="val 6276917"/>
                <a:gd name="f89" fmla="val 1086890"/>
                <a:gd name="f90" fmla="val 6233869"/>
                <a:gd name="f91" fmla="val 1047442"/>
                <a:gd name="f92" fmla="val 6147509"/>
                <a:gd name="f93" fmla="val 968870"/>
                <a:gd name="f94" fmla="val 6056431"/>
                <a:gd name="f95" fmla="val 895448"/>
                <a:gd name="f96" fmla="val 5961423"/>
                <a:gd name="f97" fmla="val 827953"/>
                <a:gd name="f98" fmla="val 5865891"/>
                <a:gd name="f99" fmla="val 761102"/>
                <a:gd name="f100" fmla="val 5766688"/>
                <a:gd name="f101" fmla="val 699403"/>
                <a:gd name="f102" fmla="val 5663555"/>
                <a:gd name="f103" fmla="val 645304"/>
                <a:gd name="f104" fmla="val 5457943"/>
                <a:gd name="f105" fmla="val 535816"/>
                <a:gd name="f106" fmla="val 5238703"/>
                <a:gd name="f107" fmla="val 453894"/>
                <a:gd name="f108" fmla="val 5013827"/>
                <a:gd name="f109" fmla="val 397863"/>
                <a:gd name="f110" fmla="val 4788953"/>
                <a:gd name="f111" fmla="val 341703"/>
                <a:gd name="f112" fmla="val 4558442"/>
                <a:gd name="f113" fmla="val 310917"/>
                <a:gd name="f114" fmla="val 4327409"/>
                <a:gd name="f115" fmla="val 302545"/>
                <a:gd name="f116" fmla="val 4096111"/>
                <a:gd name="f117" fmla="val 293012"/>
                <a:gd name="f118" fmla="val 3867174"/>
                <a:gd name="f119" fmla="val 305893"/>
                <a:gd name="f120" fmla="val 3639939"/>
                <a:gd name="f121" fmla="val 338868"/>
                <a:gd name="f122" fmla="val 3526585"/>
                <a:gd name="f123" fmla="val 355999"/>
                <a:gd name="f124" fmla="val 3413885"/>
                <a:gd name="f125" fmla="val 377254"/>
                <a:gd name="f126" fmla="val 3302495"/>
                <a:gd name="f127" fmla="val 403659"/>
                <a:gd name="f128" fmla="val 3191107"/>
                <a:gd name="f129" fmla="val 430451"/>
                <a:gd name="f130" fmla="val 3080634"/>
                <a:gd name="f131" fmla="val 460978"/>
                <a:gd name="f132" fmla="val 2971604"/>
                <a:gd name="f133" fmla="val 496273"/>
                <a:gd name="f134" fmla="val 2862573"/>
                <a:gd name="f135" fmla="val 531437"/>
                <a:gd name="f136" fmla="val 2754854"/>
                <a:gd name="f137" fmla="val 570852"/>
                <a:gd name="f138" fmla="val 2648706"/>
                <a:gd name="f139" fmla="val 614389"/>
                <a:gd name="f140" fmla="val 2542690"/>
                <a:gd name="f141" fmla="val 658056"/>
                <a:gd name="f142" fmla="val 2438114"/>
                <a:gd name="f143" fmla="val 705714"/>
                <a:gd name="f144" fmla="val 2335374"/>
                <a:gd name="f145" fmla="val 757109"/>
                <a:gd name="f146" fmla="val 2129894"/>
                <a:gd name="f147" fmla="val 859769"/>
                <a:gd name="f148" fmla="val 1931228"/>
                <a:gd name="f149" fmla="val 976855"/>
                <a:gd name="f150" fmla="val 1741342"/>
                <a:gd name="f151" fmla="val 1107725"/>
                <a:gd name="f152" fmla="val 1694035"/>
                <a:gd name="f153" fmla="val 1140571"/>
                <a:gd name="f154" fmla="val 1646858"/>
                <a:gd name="f155" fmla="val 1173933"/>
                <a:gd name="f156" fmla="val 1600861"/>
                <a:gd name="f157" fmla="val 1208710"/>
                <a:gd name="f158" fmla="val 1577535"/>
                <a:gd name="f159" fmla="val 1225713"/>
                <a:gd name="f160" fmla="val 1554732"/>
                <a:gd name="f161" fmla="val 1243361"/>
                <a:gd name="f162" fmla="val 1531799"/>
                <a:gd name="f163" fmla="val 1260879"/>
                <a:gd name="f164" fmla="val 1508735"/>
                <a:gd name="f165" fmla="val 1278267"/>
                <a:gd name="f166" fmla="val 1486064"/>
                <a:gd name="f167" fmla="val 1296171"/>
                <a:gd name="f168" fmla="val 1463655"/>
                <a:gd name="f169" fmla="val 1314333"/>
                <a:gd name="f170" fmla="val 1373627"/>
                <a:gd name="f171" fmla="val 1386853"/>
                <a:gd name="f172" fmla="val 1285564"/>
                <a:gd name="f173" fmla="val 1462077"/>
                <a:gd name="f174" fmla="val 1200777"/>
                <a:gd name="f175" fmla="val 1541166"/>
                <a:gd name="f176" fmla="val 1030810"/>
                <a:gd name="f177" fmla="val 1698827"/>
                <a:gd name="f178" fmla="val 873161"/>
                <a:gd name="f179" fmla="val 1870785"/>
                <a:gd name="f180" fmla="val 731501"/>
                <a:gd name="f181" fmla="val 2055754"/>
                <a:gd name="f182" fmla="val 660734"/>
                <a:gd name="f183" fmla="val 2148239"/>
                <a:gd name="f184" fmla="val 593771"/>
                <a:gd name="f185" fmla="val 2243944"/>
                <a:gd name="f186" fmla="val 531393"/>
                <a:gd name="f187" fmla="val 2342739"/>
                <a:gd name="f188" fmla="val 470063"/>
                <a:gd name="f189" fmla="val 2442050"/>
                <a:gd name="f190" fmla="val 412140"/>
                <a:gd name="f191" fmla="val 2543810"/>
                <a:gd name="f192" fmla="val 361033"/>
                <a:gd name="f193" fmla="val 2649046"/>
                <a:gd name="f194" fmla="val 347798"/>
                <a:gd name="f195" fmla="val 2675194"/>
                <a:gd name="f196" fmla="val 335479"/>
                <a:gd name="f197" fmla="val 2701728"/>
                <a:gd name="f198" fmla="val 323292"/>
                <a:gd name="f199" fmla="val 2728263"/>
                <a:gd name="f200" fmla="val 304945"/>
                <a:gd name="f201" fmla="val 2768193"/>
                <a:gd name="f202" fmla="val 287516"/>
                <a:gd name="f203" fmla="val 2808510"/>
                <a:gd name="f204" fmla="val 276115"/>
                <a:gd name="f205" fmla="val 2835432"/>
                <a:gd name="f206" fmla="val 264583"/>
                <a:gd name="f207" fmla="val 2862352"/>
                <a:gd name="f208" fmla="val 254230"/>
                <a:gd name="f209" fmla="val 2889788"/>
                <a:gd name="f210" fmla="val 243877"/>
                <a:gd name="f211" fmla="val 2917224"/>
                <a:gd name="f212" fmla="val 232477"/>
                <a:gd name="f213" fmla="val 2944274"/>
                <a:gd name="f214" fmla="val 223042"/>
                <a:gd name="f215" fmla="val 2971968"/>
                <a:gd name="f216" fmla="val 182679"/>
                <a:gd name="f217" fmla="val 3081970"/>
                <a:gd name="f218" fmla="val 148475"/>
                <a:gd name="f219" fmla="val 3194291"/>
                <a:gd name="f220" fmla="val 121611"/>
                <a:gd name="f221" fmla="val 3308544"/>
                <a:gd name="f222" fmla="val 67096"/>
                <a:gd name="f223" fmla="val 3536534"/>
                <a:gd name="f224" fmla="val 39183"/>
                <a:gd name="f225" fmla="val 3771224"/>
                <a:gd name="f226" fmla="val 39314"/>
                <a:gd name="f227" fmla="val 4005912"/>
                <a:gd name="f228" fmla="val 39969"/>
                <a:gd name="f229" fmla="val 4122871"/>
                <a:gd name="f230" fmla="val 51109"/>
                <a:gd name="f231" fmla="val 4239571"/>
                <a:gd name="f232" fmla="val 73910"/>
                <a:gd name="f233" fmla="val 4354081"/>
                <a:gd name="f234" fmla="val 97892"/>
                <a:gd name="f235" fmla="val 4468334"/>
                <a:gd name="f236" fmla="val 132619"/>
                <a:gd name="f237" fmla="val 4580140"/>
                <a:gd name="f238" fmla="val 179534"/>
                <a:gd name="f239" fmla="val 4687050"/>
                <a:gd name="f240" fmla="val 190673"/>
                <a:gd name="f241" fmla="val 4713972"/>
                <a:gd name="f242" fmla="val 203647"/>
                <a:gd name="f243" fmla="val 4740249"/>
                <a:gd name="f244" fmla="val 215964"/>
                <a:gd name="f245" fmla="val 4766654"/>
                <a:gd name="f246" fmla="val 229332"/>
                <a:gd name="f247" fmla="val 4792674"/>
                <a:gd name="f248" fmla="val 242043"/>
                <a:gd name="f249" fmla="val 4818950"/>
                <a:gd name="f250" fmla="val 256457"/>
                <a:gd name="f251" fmla="val 4844455"/>
                <a:gd name="f252" fmla="val 283978"/>
                <a:gd name="f253" fmla="val 4895978"/>
                <a:gd name="f254" fmla="val 314642"/>
                <a:gd name="f255" fmla="val 4945956"/>
                <a:gd name="f256" fmla="val 346225"/>
                <a:gd name="f257" fmla="val 4995290"/>
                <a:gd name="f258" fmla="val 377676"/>
                <a:gd name="f259" fmla="val 5044752"/>
                <a:gd name="f260" fmla="val 411355"/>
                <a:gd name="f261" fmla="val 5092926"/>
                <a:gd name="f262" fmla="val 445296"/>
                <a:gd name="f263" fmla="val 5140971"/>
                <a:gd name="f264" fmla="val 479760"/>
                <a:gd name="f265" fmla="val 5188630"/>
                <a:gd name="f266" fmla="val 515537"/>
                <a:gd name="f267" fmla="val 5235645"/>
                <a:gd name="f268" fmla="val 551443"/>
                <a:gd name="f269" fmla="val 5282531"/>
                <a:gd name="f270" fmla="val 623387"/>
                <a:gd name="f271" fmla="val 5376434"/>
                <a:gd name="f272" fmla="val 698608"/>
                <a:gd name="f273" fmla="val 5468402"/>
                <a:gd name="f274" fmla="val 772387"/>
                <a:gd name="f275" fmla="val 5562561"/>
                <a:gd name="f276" fmla="val 809472"/>
                <a:gd name="f277" fmla="val 5609448"/>
                <a:gd name="f278" fmla="val 846428"/>
                <a:gd name="f279" fmla="val 5656719"/>
                <a:gd name="f280" fmla="val 882858"/>
                <a:gd name="f281" fmla="val 5704507"/>
                <a:gd name="f282" fmla="val 919159"/>
                <a:gd name="f283" fmla="val 5751909"/>
                <a:gd name="f284" fmla="val 955196"/>
                <a:gd name="f285" fmla="val 5802273"/>
                <a:gd name="f286" fmla="val 990316"/>
                <a:gd name="f287" fmla="val 5848258"/>
                <a:gd name="f288" fmla="val 1025175"/>
                <a:gd name="f289" fmla="val 5895402"/>
                <a:gd name="f290" fmla="val 1061736"/>
                <a:gd name="f291" fmla="val 5941129"/>
                <a:gd name="f292" fmla="val 1097774"/>
                <a:gd name="f293" fmla="val 5987114"/>
                <a:gd name="f294" fmla="val 1134860"/>
                <a:gd name="f295" fmla="val 6032326"/>
                <a:gd name="f296" fmla="val 1171684"/>
                <a:gd name="f297" fmla="val 6077536"/>
                <a:gd name="f298" fmla="val 1210080"/>
                <a:gd name="f299" fmla="val 6121203"/>
                <a:gd name="f300" fmla="val 1286350"/>
                <a:gd name="f301" fmla="val 6209051"/>
                <a:gd name="f302" fmla="val 1365632"/>
                <a:gd name="f303" fmla="val 6293677"/>
                <a:gd name="f304" fmla="val 1448192"/>
                <a:gd name="f305" fmla="val 6374054"/>
                <a:gd name="f306" fmla="val 1613572"/>
                <a:gd name="f307" fmla="val 6534420"/>
                <a:gd name="f308" fmla="val 1792057"/>
                <a:gd name="f309" fmla="val 6677526"/>
                <a:gd name="f310" fmla="val 1982991"/>
                <a:gd name="f311" fmla="val 6796158"/>
                <a:gd name="f312" fmla="val 2118475"/>
                <a:gd name="f313" fmla="val 1569874"/>
                <a:gd name="f314" fmla="val 1507802"/>
                <a:gd name="f315" fmla="val 6817815"/>
                <a:gd name="f316" fmla="val 1418412"/>
                <a:gd name="f317" fmla="val 6730595"/>
                <a:gd name="f318" fmla="val 1334903"/>
                <a:gd name="f319" fmla="val 6638562"/>
                <a:gd name="f320" fmla="val 1256865"/>
                <a:gd name="f321" fmla="val 6543437"/>
                <a:gd name="f322" fmla="val 1179155"/>
                <a:gd name="f323" fmla="val 6447861"/>
                <a:gd name="f324" fmla="val 1106817"/>
                <a:gd name="f325" fmla="val 6349194"/>
                <a:gd name="f326" fmla="val 1038410"/>
                <a:gd name="f327" fmla="val 6248722"/>
                <a:gd name="f328" fmla="val 969873"/>
                <a:gd name="f329" fmla="val 6148253"/>
                <a:gd name="f330" fmla="val 905922"/>
                <a:gd name="f331" fmla="val 6045592"/>
                <a:gd name="f332" fmla="val 845380"/>
                <a:gd name="f333" fmla="val 5941386"/>
                <a:gd name="f334" fmla="val 814453"/>
                <a:gd name="f335" fmla="val 5888704"/>
                <a:gd name="f336" fmla="val 786147"/>
                <a:gd name="f337" fmla="val 5839370"/>
                <a:gd name="f338" fmla="val 755351"/>
                <a:gd name="f339" fmla="val 5788877"/>
                <a:gd name="f340" fmla="val 724817"/>
                <a:gd name="f341" fmla="val 5738771"/>
                <a:gd name="f342" fmla="val 693760"/>
                <a:gd name="f343" fmla="val 5688665"/>
                <a:gd name="f344" fmla="val 661784"/>
                <a:gd name="f345" fmla="val 5638944"/>
                <a:gd name="f346" fmla="val 466525"/>
                <a:gd name="f347" fmla="val 5340366"/>
                <a:gd name="f348" fmla="val 434156"/>
                <a:gd name="f349" fmla="val 5290131"/>
                <a:gd name="f350" fmla="val 402181"/>
                <a:gd name="f351" fmla="val 5239639"/>
                <a:gd name="f352" fmla="val 370992"/>
                <a:gd name="f353" fmla="val 5188502"/>
                <a:gd name="f354" fmla="val 339803"/>
                <a:gd name="f355" fmla="val 5137364"/>
                <a:gd name="f356" fmla="val 308876"/>
                <a:gd name="f357" fmla="val 5086099"/>
                <a:gd name="f358" fmla="val 280046"/>
                <a:gd name="f359" fmla="val 5033287"/>
                <a:gd name="f360" fmla="val 222255"/>
                <a:gd name="f361" fmla="val 4928179"/>
                <a:gd name="f362" fmla="val 169181"/>
                <a:gd name="f363" fmla="val 4819982"/>
                <a:gd name="f364" fmla="val 126853"/>
                <a:gd name="f365" fmla="val 4707660"/>
                <a:gd name="f366" fmla="val 83739"/>
                <a:gd name="f367" fmla="val 4595725"/>
                <a:gd name="f368" fmla="val 51764"/>
                <a:gd name="f369" fmla="val 4479670"/>
                <a:gd name="f370" fmla="val 30272"/>
                <a:gd name="f371" fmla="val 4362068"/>
                <a:gd name="f372" fmla="val 9698"/>
                <a:gd name="f373" fmla="val 4244466"/>
                <a:gd name="f374" fmla="val 4125060"/>
                <a:gd name="f375" fmla="val 1704"/>
                <a:gd name="f376" fmla="val 3530867"/>
                <a:gd name="f377" fmla="val 95140"/>
                <a:gd name="f378" fmla="val 3057110"/>
                <a:gd name="f379" fmla="val 270480"/>
                <a:gd name="f380" fmla="val 2610532"/>
                <a:gd name="f381" fmla="val 314511"/>
                <a:gd name="f382" fmla="val 2498984"/>
                <a:gd name="f383" fmla="val 362212"/>
                <a:gd name="f384" fmla="val 2388466"/>
                <a:gd name="f385" fmla="val 415942"/>
                <a:gd name="f386" fmla="val 2280526"/>
                <a:gd name="f387" fmla="val 468884"/>
                <a:gd name="f388" fmla="val 2172197"/>
                <a:gd name="f389" fmla="val 527199"/>
                <a:gd name="f390" fmla="val 2066188"/>
                <a:gd name="f391" fmla="val 590102"/>
                <a:gd name="f392" fmla="val 1962626"/>
                <a:gd name="f393" fmla="val 716037"/>
                <a:gd name="f394" fmla="val 1755631"/>
                <a:gd name="f395" fmla="val 859794"/>
                <a:gd name="f396" fmla="val 1557653"/>
                <a:gd name="f397" fmla="val 1020719"/>
                <a:gd name="f398" fmla="val 1373070"/>
                <a:gd name="f399" fmla="val 1101575"/>
                <a:gd name="f400" fmla="val 1281101"/>
                <a:gd name="f401" fmla="val 1185969"/>
                <a:gd name="f402" fmla="val 1191838"/>
                <a:gd name="f403" fmla="val 1275080"/>
                <a:gd name="f404" fmla="val 1107081"/>
                <a:gd name="f405" fmla="val 1297227"/>
                <a:gd name="f406" fmla="val 1085699"/>
                <a:gd name="f407" fmla="val 1319504"/>
                <a:gd name="f408" fmla="val 1064575"/>
                <a:gd name="f409" fmla="val 1342437"/>
                <a:gd name="f410" fmla="val 1043965"/>
                <a:gd name="f411" fmla="val 1365240"/>
                <a:gd name="f412" fmla="val 1023226"/>
                <a:gd name="f413" fmla="val 1387648"/>
                <a:gd name="f414" fmla="val 1002102"/>
                <a:gd name="f415" fmla="val 1411106"/>
                <a:gd name="f416" fmla="val 982138"/>
                <a:gd name="f417" fmla="val 1457497"/>
                <a:gd name="f418" fmla="val 941563"/>
                <a:gd name="f419" fmla="val 1505065"/>
                <a:gd name="f420" fmla="val 902276"/>
                <a:gd name="f421" fmla="val 1553029"/>
                <a:gd name="f422" fmla="val 863376"/>
                <a:gd name="f423" fmla="val 1745798"/>
                <a:gd name="f424" fmla="val 708806"/>
                <a:gd name="f425" fmla="val 1954030"/>
                <a:gd name="f426" fmla="val 571882"/>
                <a:gd name="f427" fmla="val 2173401"/>
                <a:gd name="f428" fmla="val 454409"/>
                <a:gd name="f429" fmla="val 2612013"/>
                <a:gd name="f430" fmla="val 219334"/>
                <a:gd name="f431" fmla="val 3099505"/>
                <a:gd name="f432" fmla="val 65666"/>
                <a:gd name="f433" fmla="val 3599708"/>
                <a:gd name="f434" fmla="val 16332"/>
                <a:gd name="f435" fmla="val 3724530"/>
                <a:gd name="f436" fmla="val 3966"/>
                <a:gd name="f437" fmla="val 3850400"/>
                <a:gd name="f438" fmla="val -1283"/>
                <a:gd name="f439" fmla="+- 0 0 -90"/>
                <a:gd name="f440" fmla="*/ f3 1 6373761"/>
                <a:gd name="f441" fmla="*/ f4 1 6874714"/>
                <a:gd name="f442" fmla="val f5"/>
                <a:gd name="f443" fmla="val f6"/>
                <a:gd name="f444" fmla="val f7"/>
                <a:gd name="f445" fmla="*/ f439 f0 1"/>
                <a:gd name="f446" fmla="+- f444 0 f442"/>
                <a:gd name="f447" fmla="+- f443 0 f442"/>
                <a:gd name="f448" fmla="*/ f445 1 f2"/>
                <a:gd name="f449" fmla="*/ f447 1 6373761"/>
                <a:gd name="f450" fmla="*/ f446 1 6874714"/>
                <a:gd name="f451" fmla="*/ 6373761 f447 1"/>
                <a:gd name="f452" fmla="*/ 5771297 f446 1"/>
                <a:gd name="f453" fmla="*/ 6247960 f446 1"/>
                <a:gd name="f454" fmla="*/ 6235932 f447 1"/>
                <a:gd name="f455" fmla="*/ 6361930 f446 1"/>
                <a:gd name="f456" fmla="*/ 5960375 f447 1"/>
                <a:gd name="f457" fmla="*/ 6587489 f446 1"/>
                <a:gd name="f458" fmla="*/ 5822907 f447 1"/>
                <a:gd name="f459" fmla="*/ 6701871 f446 1"/>
                <a:gd name="f460" fmla="*/ 5681115 f447 1"/>
                <a:gd name="f461" fmla="*/ 6816896 f446 1"/>
                <a:gd name="f462" fmla="*/ 5604096 f447 1"/>
                <a:gd name="f463" fmla="*/ 6874714 f446 1"/>
                <a:gd name="f464" fmla="*/ 4878485 f447 1"/>
                <a:gd name="f465" fmla="*/ 5006014 f447 1"/>
                <a:gd name="f466" fmla="*/ 6800200 f446 1"/>
                <a:gd name="f467" fmla="*/ 5149855 f447 1"/>
                <a:gd name="f468" fmla="*/ 6707667 f446 1"/>
                <a:gd name="f469" fmla="*/ 5431866 f447 1"/>
                <a:gd name="f470" fmla="*/ 6506210 f446 1"/>
                <a:gd name="f471" fmla="*/ 5571036 f447 1"/>
                <a:gd name="f472" fmla="*/ 6399557 f446 1"/>
                <a:gd name="f473" fmla="*/ 5711649 f447 1"/>
                <a:gd name="f474" fmla="*/ 6288912 f446 1"/>
                <a:gd name="f475" fmla="*/ 6276589 f447 1"/>
                <a:gd name="f476" fmla="*/ 5852379 f446 1"/>
                <a:gd name="f477" fmla="*/ 3975975 f447 1"/>
                <a:gd name="f478" fmla="*/ 263 f446 1"/>
                <a:gd name="f479" fmla="*/ 4350473 f447 1"/>
                <a:gd name="f480" fmla="*/ 24963 f446 1"/>
                <a:gd name="f481" fmla="*/ 5077909 f447 1"/>
                <a:gd name="f482" fmla="*/ 189450 f446 1"/>
                <a:gd name="f483" fmla="*/ 5746507 f447 1"/>
                <a:gd name="f484" fmla="*/ 505804 f446 1"/>
                <a:gd name="f485" fmla="*/ 6322456 f447 1"/>
                <a:gd name="f486" fmla="*/ 956633 f446 1"/>
                <a:gd name="f487" fmla="*/ 1011863 f446 1"/>
                <a:gd name="f488" fmla="*/ 1185075 f446 1"/>
                <a:gd name="f489" fmla="*/ 6359489 f447 1"/>
                <a:gd name="f490" fmla="*/ 1169497 f446 1"/>
                <a:gd name="f491" fmla="*/ 6233869 f447 1"/>
                <a:gd name="f492" fmla="*/ 1047442 f446 1"/>
                <a:gd name="f493" fmla="*/ 5961423 f447 1"/>
                <a:gd name="f494" fmla="*/ 827953 f446 1"/>
                <a:gd name="f495" fmla="*/ 5663555 f447 1"/>
                <a:gd name="f496" fmla="*/ 645304 f446 1"/>
                <a:gd name="f497" fmla="*/ 5013827 f447 1"/>
                <a:gd name="f498" fmla="*/ 397863 f446 1"/>
                <a:gd name="f499" fmla="*/ 4327409 f447 1"/>
                <a:gd name="f500" fmla="*/ 302545 f446 1"/>
                <a:gd name="f501" fmla="*/ 3639939 f447 1"/>
                <a:gd name="f502" fmla="*/ 338868 f446 1"/>
                <a:gd name="f503" fmla="*/ 3302495 f447 1"/>
                <a:gd name="f504" fmla="*/ 403659 f446 1"/>
                <a:gd name="f505" fmla="*/ 2971604 f447 1"/>
                <a:gd name="f506" fmla="*/ 496273 f446 1"/>
                <a:gd name="f507" fmla="*/ 2648706 f447 1"/>
                <a:gd name="f508" fmla="*/ 614389 f446 1"/>
                <a:gd name="f509" fmla="*/ 2335374 f447 1"/>
                <a:gd name="f510" fmla="*/ 757109 f446 1"/>
                <a:gd name="f511" fmla="*/ 1741342 f447 1"/>
                <a:gd name="f512" fmla="*/ 1107725 f446 1"/>
                <a:gd name="f513" fmla="*/ 1600861 f447 1"/>
                <a:gd name="f514" fmla="*/ 1208710 f446 1"/>
                <a:gd name="f515" fmla="*/ 1531799 f447 1"/>
                <a:gd name="f516" fmla="*/ 1260879 f446 1"/>
                <a:gd name="f517" fmla="*/ 1463655 f447 1"/>
                <a:gd name="f518" fmla="*/ 1314333 f446 1"/>
                <a:gd name="f519" fmla="*/ 1200777 f447 1"/>
                <a:gd name="f520" fmla="*/ 1541166 f446 1"/>
                <a:gd name="f521" fmla="*/ 731501 f447 1"/>
                <a:gd name="f522" fmla="*/ 2055754 f446 1"/>
                <a:gd name="f523" fmla="*/ 531393 f447 1"/>
                <a:gd name="f524" fmla="*/ 2342739 f446 1"/>
                <a:gd name="f525" fmla="*/ 361033 f447 1"/>
                <a:gd name="f526" fmla="*/ 2649046 f446 1"/>
                <a:gd name="f527" fmla="*/ 323292 f447 1"/>
                <a:gd name="f528" fmla="*/ 2728263 f446 1"/>
                <a:gd name="f529" fmla="*/ 304945 f447 1"/>
                <a:gd name="f530" fmla="*/ 2768193 f446 1"/>
                <a:gd name="f531" fmla="*/ 287516 f447 1"/>
                <a:gd name="f532" fmla="*/ 2808510 f446 1"/>
                <a:gd name="f533" fmla="*/ 254230 f447 1"/>
                <a:gd name="f534" fmla="*/ 2889788 f446 1"/>
                <a:gd name="f535" fmla="*/ 223042 f447 1"/>
                <a:gd name="f536" fmla="*/ 2971968 f446 1"/>
                <a:gd name="f537" fmla="*/ 121611 f447 1"/>
                <a:gd name="f538" fmla="*/ 3308544 f446 1"/>
                <a:gd name="f539" fmla="*/ 39314 f447 1"/>
                <a:gd name="f540" fmla="*/ 4005912 f446 1"/>
                <a:gd name="f541" fmla="*/ 73910 f447 1"/>
                <a:gd name="f542" fmla="*/ 4354081 f446 1"/>
                <a:gd name="f543" fmla="*/ 179534 f447 1"/>
                <a:gd name="f544" fmla="*/ 4687050 f446 1"/>
                <a:gd name="f545" fmla="*/ 215964 f447 1"/>
                <a:gd name="f546" fmla="*/ 4766654 f446 1"/>
                <a:gd name="f547" fmla="*/ 256457 f447 1"/>
                <a:gd name="f548" fmla="*/ 4844455 f446 1"/>
                <a:gd name="f549" fmla="*/ 346225 f447 1"/>
                <a:gd name="f550" fmla="*/ 4995290 f446 1"/>
                <a:gd name="f551" fmla="*/ 445296 f447 1"/>
                <a:gd name="f552" fmla="*/ 5140971 f446 1"/>
                <a:gd name="f553" fmla="*/ 551443 f447 1"/>
                <a:gd name="f554" fmla="*/ 5282531 f446 1"/>
                <a:gd name="f555" fmla="*/ 772387 f447 1"/>
                <a:gd name="f556" fmla="*/ 5562561 f446 1"/>
                <a:gd name="f557" fmla="*/ 882858 f447 1"/>
                <a:gd name="f558" fmla="*/ 5704507 f446 1"/>
                <a:gd name="f559" fmla="*/ 990316 f447 1"/>
                <a:gd name="f560" fmla="*/ 5848258 f446 1"/>
                <a:gd name="f561" fmla="*/ 1097774 f447 1"/>
                <a:gd name="f562" fmla="*/ 5987114 f446 1"/>
                <a:gd name="f563" fmla="*/ 1210080 f447 1"/>
                <a:gd name="f564" fmla="*/ 6121203 f446 1"/>
                <a:gd name="f565" fmla="*/ 1448192 f447 1"/>
                <a:gd name="f566" fmla="*/ 6374054 f446 1"/>
                <a:gd name="f567" fmla="*/ 1982991 f447 1"/>
                <a:gd name="f568" fmla="*/ 6796158 f446 1"/>
                <a:gd name="f569" fmla="*/ 2118475 f447 1"/>
                <a:gd name="f570" fmla="*/ 1569874 f447 1"/>
                <a:gd name="f571" fmla="*/ 1507802 f447 1"/>
                <a:gd name="f572" fmla="*/ 6817815 f446 1"/>
                <a:gd name="f573" fmla="*/ 1256865 f447 1"/>
                <a:gd name="f574" fmla="*/ 6543437 f446 1"/>
                <a:gd name="f575" fmla="*/ 1038410 f447 1"/>
                <a:gd name="f576" fmla="*/ 6248722 f446 1"/>
                <a:gd name="f577" fmla="*/ 845380 f447 1"/>
                <a:gd name="f578" fmla="*/ 5941386 f446 1"/>
                <a:gd name="f579" fmla="*/ 755351 f447 1"/>
                <a:gd name="f580" fmla="*/ 5788877 f446 1"/>
                <a:gd name="f581" fmla="*/ 661784 f447 1"/>
                <a:gd name="f582" fmla="*/ 5638944 f446 1"/>
                <a:gd name="f583" fmla="*/ 466525 f447 1"/>
                <a:gd name="f584" fmla="*/ 5340366 f446 1"/>
                <a:gd name="f585" fmla="*/ 370992 f447 1"/>
                <a:gd name="f586" fmla="*/ 5188502 f446 1"/>
                <a:gd name="f587" fmla="*/ 280046 f447 1"/>
                <a:gd name="f588" fmla="*/ 5033287 f446 1"/>
                <a:gd name="f589" fmla="*/ 126853 f447 1"/>
                <a:gd name="f590" fmla="*/ 4707660 f446 1"/>
                <a:gd name="f591" fmla="*/ 30272 f447 1"/>
                <a:gd name="f592" fmla="*/ 4362068 f446 1"/>
                <a:gd name="f593" fmla="*/ 0 f447 1"/>
                <a:gd name="f594" fmla="*/ 270480 f447 1"/>
                <a:gd name="f595" fmla="*/ 2610532 f446 1"/>
                <a:gd name="f596" fmla="*/ 415942 f447 1"/>
                <a:gd name="f597" fmla="*/ 2280526 f446 1"/>
                <a:gd name="f598" fmla="*/ 590102 f447 1"/>
                <a:gd name="f599" fmla="*/ 1962626 f446 1"/>
                <a:gd name="f600" fmla="*/ 1020719 f447 1"/>
                <a:gd name="f601" fmla="*/ 1373070 f446 1"/>
                <a:gd name="f602" fmla="*/ 1275080 f447 1"/>
                <a:gd name="f603" fmla="*/ 1107081 f446 1"/>
                <a:gd name="f604" fmla="*/ 1342437 f447 1"/>
                <a:gd name="f605" fmla="*/ 1043965 f446 1"/>
                <a:gd name="f606" fmla="*/ 1411106 f447 1"/>
                <a:gd name="f607" fmla="*/ 982138 f446 1"/>
                <a:gd name="f608" fmla="*/ 1553029 f447 1"/>
                <a:gd name="f609" fmla="*/ 863376 f446 1"/>
                <a:gd name="f610" fmla="*/ 2173401 f447 1"/>
                <a:gd name="f611" fmla="*/ 454409 f446 1"/>
                <a:gd name="f612" fmla="*/ 3599708 f447 1"/>
                <a:gd name="f613" fmla="*/ 16332 f446 1"/>
                <a:gd name="f614" fmla="+- f448 0 f1"/>
                <a:gd name="f615" fmla="*/ f451 1 6373761"/>
                <a:gd name="f616" fmla="*/ f452 1 6874714"/>
                <a:gd name="f617" fmla="*/ f453 1 6874714"/>
                <a:gd name="f618" fmla="*/ f454 1 6373761"/>
                <a:gd name="f619" fmla="*/ f455 1 6874714"/>
                <a:gd name="f620" fmla="*/ f456 1 6373761"/>
                <a:gd name="f621" fmla="*/ f457 1 6874714"/>
                <a:gd name="f622" fmla="*/ f458 1 6373761"/>
                <a:gd name="f623" fmla="*/ f459 1 6874714"/>
                <a:gd name="f624" fmla="*/ f460 1 6373761"/>
                <a:gd name="f625" fmla="*/ f461 1 6874714"/>
                <a:gd name="f626" fmla="*/ f462 1 6373761"/>
                <a:gd name="f627" fmla="*/ f463 1 6874714"/>
                <a:gd name="f628" fmla="*/ f464 1 6373761"/>
                <a:gd name="f629" fmla="*/ f465 1 6373761"/>
                <a:gd name="f630" fmla="*/ f466 1 6874714"/>
                <a:gd name="f631" fmla="*/ f467 1 6373761"/>
                <a:gd name="f632" fmla="*/ f468 1 6874714"/>
                <a:gd name="f633" fmla="*/ f469 1 6373761"/>
                <a:gd name="f634" fmla="*/ f470 1 6874714"/>
                <a:gd name="f635" fmla="*/ f471 1 6373761"/>
                <a:gd name="f636" fmla="*/ f472 1 6874714"/>
                <a:gd name="f637" fmla="*/ f473 1 6373761"/>
                <a:gd name="f638" fmla="*/ f474 1 6874714"/>
                <a:gd name="f639" fmla="*/ f475 1 6373761"/>
                <a:gd name="f640" fmla="*/ f476 1 6874714"/>
                <a:gd name="f641" fmla="*/ f477 1 6373761"/>
                <a:gd name="f642" fmla="*/ f478 1 6874714"/>
                <a:gd name="f643" fmla="*/ f479 1 6373761"/>
                <a:gd name="f644" fmla="*/ f480 1 6874714"/>
                <a:gd name="f645" fmla="*/ f481 1 6373761"/>
                <a:gd name="f646" fmla="*/ f482 1 6874714"/>
                <a:gd name="f647" fmla="*/ f483 1 6373761"/>
                <a:gd name="f648" fmla="*/ f484 1 6874714"/>
                <a:gd name="f649" fmla="*/ f485 1 6373761"/>
                <a:gd name="f650" fmla="*/ f486 1 6874714"/>
                <a:gd name="f651" fmla="*/ f487 1 6874714"/>
                <a:gd name="f652" fmla="*/ f488 1 6874714"/>
                <a:gd name="f653" fmla="*/ f489 1 6373761"/>
                <a:gd name="f654" fmla="*/ f490 1 6874714"/>
                <a:gd name="f655" fmla="*/ f491 1 6373761"/>
                <a:gd name="f656" fmla="*/ f492 1 6874714"/>
                <a:gd name="f657" fmla="*/ f493 1 6373761"/>
                <a:gd name="f658" fmla="*/ f494 1 6874714"/>
                <a:gd name="f659" fmla="*/ f495 1 6373761"/>
                <a:gd name="f660" fmla="*/ f496 1 6874714"/>
                <a:gd name="f661" fmla="*/ f497 1 6373761"/>
                <a:gd name="f662" fmla="*/ f498 1 6874714"/>
                <a:gd name="f663" fmla="*/ f499 1 6373761"/>
                <a:gd name="f664" fmla="*/ f500 1 6874714"/>
                <a:gd name="f665" fmla="*/ f501 1 6373761"/>
                <a:gd name="f666" fmla="*/ f502 1 6874714"/>
                <a:gd name="f667" fmla="*/ f503 1 6373761"/>
                <a:gd name="f668" fmla="*/ f504 1 6874714"/>
                <a:gd name="f669" fmla="*/ f505 1 6373761"/>
                <a:gd name="f670" fmla="*/ f506 1 6874714"/>
                <a:gd name="f671" fmla="*/ f507 1 6373761"/>
                <a:gd name="f672" fmla="*/ f508 1 6874714"/>
                <a:gd name="f673" fmla="*/ f509 1 6373761"/>
                <a:gd name="f674" fmla="*/ f510 1 6874714"/>
                <a:gd name="f675" fmla="*/ f511 1 6373761"/>
                <a:gd name="f676" fmla="*/ f512 1 6874714"/>
                <a:gd name="f677" fmla="*/ f513 1 6373761"/>
                <a:gd name="f678" fmla="*/ f514 1 6874714"/>
                <a:gd name="f679" fmla="*/ f515 1 6373761"/>
                <a:gd name="f680" fmla="*/ f516 1 6874714"/>
                <a:gd name="f681" fmla="*/ f517 1 6373761"/>
                <a:gd name="f682" fmla="*/ f518 1 6874714"/>
                <a:gd name="f683" fmla="*/ f519 1 6373761"/>
                <a:gd name="f684" fmla="*/ f520 1 6874714"/>
                <a:gd name="f685" fmla="*/ f521 1 6373761"/>
                <a:gd name="f686" fmla="*/ f522 1 6874714"/>
                <a:gd name="f687" fmla="*/ f523 1 6373761"/>
                <a:gd name="f688" fmla="*/ f524 1 6874714"/>
                <a:gd name="f689" fmla="*/ f525 1 6373761"/>
                <a:gd name="f690" fmla="*/ f526 1 6874714"/>
                <a:gd name="f691" fmla="*/ f527 1 6373761"/>
                <a:gd name="f692" fmla="*/ f528 1 6874714"/>
                <a:gd name="f693" fmla="*/ f529 1 6373761"/>
                <a:gd name="f694" fmla="*/ f530 1 6874714"/>
                <a:gd name="f695" fmla="*/ f531 1 6373761"/>
                <a:gd name="f696" fmla="*/ f532 1 6874714"/>
                <a:gd name="f697" fmla="*/ f533 1 6373761"/>
                <a:gd name="f698" fmla="*/ f534 1 6874714"/>
                <a:gd name="f699" fmla="*/ f535 1 6373761"/>
                <a:gd name="f700" fmla="*/ f536 1 6874714"/>
                <a:gd name="f701" fmla="*/ f537 1 6373761"/>
                <a:gd name="f702" fmla="*/ f538 1 6874714"/>
                <a:gd name="f703" fmla="*/ f539 1 6373761"/>
                <a:gd name="f704" fmla="*/ f540 1 6874714"/>
                <a:gd name="f705" fmla="*/ f541 1 6373761"/>
                <a:gd name="f706" fmla="*/ f542 1 6874714"/>
                <a:gd name="f707" fmla="*/ f543 1 6373761"/>
                <a:gd name="f708" fmla="*/ f544 1 6874714"/>
                <a:gd name="f709" fmla="*/ f545 1 6373761"/>
                <a:gd name="f710" fmla="*/ f546 1 6874714"/>
                <a:gd name="f711" fmla="*/ f547 1 6373761"/>
                <a:gd name="f712" fmla="*/ f548 1 6874714"/>
                <a:gd name="f713" fmla="*/ f549 1 6373761"/>
                <a:gd name="f714" fmla="*/ f550 1 6874714"/>
                <a:gd name="f715" fmla="*/ f551 1 6373761"/>
                <a:gd name="f716" fmla="*/ f552 1 6874714"/>
                <a:gd name="f717" fmla="*/ f553 1 6373761"/>
                <a:gd name="f718" fmla="*/ f554 1 6874714"/>
                <a:gd name="f719" fmla="*/ f555 1 6373761"/>
                <a:gd name="f720" fmla="*/ f556 1 6874714"/>
                <a:gd name="f721" fmla="*/ f557 1 6373761"/>
                <a:gd name="f722" fmla="*/ f558 1 6874714"/>
                <a:gd name="f723" fmla="*/ f559 1 6373761"/>
                <a:gd name="f724" fmla="*/ f560 1 6874714"/>
                <a:gd name="f725" fmla="*/ f561 1 6373761"/>
                <a:gd name="f726" fmla="*/ f562 1 6874714"/>
                <a:gd name="f727" fmla="*/ f563 1 6373761"/>
                <a:gd name="f728" fmla="*/ f564 1 6874714"/>
                <a:gd name="f729" fmla="*/ f565 1 6373761"/>
                <a:gd name="f730" fmla="*/ f566 1 6874714"/>
                <a:gd name="f731" fmla="*/ f567 1 6373761"/>
                <a:gd name="f732" fmla="*/ f568 1 6874714"/>
                <a:gd name="f733" fmla="*/ f569 1 6373761"/>
                <a:gd name="f734" fmla="*/ f570 1 6373761"/>
                <a:gd name="f735" fmla="*/ f571 1 6373761"/>
                <a:gd name="f736" fmla="*/ f572 1 6874714"/>
                <a:gd name="f737" fmla="*/ f573 1 6373761"/>
                <a:gd name="f738" fmla="*/ f574 1 6874714"/>
                <a:gd name="f739" fmla="*/ f575 1 6373761"/>
                <a:gd name="f740" fmla="*/ f576 1 6874714"/>
                <a:gd name="f741" fmla="*/ f577 1 6373761"/>
                <a:gd name="f742" fmla="*/ f578 1 6874714"/>
                <a:gd name="f743" fmla="*/ f579 1 6373761"/>
                <a:gd name="f744" fmla="*/ f580 1 6874714"/>
                <a:gd name="f745" fmla="*/ f581 1 6373761"/>
                <a:gd name="f746" fmla="*/ f582 1 6874714"/>
                <a:gd name="f747" fmla="*/ f583 1 6373761"/>
                <a:gd name="f748" fmla="*/ f584 1 6874714"/>
                <a:gd name="f749" fmla="*/ f585 1 6373761"/>
                <a:gd name="f750" fmla="*/ f586 1 6874714"/>
                <a:gd name="f751" fmla="*/ f587 1 6373761"/>
                <a:gd name="f752" fmla="*/ f588 1 6874714"/>
                <a:gd name="f753" fmla="*/ f589 1 6373761"/>
                <a:gd name="f754" fmla="*/ f590 1 6874714"/>
                <a:gd name="f755" fmla="*/ f591 1 6373761"/>
                <a:gd name="f756" fmla="*/ f592 1 6874714"/>
                <a:gd name="f757" fmla="*/ f593 1 6373761"/>
                <a:gd name="f758" fmla="*/ f594 1 6373761"/>
                <a:gd name="f759" fmla="*/ f595 1 6874714"/>
                <a:gd name="f760" fmla="*/ f596 1 6373761"/>
                <a:gd name="f761" fmla="*/ f597 1 6874714"/>
                <a:gd name="f762" fmla="*/ f598 1 6373761"/>
                <a:gd name="f763" fmla="*/ f599 1 6874714"/>
                <a:gd name="f764" fmla="*/ f600 1 6373761"/>
                <a:gd name="f765" fmla="*/ f601 1 6874714"/>
                <a:gd name="f766" fmla="*/ f602 1 6373761"/>
                <a:gd name="f767" fmla="*/ f603 1 6874714"/>
                <a:gd name="f768" fmla="*/ f604 1 6373761"/>
                <a:gd name="f769" fmla="*/ f605 1 6874714"/>
                <a:gd name="f770" fmla="*/ f606 1 6373761"/>
                <a:gd name="f771" fmla="*/ f607 1 6874714"/>
                <a:gd name="f772" fmla="*/ f608 1 6373761"/>
                <a:gd name="f773" fmla="*/ f609 1 6874714"/>
                <a:gd name="f774" fmla="*/ f610 1 6373761"/>
                <a:gd name="f775" fmla="*/ f611 1 6874714"/>
                <a:gd name="f776" fmla="*/ f612 1 6373761"/>
                <a:gd name="f777" fmla="*/ f613 1 6874714"/>
                <a:gd name="f778" fmla="*/ f442 1 f449"/>
                <a:gd name="f779" fmla="*/ f443 1 f449"/>
                <a:gd name="f780" fmla="*/ f442 1 f450"/>
                <a:gd name="f781" fmla="*/ f444 1 f450"/>
                <a:gd name="f782" fmla="*/ f615 1 f449"/>
                <a:gd name="f783" fmla="*/ f616 1 f450"/>
                <a:gd name="f784" fmla="*/ f617 1 f450"/>
                <a:gd name="f785" fmla="*/ f618 1 f449"/>
                <a:gd name="f786" fmla="*/ f619 1 f450"/>
                <a:gd name="f787" fmla="*/ f620 1 f449"/>
                <a:gd name="f788" fmla="*/ f621 1 f450"/>
                <a:gd name="f789" fmla="*/ f622 1 f449"/>
                <a:gd name="f790" fmla="*/ f623 1 f450"/>
                <a:gd name="f791" fmla="*/ f624 1 f449"/>
                <a:gd name="f792" fmla="*/ f625 1 f450"/>
                <a:gd name="f793" fmla="*/ f626 1 f449"/>
                <a:gd name="f794" fmla="*/ f627 1 f450"/>
                <a:gd name="f795" fmla="*/ f628 1 f449"/>
                <a:gd name="f796" fmla="*/ f629 1 f449"/>
                <a:gd name="f797" fmla="*/ f630 1 f450"/>
                <a:gd name="f798" fmla="*/ f631 1 f449"/>
                <a:gd name="f799" fmla="*/ f632 1 f450"/>
                <a:gd name="f800" fmla="*/ f633 1 f449"/>
                <a:gd name="f801" fmla="*/ f634 1 f450"/>
                <a:gd name="f802" fmla="*/ f635 1 f449"/>
                <a:gd name="f803" fmla="*/ f636 1 f450"/>
                <a:gd name="f804" fmla="*/ f637 1 f449"/>
                <a:gd name="f805" fmla="*/ f638 1 f450"/>
                <a:gd name="f806" fmla="*/ f639 1 f449"/>
                <a:gd name="f807" fmla="*/ f640 1 f450"/>
                <a:gd name="f808" fmla="*/ f641 1 f449"/>
                <a:gd name="f809" fmla="*/ f642 1 f450"/>
                <a:gd name="f810" fmla="*/ f643 1 f449"/>
                <a:gd name="f811" fmla="*/ f644 1 f450"/>
                <a:gd name="f812" fmla="*/ f645 1 f449"/>
                <a:gd name="f813" fmla="*/ f646 1 f450"/>
                <a:gd name="f814" fmla="*/ f647 1 f449"/>
                <a:gd name="f815" fmla="*/ f648 1 f450"/>
                <a:gd name="f816" fmla="*/ f649 1 f449"/>
                <a:gd name="f817" fmla="*/ f650 1 f450"/>
                <a:gd name="f818" fmla="*/ f651 1 f450"/>
                <a:gd name="f819" fmla="*/ f652 1 f450"/>
                <a:gd name="f820" fmla="*/ f653 1 f449"/>
                <a:gd name="f821" fmla="*/ f654 1 f450"/>
                <a:gd name="f822" fmla="*/ f655 1 f449"/>
                <a:gd name="f823" fmla="*/ f656 1 f450"/>
                <a:gd name="f824" fmla="*/ f657 1 f449"/>
                <a:gd name="f825" fmla="*/ f658 1 f450"/>
                <a:gd name="f826" fmla="*/ f659 1 f449"/>
                <a:gd name="f827" fmla="*/ f660 1 f450"/>
                <a:gd name="f828" fmla="*/ f661 1 f449"/>
                <a:gd name="f829" fmla="*/ f662 1 f450"/>
                <a:gd name="f830" fmla="*/ f663 1 f449"/>
                <a:gd name="f831" fmla="*/ f664 1 f450"/>
                <a:gd name="f832" fmla="*/ f665 1 f449"/>
                <a:gd name="f833" fmla="*/ f666 1 f450"/>
                <a:gd name="f834" fmla="*/ f667 1 f449"/>
                <a:gd name="f835" fmla="*/ f668 1 f450"/>
                <a:gd name="f836" fmla="*/ f669 1 f449"/>
                <a:gd name="f837" fmla="*/ f670 1 f450"/>
                <a:gd name="f838" fmla="*/ f671 1 f449"/>
                <a:gd name="f839" fmla="*/ f672 1 f450"/>
                <a:gd name="f840" fmla="*/ f673 1 f449"/>
                <a:gd name="f841" fmla="*/ f674 1 f450"/>
                <a:gd name="f842" fmla="*/ f675 1 f449"/>
                <a:gd name="f843" fmla="*/ f676 1 f450"/>
                <a:gd name="f844" fmla="*/ f677 1 f449"/>
                <a:gd name="f845" fmla="*/ f678 1 f450"/>
                <a:gd name="f846" fmla="*/ f679 1 f449"/>
                <a:gd name="f847" fmla="*/ f680 1 f450"/>
                <a:gd name="f848" fmla="*/ f681 1 f449"/>
                <a:gd name="f849" fmla="*/ f682 1 f450"/>
                <a:gd name="f850" fmla="*/ f683 1 f449"/>
                <a:gd name="f851" fmla="*/ f684 1 f450"/>
                <a:gd name="f852" fmla="*/ f685 1 f449"/>
                <a:gd name="f853" fmla="*/ f686 1 f450"/>
                <a:gd name="f854" fmla="*/ f687 1 f449"/>
                <a:gd name="f855" fmla="*/ f688 1 f450"/>
                <a:gd name="f856" fmla="*/ f689 1 f449"/>
                <a:gd name="f857" fmla="*/ f690 1 f450"/>
                <a:gd name="f858" fmla="*/ f691 1 f449"/>
                <a:gd name="f859" fmla="*/ f692 1 f450"/>
                <a:gd name="f860" fmla="*/ f693 1 f449"/>
                <a:gd name="f861" fmla="*/ f694 1 f450"/>
                <a:gd name="f862" fmla="*/ f695 1 f449"/>
                <a:gd name="f863" fmla="*/ f696 1 f450"/>
                <a:gd name="f864" fmla="*/ f697 1 f449"/>
                <a:gd name="f865" fmla="*/ f698 1 f450"/>
                <a:gd name="f866" fmla="*/ f699 1 f449"/>
                <a:gd name="f867" fmla="*/ f700 1 f450"/>
                <a:gd name="f868" fmla="*/ f701 1 f449"/>
                <a:gd name="f869" fmla="*/ f702 1 f450"/>
                <a:gd name="f870" fmla="*/ f703 1 f449"/>
                <a:gd name="f871" fmla="*/ f704 1 f450"/>
                <a:gd name="f872" fmla="*/ f705 1 f449"/>
                <a:gd name="f873" fmla="*/ f706 1 f450"/>
                <a:gd name="f874" fmla="*/ f707 1 f449"/>
                <a:gd name="f875" fmla="*/ f708 1 f450"/>
                <a:gd name="f876" fmla="*/ f709 1 f449"/>
                <a:gd name="f877" fmla="*/ f710 1 f450"/>
                <a:gd name="f878" fmla="*/ f711 1 f449"/>
                <a:gd name="f879" fmla="*/ f712 1 f450"/>
                <a:gd name="f880" fmla="*/ f713 1 f449"/>
                <a:gd name="f881" fmla="*/ f714 1 f450"/>
                <a:gd name="f882" fmla="*/ f715 1 f449"/>
                <a:gd name="f883" fmla="*/ f716 1 f450"/>
                <a:gd name="f884" fmla="*/ f717 1 f449"/>
                <a:gd name="f885" fmla="*/ f718 1 f450"/>
                <a:gd name="f886" fmla="*/ f719 1 f449"/>
                <a:gd name="f887" fmla="*/ f720 1 f450"/>
                <a:gd name="f888" fmla="*/ f721 1 f449"/>
                <a:gd name="f889" fmla="*/ f722 1 f450"/>
                <a:gd name="f890" fmla="*/ f723 1 f449"/>
                <a:gd name="f891" fmla="*/ f724 1 f450"/>
                <a:gd name="f892" fmla="*/ f725 1 f449"/>
                <a:gd name="f893" fmla="*/ f726 1 f450"/>
                <a:gd name="f894" fmla="*/ f727 1 f449"/>
                <a:gd name="f895" fmla="*/ f728 1 f450"/>
                <a:gd name="f896" fmla="*/ f729 1 f449"/>
                <a:gd name="f897" fmla="*/ f730 1 f450"/>
                <a:gd name="f898" fmla="*/ f731 1 f449"/>
                <a:gd name="f899" fmla="*/ f732 1 f450"/>
                <a:gd name="f900" fmla="*/ f733 1 f449"/>
                <a:gd name="f901" fmla="*/ f734 1 f449"/>
                <a:gd name="f902" fmla="*/ f735 1 f449"/>
                <a:gd name="f903" fmla="*/ f736 1 f450"/>
                <a:gd name="f904" fmla="*/ f737 1 f449"/>
                <a:gd name="f905" fmla="*/ f738 1 f450"/>
                <a:gd name="f906" fmla="*/ f739 1 f449"/>
                <a:gd name="f907" fmla="*/ f740 1 f450"/>
                <a:gd name="f908" fmla="*/ f741 1 f449"/>
                <a:gd name="f909" fmla="*/ f742 1 f450"/>
                <a:gd name="f910" fmla="*/ f743 1 f449"/>
                <a:gd name="f911" fmla="*/ f744 1 f450"/>
                <a:gd name="f912" fmla="*/ f745 1 f449"/>
                <a:gd name="f913" fmla="*/ f746 1 f450"/>
                <a:gd name="f914" fmla="*/ f747 1 f449"/>
                <a:gd name="f915" fmla="*/ f748 1 f450"/>
                <a:gd name="f916" fmla="*/ f749 1 f449"/>
                <a:gd name="f917" fmla="*/ f750 1 f450"/>
                <a:gd name="f918" fmla="*/ f751 1 f449"/>
                <a:gd name="f919" fmla="*/ f752 1 f450"/>
                <a:gd name="f920" fmla="*/ f753 1 f449"/>
                <a:gd name="f921" fmla="*/ f754 1 f450"/>
                <a:gd name="f922" fmla="*/ f755 1 f449"/>
                <a:gd name="f923" fmla="*/ f756 1 f450"/>
                <a:gd name="f924" fmla="*/ f757 1 f449"/>
                <a:gd name="f925" fmla="*/ f758 1 f449"/>
                <a:gd name="f926" fmla="*/ f759 1 f450"/>
                <a:gd name="f927" fmla="*/ f760 1 f449"/>
                <a:gd name="f928" fmla="*/ f761 1 f450"/>
                <a:gd name="f929" fmla="*/ f762 1 f449"/>
                <a:gd name="f930" fmla="*/ f763 1 f450"/>
                <a:gd name="f931" fmla="*/ f764 1 f449"/>
                <a:gd name="f932" fmla="*/ f765 1 f450"/>
                <a:gd name="f933" fmla="*/ f766 1 f449"/>
                <a:gd name="f934" fmla="*/ f767 1 f450"/>
                <a:gd name="f935" fmla="*/ f768 1 f449"/>
                <a:gd name="f936" fmla="*/ f769 1 f450"/>
                <a:gd name="f937" fmla="*/ f770 1 f449"/>
                <a:gd name="f938" fmla="*/ f771 1 f450"/>
                <a:gd name="f939" fmla="*/ f772 1 f449"/>
                <a:gd name="f940" fmla="*/ f773 1 f450"/>
                <a:gd name="f941" fmla="*/ f774 1 f449"/>
                <a:gd name="f942" fmla="*/ f775 1 f450"/>
                <a:gd name="f943" fmla="*/ f776 1 f449"/>
                <a:gd name="f944" fmla="*/ f777 1 f450"/>
                <a:gd name="f945" fmla="*/ f778 f440 1"/>
                <a:gd name="f946" fmla="*/ f779 f440 1"/>
                <a:gd name="f947" fmla="*/ f781 f441 1"/>
                <a:gd name="f948" fmla="*/ f780 f441 1"/>
                <a:gd name="f949" fmla="*/ f782 f440 1"/>
                <a:gd name="f950" fmla="*/ f783 f441 1"/>
                <a:gd name="f951" fmla="*/ f784 f441 1"/>
                <a:gd name="f952" fmla="*/ f785 f440 1"/>
                <a:gd name="f953" fmla="*/ f786 f441 1"/>
                <a:gd name="f954" fmla="*/ f787 f440 1"/>
                <a:gd name="f955" fmla="*/ f788 f441 1"/>
                <a:gd name="f956" fmla="*/ f789 f440 1"/>
                <a:gd name="f957" fmla="*/ f790 f441 1"/>
                <a:gd name="f958" fmla="*/ f791 f440 1"/>
                <a:gd name="f959" fmla="*/ f792 f441 1"/>
                <a:gd name="f960" fmla="*/ f793 f440 1"/>
                <a:gd name="f961" fmla="*/ f794 f441 1"/>
                <a:gd name="f962" fmla="*/ f795 f440 1"/>
                <a:gd name="f963" fmla="*/ f796 f440 1"/>
                <a:gd name="f964" fmla="*/ f797 f441 1"/>
                <a:gd name="f965" fmla="*/ f798 f440 1"/>
                <a:gd name="f966" fmla="*/ f799 f441 1"/>
                <a:gd name="f967" fmla="*/ f800 f440 1"/>
                <a:gd name="f968" fmla="*/ f801 f441 1"/>
                <a:gd name="f969" fmla="*/ f802 f440 1"/>
                <a:gd name="f970" fmla="*/ f803 f441 1"/>
                <a:gd name="f971" fmla="*/ f804 f440 1"/>
                <a:gd name="f972" fmla="*/ f805 f441 1"/>
                <a:gd name="f973" fmla="*/ f806 f440 1"/>
                <a:gd name="f974" fmla="*/ f807 f441 1"/>
                <a:gd name="f975" fmla="*/ f808 f440 1"/>
                <a:gd name="f976" fmla="*/ f809 f441 1"/>
                <a:gd name="f977" fmla="*/ f810 f440 1"/>
                <a:gd name="f978" fmla="*/ f811 f441 1"/>
                <a:gd name="f979" fmla="*/ f812 f440 1"/>
                <a:gd name="f980" fmla="*/ f813 f441 1"/>
                <a:gd name="f981" fmla="*/ f814 f440 1"/>
                <a:gd name="f982" fmla="*/ f815 f441 1"/>
                <a:gd name="f983" fmla="*/ f816 f440 1"/>
                <a:gd name="f984" fmla="*/ f817 f441 1"/>
                <a:gd name="f985" fmla="*/ f818 f441 1"/>
                <a:gd name="f986" fmla="*/ f819 f441 1"/>
                <a:gd name="f987" fmla="*/ f820 f440 1"/>
                <a:gd name="f988" fmla="*/ f821 f441 1"/>
                <a:gd name="f989" fmla="*/ f822 f440 1"/>
                <a:gd name="f990" fmla="*/ f823 f441 1"/>
                <a:gd name="f991" fmla="*/ f824 f440 1"/>
                <a:gd name="f992" fmla="*/ f825 f441 1"/>
                <a:gd name="f993" fmla="*/ f826 f440 1"/>
                <a:gd name="f994" fmla="*/ f827 f441 1"/>
                <a:gd name="f995" fmla="*/ f828 f440 1"/>
                <a:gd name="f996" fmla="*/ f829 f441 1"/>
                <a:gd name="f997" fmla="*/ f830 f440 1"/>
                <a:gd name="f998" fmla="*/ f831 f441 1"/>
                <a:gd name="f999" fmla="*/ f832 f440 1"/>
                <a:gd name="f1000" fmla="*/ f833 f441 1"/>
                <a:gd name="f1001" fmla="*/ f834 f440 1"/>
                <a:gd name="f1002" fmla="*/ f835 f441 1"/>
                <a:gd name="f1003" fmla="*/ f836 f440 1"/>
                <a:gd name="f1004" fmla="*/ f837 f441 1"/>
                <a:gd name="f1005" fmla="*/ f838 f440 1"/>
                <a:gd name="f1006" fmla="*/ f839 f441 1"/>
                <a:gd name="f1007" fmla="*/ f840 f440 1"/>
                <a:gd name="f1008" fmla="*/ f841 f441 1"/>
                <a:gd name="f1009" fmla="*/ f842 f440 1"/>
                <a:gd name="f1010" fmla="*/ f843 f441 1"/>
                <a:gd name="f1011" fmla="*/ f844 f440 1"/>
                <a:gd name="f1012" fmla="*/ f845 f441 1"/>
                <a:gd name="f1013" fmla="*/ f846 f440 1"/>
                <a:gd name="f1014" fmla="*/ f847 f441 1"/>
                <a:gd name="f1015" fmla="*/ f848 f440 1"/>
                <a:gd name="f1016" fmla="*/ f849 f441 1"/>
                <a:gd name="f1017" fmla="*/ f850 f440 1"/>
                <a:gd name="f1018" fmla="*/ f851 f441 1"/>
                <a:gd name="f1019" fmla="*/ f852 f440 1"/>
                <a:gd name="f1020" fmla="*/ f853 f441 1"/>
                <a:gd name="f1021" fmla="*/ f854 f440 1"/>
                <a:gd name="f1022" fmla="*/ f855 f441 1"/>
                <a:gd name="f1023" fmla="*/ f856 f440 1"/>
                <a:gd name="f1024" fmla="*/ f857 f441 1"/>
                <a:gd name="f1025" fmla="*/ f858 f440 1"/>
                <a:gd name="f1026" fmla="*/ f859 f441 1"/>
                <a:gd name="f1027" fmla="*/ f860 f440 1"/>
                <a:gd name="f1028" fmla="*/ f861 f441 1"/>
                <a:gd name="f1029" fmla="*/ f862 f440 1"/>
                <a:gd name="f1030" fmla="*/ f863 f441 1"/>
                <a:gd name="f1031" fmla="*/ f864 f440 1"/>
                <a:gd name="f1032" fmla="*/ f865 f441 1"/>
                <a:gd name="f1033" fmla="*/ f866 f440 1"/>
                <a:gd name="f1034" fmla="*/ f867 f441 1"/>
                <a:gd name="f1035" fmla="*/ f868 f440 1"/>
                <a:gd name="f1036" fmla="*/ f869 f441 1"/>
                <a:gd name="f1037" fmla="*/ f870 f440 1"/>
                <a:gd name="f1038" fmla="*/ f871 f441 1"/>
                <a:gd name="f1039" fmla="*/ f872 f440 1"/>
                <a:gd name="f1040" fmla="*/ f873 f441 1"/>
                <a:gd name="f1041" fmla="*/ f874 f440 1"/>
                <a:gd name="f1042" fmla="*/ f875 f441 1"/>
                <a:gd name="f1043" fmla="*/ f876 f440 1"/>
                <a:gd name="f1044" fmla="*/ f877 f441 1"/>
                <a:gd name="f1045" fmla="*/ f878 f440 1"/>
                <a:gd name="f1046" fmla="*/ f879 f441 1"/>
                <a:gd name="f1047" fmla="*/ f880 f440 1"/>
                <a:gd name="f1048" fmla="*/ f881 f441 1"/>
                <a:gd name="f1049" fmla="*/ f882 f440 1"/>
                <a:gd name="f1050" fmla="*/ f883 f441 1"/>
                <a:gd name="f1051" fmla="*/ f884 f440 1"/>
                <a:gd name="f1052" fmla="*/ f885 f441 1"/>
                <a:gd name="f1053" fmla="*/ f886 f440 1"/>
                <a:gd name="f1054" fmla="*/ f887 f441 1"/>
                <a:gd name="f1055" fmla="*/ f888 f440 1"/>
                <a:gd name="f1056" fmla="*/ f889 f441 1"/>
                <a:gd name="f1057" fmla="*/ f890 f440 1"/>
                <a:gd name="f1058" fmla="*/ f891 f441 1"/>
                <a:gd name="f1059" fmla="*/ f892 f440 1"/>
                <a:gd name="f1060" fmla="*/ f893 f441 1"/>
                <a:gd name="f1061" fmla="*/ f894 f440 1"/>
                <a:gd name="f1062" fmla="*/ f895 f441 1"/>
                <a:gd name="f1063" fmla="*/ f896 f440 1"/>
                <a:gd name="f1064" fmla="*/ f897 f441 1"/>
                <a:gd name="f1065" fmla="*/ f898 f440 1"/>
                <a:gd name="f1066" fmla="*/ f899 f441 1"/>
                <a:gd name="f1067" fmla="*/ f900 f440 1"/>
                <a:gd name="f1068" fmla="*/ f901 f440 1"/>
                <a:gd name="f1069" fmla="*/ f902 f440 1"/>
                <a:gd name="f1070" fmla="*/ f903 f441 1"/>
                <a:gd name="f1071" fmla="*/ f904 f440 1"/>
                <a:gd name="f1072" fmla="*/ f905 f441 1"/>
                <a:gd name="f1073" fmla="*/ f906 f440 1"/>
                <a:gd name="f1074" fmla="*/ f907 f441 1"/>
                <a:gd name="f1075" fmla="*/ f908 f440 1"/>
                <a:gd name="f1076" fmla="*/ f909 f441 1"/>
                <a:gd name="f1077" fmla="*/ f910 f440 1"/>
                <a:gd name="f1078" fmla="*/ f911 f441 1"/>
                <a:gd name="f1079" fmla="*/ f912 f440 1"/>
                <a:gd name="f1080" fmla="*/ f913 f441 1"/>
                <a:gd name="f1081" fmla="*/ f914 f440 1"/>
                <a:gd name="f1082" fmla="*/ f915 f441 1"/>
                <a:gd name="f1083" fmla="*/ f916 f440 1"/>
                <a:gd name="f1084" fmla="*/ f917 f441 1"/>
                <a:gd name="f1085" fmla="*/ f918 f440 1"/>
                <a:gd name="f1086" fmla="*/ f919 f441 1"/>
                <a:gd name="f1087" fmla="*/ f920 f440 1"/>
                <a:gd name="f1088" fmla="*/ f921 f441 1"/>
                <a:gd name="f1089" fmla="*/ f922 f440 1"/>
                <a:gd name="f1090" fmla="*/ f923 f441 1"/>
                <a:gd name="f1091" fmla="*/ f924 f440 1"/>
                <a:gd name="f1092" fmla="*/ f925 f440 1"/>
                <a:gd name="f1093" fmla="*/ f926 f441 1"/>
                <a:gd name="f1094" fmla="*/ f927 f440 1"/>
                <a:gd name="f1095" fmla="*/ f928 f441 1"/>
                <a:gd name="f1096" fmla="*/ f929 f440 1"/>
                <a:gd name="f1097" fmla="*/ f930 f441 1"/>
                <a:gd name="f1098" fmla="*/ f931 f440 1"/>
                <a:gd name="f1099" fmla="*/ f932 f441 1"/>
                <a:gd name="f1100" fmla="*/ f933 f440 1"/>
                <a:gd name="f1101" fmla="*/ f934 f441 1"/>
                <a:gd name="f1102" fmla="*/ f935 f440 1"/>
                <a:gd name="f1103" fmla="*/ f936 f441 1"/>
                <a:gd name="f1104" fmla="*/ f937 f440 1"/>
                <a:gd name="f1105" fmla="*/ f938 f441 1"/>
                <a:gd name="f1106" fmla="*/ f939 f440 1"/>
                <a:gd name="f1107" fmla="*/ f940 f441 1"/>
                <a:gd name="f1108" fmla="*/ f941 f440 1"/>
                <a:gd name="f1109" fmla="*/ f942 f441 1"/>
                <a:gd name="f1110" fmla="*/ f943 f440 1"/>
                <a:gd name="f1111" fmla="*/ f944 f4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4">
                  <a:pos x="f949" y="f950"/>
                </a:cxn>
                <a:cxn ang="f614">
                  <a:pos x="f949" y="f951"/>
                </a:cxn>
                <a:cxn ang="f614">
                  <a:pos x="f952" y="f953"/>
                </a:cxn>
                <a:cxn ang="f614">
                  <a:pos x="f954" y="f955"/>
                </a:cxn>
                <a:cxn ang="f614">
                  <a:pos x="f956" y="f957"/>
                </a:cxn>
                <a:cxn ang="f614">
                  <a:pos x="f958" y="f959"/>
                </a:cxn>
                <a:cxn ang="f614">
                  <a:pos x="f960" y="f961"/>
                </a:cxn>
                <a:cxn ang="f614">
                  <a:pos x="f962" y="f961"/>
                </a:cxn>
                <a:cxn ang="f614">
                  <a:pos x="f963" y="f964"/>
                </a:cxn>
                <a:cxn ang="f614">
                  <a:pos x="f965" y="f966"/>
                </a:cxn>
                <a:cxn ang="f614">
                  <a:pos x="f967" y="f968"/>
                </a:cxn>
                <a:cxn ang="f614">
                  <a:pos x="f969" y="f970"/>
                </a:cxn>
                <a:cxn ang="f614">
                  <a:pos x="f971" y="f972"/>
                </a:cxn>
                <a:cxn ang="f614">
                  <a:pos x="f973" y="f974"/>
                </a:cxn>
                <a:cxn ang="f614">
                  <a:pos x="f975" y="f976"/>
                </a:cxn>
                <a:cxn ang="f614">
                  <a:pos x="f977" y="f978"/>
                </a:cxn>
                <a:cxn ang="f614">
                  <a:pos x="f979" y="f980"/>
                </a:cxn>
                <a:cxn ang="f614">
                  <a:pos x="f981" y="f982"/>
                </a:cxn>
                <a:cxn ang="f614">
                  <a:pos x="f983" y="f984"/>
                </a:cxn>
                <a:cxn ang="f614">
                  <a:pos x="f949" y="f985"/>
                </a:cxn>
                <a:cxn ang="f614">
                  <a:pos x="f949" y="f986"/>
                </a:cxn>
                <a:cxn ang="f614">
                  <a:pos x="f987" y="f988"/>
                </a:cxn>
                <a:cxn ang="f614">
                  <a:pos x="f989" y="f990"/>
                </a:cxn>
                <a:cxn ang="f614">
                  <a:pos x="f991" y="f992"/>
                </a:cxn>
                <a:cxn ang="f614">
                  <a:pos x="f993" y="f994"/>
                </a:cxn>
                <a:cxn ang="f614">
                  <a:pos x="f995" y="f996"/>
                </a:cxn>
                <a:cxn ang="f614">
                  <a:pos x="f997" y="f998"/>
                </a:cxn>
                <a:cxn ang="f614">
                  <a:pos x="f999" y="f1000"/>
                </a:cxn>
                <a:cxn ang="f614">
                  <a:pos x="f1001" y="f1002"/>
                </a:cxn>
                <a:cxn ang="f614">
                  <a:pos x="f1003" y="f1004"/>
                </a:cxn>
                <a:cxn ang="f614">
                  <a:pos x="f1005" y="f1006"/>
                </a:cxn>
                <a:cxn ang="f614">
                  <a:pos x="f1007" y="f1008"/>
                </a:cxn>
                <a:cxn ang="f614">
                  <a:pos x="f1009" y="f1010"/>
                </a:cxn>
                <a:cxn ang="f614">
                  <a:pos x="f1011" y="f1012"/>
                </a:cxn>
                <a:cxn ang="f614">
                  <a:pos x="f1013" y="f1014"/>
                </a:cxn>
                <a:cxn ang="f614">
                  <a:pos x="f1015" y="f1016"/>
                </a:cxn>
                <a:cxn ang="f614">
                  <a:pos x="f1017" y="f1018"/>
                </a:cxn>
                <a:cxn ang="f614">
                  <a:pos x="f1019" y="f1020"/>
                </a:cxn>
                <a:cxn ang="f614">
                  <a:pos x="f1021" y="f1022"/>
                </a:cxn>
                <a:cxn ang="f614">
                  <a:pos x="f1023" y="f1024"/>
                </a:cxn>
                <a:cxn ang="f614">
                  <a:pos x="f1025" y="f1026"/>
                </a:cxn>
                <a:cxn ang="f614">
                  <a:pos x="f1027" y="f1028"/>
                </a:cxn>
                <a:cxn ang="f614">
                  <a:pos x="f1029" y="f1030"/>
                </a:cxn>
                <a:cxn ang="f614">
                  <a:pos x="f1031" y="f1032"/>
                </a:cxn>
                <a:cxn ang="f614">
                  <a:pos x="f1033" y="f1034"/>
                </a:cxn>
                <a:cxn ang="f614">
                  <a:pos x="f1035" y="f1036"/>
                </a:cxn>
                <a:cxn ang="f614">
                  <a:pos x="f1037" y="f1038"/>
                </a:cxn>
                <a:cxn ang="f614">
                  <a:pos x="f1039" y="f1040"/>
                </a:cxn>
                <a:cxn ang="f614">
                  <a:pos x="f1041" y="f1042"/>
                </a:cxn>
                <a:cxn ang="f614">
                  <a:pos x="f1043" y="f1044"/>
                </a:cxn>
                <a:cxn ang="f614">
                  <a:pos x="f1045" y="f1046"/>
                </a:cxn>
                <a:cxn ang="f614">
                  <a:pos x="f1047" y="f1048"/>
                </a:cxn>
                <a:cxn ang="f614">
                  <a:pos x="f1049" y="f1050"/>
                </a:cxn>
                <a:cxn ang="f614">
                  <a:pos x="f1051" y="f1052"/>
                </a:cxn>
                <a:cxn ang="f614">
                  <a:pos x="f1053" y="f1054"/>
                </a:cxn>
                <a:cxn ang="f614">
                  <a:pos x="f1055" y="f1056"/>
                </a:cxn>
                <a:cxn ang="f614">
                  <a:pos x="f1057" y="f1058"/>
                </a:cxn>
                <a:cxn ang="f614">
                  <a:pos x="f1059" y="f1060"/>
                </a:cxn>
                <a:cxn ang="f614">
                  <a:pos x="f1061" y="f1062"/>
                </a:cxn>
                <a:cxn ang="f614">
                  <a:pos x="f1063" y="f1064"/>
                </a:cxn>
                <a:cxn ang="f614">
                  <a:pos x="f1065" y="f1066"/>
                </a:cxn>
                <a:cxn ang="f614">
                  <a:pos x="f1067" y="f961"/>
                </a:cxn>
                <a:cxn ang="f614">
                  <a:pos x="f1068" y="f961"/>
                </a:cxn>
                <a:cxn ang="f614">
                  <a:pos x="f1069" y="f1070"/>
                </a:cxn>
                <a:cxn ang="f614">
                  <a:pos x="f1071" y="f1072"/>
                </a:cxn>
                <a:cxn ang="f614">
                  <a:pos x="f1073" y="f1074"/>
                </a:cxn>
                <a:cxn ang="f614">
                  <a:pos x="f1075" y="f1076"/>
                </a:cxn>
                <a:cxn ang="f614">
                  <a:pos x="f1077" y="f1078"/>
                </a:cxn>
                <a:cxn ang="f614">
                  <a:pos x="f1079" y="f1080"/>
                </a:cxn>
                <a:cxn ang="f614">
                  <a:pos x="f1081" y="f1082"/>
                </a:cxn>
                <a:cxn ang="f614">
                  <a:pos x="f1083" y="f1084"/>
                </a:cxn>
                <a:cxn ang="f614">
                  <a:pos x="f1085" y="f1086"/>
                </a:cxn>
                <a:cxn ang="f614">
                  <a:pos x="f1087" y="f1088"/>
                </a:cxn>
                <a:cxn ang="f614">
                  <a:pos x="f1089" y="f1090"/>
                </a:cxn>
                <a:cxn ang="f614">
                  <a:pos x="f1091" y="f1038"/>
                </a:cxn>
                <a:cxn ang="f614">
                  <a:pos x="f1092" y="f1093"/>
                </a:cxn>
                <a:cxn ang="f614">
                  <a:pos x="f1094" y="f1095"/>
                </a:cxn>
                <a:cxn ang="f614">
                  <a:pos x="f1096" y="f1097"/>
                </a:cxn>
                <a:cxn ang="f614">
                  <a:pos x="f1098" y="f1099"/>
                </a:cxn>
                <a:cxn ang="f614">
                  <a:pos x="f1100" y="f1101"/>
                </a:cxn>
                <a:cxn ang="f614">
                  <a:pos x="f1102" y="f1103"/>
                </a:cxn>
                <a:cxn ang="f614">
                  <a:pos x="f1104" y="f1105"/>
                </a:cxn>
                <a:cxn ang="f614">
                  <a:pos x="f1106" y="f1107"/>
                </a:cxn>
                <a:cxn ang="f614">
                  <a:pos x="f1108" y="f1109"/>
                </a:cxn>
                <a:cxn ang="f614">
                  <a:pos x="f1110" y="f1111"/>
                </a:cxn>
                <a:cxn ang="f614">
                  <a:pos x="f975" y="f976"/>
                </a:cxn>
              </a:cxnLst>
              <a:rect l="f945" t="f948" r="f946" b="f947"/>
              <a:pathLst>
                <a:path w="6373761" h="6874714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lnTo>
                    <a:pt x="f26" y="f7"/>
                  </a:lnTo>
                  <a:lnTo>
                    <a:pt x="f27" y="f7"/>
                  </a:lnTo>
                  <a:lnTo>
                    <a:pt x="f28" y="f29"/>
                  </a:ln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lnTo>
                    <a:pt x="f48" y="f49"/>
                  </a:lnTo>
                  <a:cubicBezTo>
                    <a:pt x="f50" y="f51"/>
                    <a:pt x="f52" y="f53"/>
                    <a:pt x="f54" y="f55"/>
                  </a:cubicBezTo>
                  <a:close/>
                  <a:moveTo>
                    <a:pt x="f56" y="f57"/>
                  </a:moveTo>
                  <a:cubicBezTo>
                    <a:pt x="f58" y="f59"/>
                    <a:pt x="f60" y="f61"/>
                    <a:pt x="f62" y="f63"/>
                  </a:cubicBezTo>
                  <a:cubicBezTo>
                    <a:pt x="f64" y="f65"/>
                    <a:pt x="f66" y="f67"/>
                    <a:pt x="f68" y="f69"/>
                  </a:cubicBezTo>
                  <a:cubicBezTo>
                    <a:pt x="f70" y="f71"/>
                    <a:pt x="f72" y="f73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lnTo>
                    <a:pt x="f6" y="f82"/>
                  </a:lnTo>
                  <a:lnTo>
                    <a:pt x="f6" y="f83"/>
                  </a:lnTo>
                  <a:lnTo>
                    <a:pt x="f84" y="f85"/>
                  </a:ln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cubicBezTo>
                    <a:pt x="f170" y="f171"/>
                    <a:pt x="f172" y="f173"/>
                    <a:pt x="f174" y="f175"/>
                  </a:cubicBezTo>
                  <a:cubicBezTo>
                    <a:pt x="f176" y="f177"/>
                    <a:pt x="f178" y="f179"/>
                    <a:pt x="f180" y="f181"/>
                  </a:cubicBezTo>
                  <a:cubicBezTo>
                    <a:pt x="f182" y="f183"/>
                    <a:pt x="f184" y="f185"/>
                    <a:pt x="f186" y="f187"/>
                  </a:cubicBezTo>
                  <a:cubicBezTo>
                    <a:pt x="f188" y="f189"/>
                    <a:pt x="f190" y="f191"/>
                    <a:pt x="f192" y="f193"/>
                  </a:cubicBezTo>
                  <a:cubicBezTo>
                    <a:pt x="f194" y="f195"/>
                    <a:pt x="f196" y="f197"/>
                    <a:pt x="f198" y="f199"/>
                  </a:cubicBezTo>
                  <a:lnTo>
                    <a:pt x="f200" y="f201"/>
                  </a:lnTo>
                  <a:lnTo>
                    <a:pt x="f202" y="f203"/>
                  </a:lnTo>
                  <a:cubicBezTo>
                    <a:pt x="f204" y="f205"/>
                    <a:pt x="f206" y="f207"/>
                    <a:pt x="f208" y="f209"/>
                  </a:cubicBezTo>
                  <a:cubicBezTo>
                    <a:pt x="f210" y="f211"/>
                    <a:pt x="f212" y="f213"/>
                    <a:pt x="f214" y="f215"/>
                  </a:cubicBezTo>
                  <a:cubicBezTo>
                    <a:pt x="f216" y="f217"/>
                    <a:pt x="f218" y="f219"/>
                    <a:pt x="f220" y="f221"/>
                  </a:cubicBezTo>
                  <a:cubicBezTo>
                    <a:pt x="f222" y="f223"/>
                    <a:pt x="f224" y="f225"/>
                    <a:pt x="f226" y="f227"/>
                  </a:cubicBezTo>
                  <a:cubicBezTo>
                    <a:pt x="f228" y="f229"/>
                    <a:pt x="f230" y="f231"/>
                    <a:pt x="f232" y="f233"/>
                  </a:cubicBezTo>
                  <a:cubicBezTo>
                    <a:pt x="f234" y="f235"/>
                    <a:pt x="f236" y="f237"/>
                    <a:pt x="f238" y="f239"/>
                  </a:cubicBezTo>
                  <a:cubicBezTo>
                    <a:pt x="f240" y="f241"/>
                    <a:pt x="f242" y="f243"/>
                    <a:pt x="f244" y="f245"/>
                  </a:cubicBezTo>
                  <a:cubicBezTo>
                    <a:pt x="f246" y="f247"/>
                    <a:pt x="f248" y="f249"/>
                    <a:pt x="f250" y="f251"/>
                  </a:cubicBezTo>
                  <a:cubicBezTo>
                    <a:pt x="f252" y="f253"/>
                    <a:pt x="f254" y="f255"/>
                    <a:pt x="f256" y="f257"/>
                  </a:cubicBezTo>
                  <a:cubicBezTo>
                    <a:pt x="f258" y="f259"/>
                    <a:pt x="f260" y="f261"/>
                    <a:pt x="f262" y="f263"/>
                  </a:cubicBezTo>
                  <a:cubicBezTo>
                    <a:pt x="f264" y="f265"/>
                    <a:pt x="f266" y="f267"/>
                    <a:pt x="f268" y="f269"/>
                  </a:cubicBezTo>
                  <a:cubicBezTo>
                    <a:pt x="f270" y="f271"/>
                    <a:pt x="f272" y="f273"/>
                    <a:pt x="f274" y="f275"/>
                  </a:cubicBezTo>
                  <a:cubicBezTo>
                    <a:pt x="f276" y="f277"/>
                    <a:pt x="f278" y="f279"/>
                    <a:pt x="f280" y="f281"/>
                  </a:cubicBez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7"/>
                  </a:lnTo>
                  <a:lnTo>
                    <a:pt x="f313" y="f7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ubicBezTo>
                    <a:pt x="f322" y="f323"/>
                    <a:pt x="f324" y="f325"/>
                    <a:pt x="f326" y="f327"/>
                  </a:cubicBezTo>
                  <a:cubicBezTo>
                    <a:pt x="f328" y="f329"/>
                    <a:pt x="f330" y="f331"/>
                    <a:pt x="f332" y="f333"/>
                  </a:cubicBezTo>
                  <a:cubicBezTo>
                    <a:pt x="f334" y="f335"/>
                    <a:pt x="f336" y="f337"/>
                    <a:pt x="f338" y="f339"/>
                  </a:cubicBezTo>
                  <a:cubicBezTo>
                    <a:pt x="f340" y="f341"/>
                    <a:pt x="f342" y="f343"/>
                    <a:pt x="f344" y="f345"/>
                  </a:cubicBezTo>
                  <a:lnTo>
                    <a:pt x="f346" y="f347"/>
                  </a:lnTo>
                  <a:cubicBezTo>
                    <a:pt x="f348" y="f349"/>
                    <a:pt x="f350" y="f351"/>
                    <a:pt x="f352" y="f353"/>
                  </a:cubicBezTo>
                  <a:cubicBezTo>
                    <a:pt x="f354" y="f355"/>
                    <a:pt x="f356" y="f357"/>
                    <a:pt x="f358" y="f359"/>
                  </a:cubicBezTo>
                  <a:cubicBezTo>
                    <a:pt x="f360" y="f361"/>
                    <a:pt x="f362" y="f363"/>
                    <a:pt x="f364" y="f365"/>
                  </a:cubicBezTo>
                  <a:cubicBezTo>
                    <a:pt x="f366" y="f367"/>
                    <a:pt x="f368" y="f369"/>
                    <a:pt x="f370" y="f371"/>
                  </a:cubicBezTo>
                  <a:cubicBezTo>
                    <a:pt x="f372" y="f373"/>
                    <a:pt x="f5" y="f374"/>
                    <a:pt x="f5" y="f227"/>
                  </a:cubicBezTo>
                  <a:cubicBezTo>
                    <a:pt x="f375" y="f376"/>
                    <a:pt x="f377" y="f378"/>
                    <a:pt x="f379" y="f380"/>
                  </a:cubicBezTo>
                  <a:cubicBezTo>
                    <a:pt x="f381" y="f382"/>
                    <a:pt x="f383" y="f384"/>
                    <a:pt x="f385" y="f386"/>
                  </a:cubicBezTo>
                  <a:cubicBezTo>
                    <a:pt x="f387" y="f388"/>
                    <a:pt x="f389" y="f390"/>
                    <a:pt x="f391" y="f392"/>
                  </a:cubicBezTo>
                  <a:cubicBezTo>
                    <a:pt x="f393" y="f394"/>
                    <a:pt x="f395" y="f396"/>
                    <a:pt x="f397" y="f398"/>
                  </a:cubicBezTo>
                  <a:cubicBezTo>
                    <a:pt x="f399" y="f400"/>
                    <a:pt x="f401" y="f402"/>
                    <a:pt x="f403" y="f404"/>
                  </a:cubicBezTo>
                  <a:cubicBezTo>
                    <a:pt x="f405" y="f406"/>
                    <a:pt x="f407" y="f408"/>
                    <a:pt x="f409" y="f410"/>
                  </a:cubicBezTo>
                  <a:cubicBezTo>
                    <a:pt x="f411" y="f412"/>
                    <a:pt x="f413" y="f414"/>
                    <a:pt x="f415" y="f416"/>
                  </a:cubicBezTo>
                  <a:cubicBezTo>
                    <a:pt x="f417" y="f418"/>
                    <a:pt x="f419" y="f420"/>
                    <a:pt x="f421" y="f422"/>
                  </a:cubicBezTo>
                  <a:cubicBezTo>
                    <a:pt x="f423" y="f424"/>
                    <a:pt x="f425" y="f426"/>
                    <a:pt x="f427" y="f428"/>
                  </a:cubicBezTo>
                  <a:cubicBezTo>
                    <a:pt x="f429" y="f430"/>
                    <a:pt x="f431" y="f432"/>
                    <a:pt x="f433" y="f434"/>
                  </a:cubicBezTo>
                  <a:cubicBezTo>
                    <a:pt x="f435" y="f436"/>
                    <a:pt x="f437" y="f438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631CE8E2-4579-CB2A-0AAC-84E6F469DB5A}"/>
                </a:ext>
              </a:extLst>
            </p:cNvPr>
            <p:cNvSpPr/>
            <p:nvPr/>
          </p:nvSpPr>
          <p:spPr>
            <a:xfrm>
              <a:off x="5865272" y="296677"/>
              <a:ext cx="6326724" cy="65613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6724"/>
                <a:gd name="f7" fmla="val 6561326"/>
                <a:gd name="f8" fmla="val 5020808"/>
                <a:gd name="f9" fmla="val 5698632"/>
                <a:gd name="f10" fmla="val 6067438"/>
                <a:gd name="f11" fmla="val 5902509"/>
                <a:gd name="f12" fmla="val 5977868"/>
                <a:gd name="f13" fmla="val 5970407"/>
                <a:gd name="f14" fmla="val 5888364"/>
                <a:gd name="f15" fmla="val 6036453"/>
                <a:gd name="f16" fmla="val 5799974"/>
                <a:gd name="f17" fmla="val 6102017"/>
                <a:gd name="f18" fmla="val 5665258"/>
                <a:gd name="f19" fmla="val 6202100"/>
                <a:gd name="f20" fmla="val 5619654"/>
                <a:gd name="f21" fmla="val 6235719"/>
                <a:gd name="f22" fmla="val 5573656"/>
                <a:gd name="f23" fmla="val 6269596"/>
                <a:gd name="f24" fmla="val 5526873"/>
                <a:gd name="f25" fmla="val 6302828"/>
                <a:gd name="f26" fmla="val 5480220"/>
                <a:gd name="f27" fmla="val 6336189"/>
                <a:gd name="f28" fmla="val 5433044"/>
                <a:gd name="f29" fmla="val 6369423"/>
                <a:gd name="f30" fmla="val 5385080"/>
                <a:gd name="f31" fmla="val 6402268"/>
                <a:gd name="f32" fmla="val 5336988"/>
                <a:gd name="f33" fmla="val 6434857"/>
                <a:gd name="f34" fmla="val 5288500"/>
                <a:gd name="f35" fmla="val 6467187"/>
                <a:gd name="f36" fmla="val 5238833"/>
                <a:gd name="f37" fmla="val 6498875"/>
                <a:gd name="f38" fmla="val 5138040"/>
                <a:gd name="f39" fmla="val 3946072"/>
                <a:gd name="f40" fmla="val 3976009"/>
                <a:gd name="f41" fmla="val 6555242"/>
                <a:gd name="f42" fmla="val 4123712"/>
                <a:gd name="f43" fmla="val 6519227"/>
                <a:gd name="f44" fmla="val 4266863"/>
                <a:gd name="f45" fmla="val 6466383"/>
                <a:gd name="f46" fmla="val 4404855"/>
                <a:gd name="f47" fmla="val 6399048"/>
                <a:gd name="f48" fmla="val 4589500"/>
                <a:gd name="f49" fmla="val 6310299"/>
                <a:gd name="f50" fmla="val 4765232"/>
                <a:gd name="f51" fmla="val 6196690"/>
                <a:gd name="f52" fmla="val 4938868"/>
                <a:gd name="f53" fmla="val 6072132"/>
                <a:gd name="f54" fmla="val 4982245"/>
                <a:gd name="f55" fmla="val 6041089"/>
                <a:gd name="f56" fmla="val 5025359"/>
                <a:gd name="f57" fmla="val 6008630"/>
                <a:gd name="f58" fmla="val 5068342"/>
                <a:gd name="f59" fmla="val 5976042"/>
                <a:gd name="f60" fmla="val 5111588"/>
                <a:gd name="f61" fmla="val 5943453"/>
                <a:gd name="f62" fmla="val 5154702"/>
                <a:gd name="f63" fmla="val 5910349"/>
                <a:gd name="f64" fmla="val 5197816"/>
                <a:gd name="f65" fmla="val 5876730"/>
                <a:gd name="f66" fmla="val 5460039"/>
                <a:gd name="f67" fmla="val 5670637"/>
                <a:gd name="f68" fmla="val 5639966"/>
                <a:gd name="f69" fmla="val 5530365"/>
                <a:gd name="f70" fmla="val 5821596"/>
                <a:gd name="f71" fmla="val 5399753"/>
                <a:gd name="f72" fmla="val 5999033"/>
                <a:gd name="f73" fmla="val 5271718"/>
                <a:gd name="f74" fmla="val 6087686"/>
                <a:gd name="f75" fmla="val 5207700"/>
                <a:gd name="f76" fmla="val 6174667"/>
                <a:gd name="f77" fmla="val 5143360"/>
                <a:gd name="f78" fmla="val 6258766"/>
                <a:gd name="f79" fmla="val 5077603"/>
                <a:gd name="f80" fmla="val 4139342"/>
                <a:gd name="f81" fmla="val 440"/>
                <a:gd name="f82" fmla="val 4198237"/>
                <a:gd name="f83" fmla="val 1301"/>
                <a:gd name="f84" fmla="val 4257068"/>
                <a:gd name="f85" fmla="val 3427"/>
                <a:gd name="f86" fmla="val 4315744"/>
                <a:gd name="f87" fmla="val 6808"/>
                <a:gd name="f88" fmla="val 4550841"/>
                <a:gd name="f89" fmla="val 20849"/>
                <a:gd name="f90" fmla="val 4785806"/>
                <a:gd name="f91" fmla="val 55240"/>
                <a:gd name="f92" fmla="val 5015400"/>
                <a:gd name="f93" fmla="val 113591"/>
                <a:gd name="f94" fmla="val 5244992"/>
                <a:gd name="f95" fmla="val 171812"/>
                <a:gd name="f96" fmla="val 5469212"/>
                <a:gd name="f97" fmla="val 254249"/>
                <a:gd name="f98" fmla="val 5681114"/>
                <a:gd name="f99" fmla="val 361418"/>
                <a:gd name="f100" fmla="val 5892754"/>
                <a:gd name="f101" fmla="val 468586"/>
                <a:gd name="f102" fmla="val 6093124"/>
                <a:gd name="f103" fmla="val 599584"/>
                <a:gd name="f104" fmla="val 6270952"/>
                <a:gd name="f105" fmla="val 755441"/>
                <a:gd name="f106" fmla="val 807432"/>
                <a:gd name="f107" fmla="val 1231565"/>
                <a:gd name="f108" fmla="val 6302093"/>
                <a:gd name="f109" fmla="val 1203002"/>
                <a:gd name="f110" fmla="val 6227937"/>
                <a:gd name="f111" fmla="val 1127247"/>
                <a:gd name="f112" fmla="val 6149211"/>
                <a:gd name="f113" fmla="val 1056081"/>
                <a:gd name="f114" fmla="val 6066914"/>
                <a:gd name="f115" fmla="val 989616"/>
                <a:gd name="f116" fmla="val 5902714"/>
                <a:gd name="f117" fmla="val 856299"/>
                <a:gd name="f118" fmla="val 5724360"/>
                <a:gd name="f119" fmla="val 740371"/>
                <a:gd name="f120" fmla="val 5533688"/>
                <a:gd name="f121" fmla="val 647242"/>
                <a:gd name="f122" fmla="val 5343146"/>
                <a:gd name="f123" fmla="val 553857"/>
                <a:gd name="f124" fmla="val 5141466"/>
                <a:gd name="f125" fmla="val 482239"/>
                <a:gd name="f126" fmla="val 4933626"/>
                <a:gd name="f127" fmla="val 432262"/>
                <a:gd name="f128" fmla="val 4725788"/>
                <a:gd name="f129" fmla="val 382156"/>
                <a:gd name="f130" fmla="val 4512182"/>
                <a:gd name="f131" fmla="val 353303"/>
                <a:gd name="f132" fmla="val 4296873"/>
                <a:gd name="f133" fmla="val 343126"/>
                <a:gd name="f134" fmla="val 4081172"/>
                <a:gd name="f135" fmla="val 332435"/>
                <a:gd name="f136" fmla="val 3865732"/>
                <a:gd name="f137" fmla="val 339520"/>
                <a:gd name="f138" fmla="val 3651602"/>
                <a:gd name="f139" fmla="val 365797"/>
                <a:gd name="f140" fmla="val 3437604"/>
                <a:gd name="f141" fmla="val 392202"/>
                <a:gd name="f142" fmla="val 3225572"/>
                <a:gd name="f143" fmla="val 436384"/>
                <a:gd name="f144" fmla="val 3018256"/>
                <a:gd name="f145" fmla="val 496666"/>
                <a:gd name="f146" fmla="val 2810809"/>
                <a:gd name="f147" fmla="val 556691"/>
                <a:gd name="f148" fmla="val 2608474"/>
                <a:gd name="f149" fmla="val 634362"/>
                <a:gd name="f150" fmla="val 2412429"/>
                <a:gd name="f151" fmla="val 724399"/>
                <a:gd name="f152" fmla="val 2019160"/>
                <a:gd name="f153" fmla="val 902541"/>
                <a:gd name="f154" fmla="val 1651969"/>
                <a:gd name="f155" fmla="val 1138775"/>
                <a:gd name="f156" fmla="val 1329857"/>
                <a:gd name="f157" fmla="val 1424086"/>
                <a:gd name="f158" fmla="val 1169326"/>
                <a:gd name="f159" fmla="val 1567192"/>
                <a:gd name="f160" fmla="val 1020588"/>
                <a:gd name="f161" fmla="val 1723307"/>
                <a:gd name="f162" fmla="val 887314"/>
                <a:gd name="f163" fmla="val 1891015"/>
                <a:gd name="f164" fmla="val 753778"/>
                <a:gd name="f165" fmla="val 2058466"/>
                <a:gd name="f166" fmla="val 635967"/>
                <a:gd name="f167" fmla="val 2238026"/>
                <a:gd name="f168" fmla="val 537420"/>
                <a:gd name="f169" fmla="val 2427245"/>
                <a:gd name="f170" fmla="val 438874"/>
                <a:gd name="f171" fmla="val 2616335"/>
                <a:gd name="f172" fmla="val 356839"/>
                <a:gd name="f173" fmla="val 2814313"/>
                <a:gd name="f174" fmla="val 299965"/>
                <a:gd name="f175" fmla="val 3020021"/>
                <a:gd name="f176" fmla="val 242961"/>
                <a:gd name="f177" fmla="val 3225212"/>
                <a:gd name="f178" fmla="val 213474"/>
                <a:gd name="f179" fmla="val 3438518"/>
                <a:gd name="f180" fmla="val 213606"/>
                <a:gd name="f181" fmla="val 3651953"/>
                <a:gd name="f182" fmla="val 214785"/>
                <a:gd name="f183" fmla="val 3756804"/>
                <a:gd name="f184" fmla="val 225269"/>
                <a:gd name="f185" fmla="val 3860881"/>
                <a:gd name="f186" fmla="val 250036"/>
                <a:gd name="f187" fmla="val 3961352"/>
                <a:gd name="f188" fmla="val 274412"/>
                <a:gd name="f189" fmla="val 4061950"/>
                <a:gd name="f190" fmla="val 312284"/>
                <a:gd name="f191" fmla="val 4158171"/>
                <a:gd name="f192" fmla="val 357625"/>
                <a:gd name="f193" fmla="val 4250783"/>
                <a:gd name="f194" fmla="val 380558"/>
                <a:gd name="f195" fmla="val 4297025"/>
                <a:gd name="f196" fmla="val 405982"/>
                <a:gd name="f197" fmla="val 4342366"/>
                <a:gd name="f198" fmla="val 432715"/>
                <a:gd name="f199" fmla="val 4387063"/>
                <a:gd name="f200" fmla="val 459841"/>
                <a:gd name="f201" fmla="val 4431630"/>
                <a:gd name="f202" fmla="val 488803"/>
                <a:gd name="f203" fmla="val 4475554"/>
                <a:gd name="f204" fmla="val 518943"/>
                <a:gd name="f205" fmla="val 4518962"/>
                <a:gd name="f206" fmla="val 580011"/>
                <a:gd name="f207" fmla="val 4605521"/>
                <a:gd name="f208" fmla="val 647893"/>
                <a:gd name="f209" fmla="val 4689504"/>
                <a:gd name="f210" fmla="val 718133"/>
                <a:gd name="f211" fmla="val 4773874"/>
                <a:gd name="f212" fmla="val 788374"/>
                <a:gd name="f213" fmla="val 4858372"/>
                <a:gd name="f214" fmla="val 861760"/>
                <a:gd name="f215" fmla="val 4942871"/>
                <a:gd name="f216" fmla="val 933704"/>
                <a:gd name="f217" fmla="val 5030717"/>
                <a:gd name="f218" fmla="val 969742"/>
                <a:gd name="f219" fmla="val 5074512"/>
                <a:gd name="f220" fmla="val 1005387"/>
                <a:gd name="f221" fmla="val 5119337"/>
                <a:gd name="f222" fmla="val 1040900"/>
                <a:gd name="f223" fmla="val 5164806"/>
                <a:gd name="f224" fmla="val 1092401"/>
                <a:gd name="f225" fmla="val 5230628"/>
                <a:gd name="f226" fmla="val 1109306"/>
                <a:gd name="f227" fmla="val 5251624"/>
                <a:gd name="f228" fmla="val 1125425"/>
                <a:gd name="f229" fmla="val 5273135"/>
                <a:gd name="f230" fmla="val 1142854"/>
                <a:gd name="f231" fmla="val 5293615"/>
                <a:gd name="f232" fmla="val 1278880"/>
                <a:gd name="f233" fmla="val 5460293"/>
                <a:gd name="f234" fmla="val 1426438"/>
                <a:gd name="f235" fmla="val 5613704"/>
                <a:gd name="f236" fmla="val 1576354"/>
                <a:gd name="f237" fmla="val 5759128"/>
                <a:gd name="f238" fmla="val 1651706"/>
                <a:gd name="f239" fmla="val 5831519"/>
                <a:gd name="f240" fmla="val 1728368"/>
                <a:gd name="f241" fmla="val 5901461"/>
                <a:gd name="f242" fmla="val 1806865"/>
                <a:gd name="f243" fmla="val 5968571"/>
                <a:gd name="f244" fmla="val 1885362"/>
                <a:gd name="f245" fmla="val 6035680"/>
                <a:gd name="f246" fmla="val 1965299"/>
                <a:gd name="f247" fmla="val 6100599"/>
                <a:gd name="f248" fmla="val 2048253"/>
                <a:gd name="f249" fmla="val 6161654"/>
                <a:gd name="f250" fmla="val 2213502"/>
                <a:gd name="f251" fmla="val 6284022"/>
                <a:gd name="f252" fmla="val 2391724"/>
                <a:gd name="f253" fmla="val 6393380"/>
                <a:gd name="f254" fmla="val 2587506"/>
                <a:gd name="f255" fmla="val 6467059"/>
                <a:gd name="f256" fmla="val 2685137"/>
                <a:gd name="f257" fmla="val 6503898"/>
                <a:gd name="f258" fmla="val 2786304"/>
                <a:gd name="f259" fmla="val 6532106"/>
                <a:gd name="f260" fmla="val 2889176"/>
                <a:gd name="f261" fmla="val 6553360"/>
                <a:gd name="f262" fmla="val 2929698"/>
                <a:gd name="f263" fmla="val 1816374"/>
                <a:gd name="f264" fmla="val 1787601"/>
                <a:gd name="f265" fmla="val 6545761"/>
                <a:gd name="f266" fmla="val 1577272"/>
                <a:gd name="f267" fmla="val 6422749"/>
                <a:gd name="f268" fmla="val 1389483"/>
                <a:gd name="f269" fmla="val 6266761"/>
                <a:gd name="f270" fmla="val 1225544"/>
                <a:gd name="f271" fmla="val 6094158"/>
                <a:gd name="f272" fmla="val 1143116"/>
                <a:gd name="f273" fmla="val 6007986"/>
                <a:gd name="f274" fmla="val 1068158"/>
                <a:gd name="f275" fmla="val 5916274"/>
                <a:gd name="f276" fmla="val 997654"/>
                <a:gd name="f277" fmla="val 5822374"/>
                <a:gd name="f278" fmla="val 927546"/>
                <a:gd name="f279" fmla="val 5728086"/>
                <a:gd name="f280" fmla="val 860842"/>
                <a:gd name="f281" fmla="val 5632381"/>
                <a:gd name="f282" fmla="val 798596"/>
                <a:gd name="f283" fmla="val 5534615"/>
                <a:gd name="f284" fmla="val 782608"/>
                <a:gd name="f285" fmla="val 5510399"/>
                <a:gd name="f286" fmla="val 767537"/>
                <a:gd name="f287" fmla="val 5485797"/>
                <a:gd name="f288" fmla="val 752075"/>
                <a:gd name="f289" fmla="val 5461324"/>
                <a:gd name="f290" fmla="val 707650"/>
                <a:gd name="f291" fmla="val 5390221"/>
                <a:gd name="f292" fmla="val 679213"/>
                <a:gd name="f293" fmla="val 5344237"/>
                <a:gd name="f294" fmla="val 649728"/>
                <a:gd name="f295" fmla="val 5298638"/>
                <a:gd name="f296" fmla="val 619980"/>
                <a:gd name="f297" fmla="val 5252396"/>
                <a:gd name="f298" fmla="val 438349"/>
                <a:gd name="f299" fmla="val 4970822"/>
                <a:gd name="f300" fmla="val 377413"/>
                <a:gd name="f301" fmla="val 4874860"/>
                <a:gd name="f302" fmla="val 317263"/>
                <a:gd name="f303" fmla="val 4776064"/>
                <a:gd name="f304" fmla="val 261044"/>
                <a:gd name="f305" fmla="val 4673145"/>
                <a:gd name="f306" fmla="val 233000"/>
                <a:gd name="f307" fmla="val 4621622"/>
                <a:gd name="f308" fmla="val 205874"/>
                <a:gd name="f309" fmla="val 4569197"/>
                <a:gd name="f310" fmla="val 181107"/>
                <a:gd name="f311" fmla="val 4515356"/>
                <a:gd name="f312" fmla="val 156470"/>
                <a:gd name="f313" fmla="val 4461385"/>
                <a:gd name="f314" fmla="val 133537"/>
                <a:gd name="f315" fmla="val 4406385"/>
                <a:gd name="f316" fmla="val 113224"/>
                <a:gd name="f317" fmla="val 4350223"/>
                <a:gd name="f318" fmla="val 93305"/>
                <a:gd name="f319" fmla="val 4293934"/>
                <a:gd name="f320" fmla="val 75614"/>
                <a:gd name="f321" fmla="val 4236872"/>
                <a:gd name="f322" fmla="val 61199"/>
                <a:gd name="f323" fmla="val 4178908"/>
                <a:gd name="f324" fmla="val 54385"/>
                <a:gd name="f325" fmla="val 4149927"/>
                <a:gd name="f326" fmla="val 47440"/>
                <a:gd name="f327" fmla="val 4120815"/>
                <a:gd name="f328" fmla="val 41804"/>
                <a:gd name="f329" fmla="val 4091577"/>
                <a:gd name="f330" fmla="val 33287"/>
                <a:gd name="f331" fmla="val 4047781"/>
                <a:gd name="f332" fmla="val 26209"/>
                <a:gd name="f333" fmla="val 4003858"/>
                <a:gd name="f334" fmla="val 7732"/>
                <a:gd name="f335" fmla="val 3886643"/>
                <a:gd name="f336" fmla="val 3768783"/>
                <a:gd name="f337" fmla="val 524"/>
                <a:gd name="f338" fmla="val 3422031"/>
                <a:gd name="f339" fmla="val 25030"/>
                <a:gd name="f340" fmla="val 3192109"/>
                <a:gd name="f341" fmla="val 72731"/>
                <a:gd name="f342" fmla="val 2966307"/>
                <a:gd name="f343" fmla="val 120301"/>
                <a:gd name="f344" fmla="val 2740634"/>
                <a:gd name="f345" fmla="val 193163"/>
                <a:gd name="f346" fmla="val 2519343"/>
                <a:gd name="f347" fmla="val 291316"/>
                <a:gd name="f348" fmla="val 2309385"/>
                <a:gd name="f349" fmla="val 488540"/>
                <a:gd name="f350" fmla="val 1889469"/>
                <a:gd name="f351" fmla="val 774352"/>
                <a:gd name="f352" fmla="val 1513736"/>
                <a:gd name="f353" fmla="val 1110878"/>
                <a:gd name="f354" fmla="val 1193776"/>
                <a:gd name="f355" fmla="val 1279535"/>
                <a:gd name="f356" fmla="val 1033797"/>
                <a:gd name="f357" fmla="val 1461821"/>
                <a:gd name="f358" fmla="val 887856"/>
                <a:gd name="f359" fmla="val 1654327"/>
                <a:gd name="f360" fmla="val 756730"/>
                <a:gd name="f361" fmla="val 1847096"/>
                <a:gd name="f362" fmla="val 625732"/>
                <a:gd name="f363" fmla="val 2049956"/>
                <a:gd name="f364" fmla="val 509031"/>
                <a:gd name="f365" fmla="val 2261727"/>
                <a:gd name="f366" fmla="val 409720"/>
                <a:gd name="f367" fmla="val 2685792"/>
                <a:gd name="f368" fmla="val 212515"/>
                <a:gd name="f369" fmla="val 3142357"/>
                <a:gd name="f370" fmla="val 82162"/>
                <a:gd name="f371" fmla="val 3610060"/>
                <a:gd name="f372" fmla="val 27032"/>
                <a:gd name="f373" fmla="val 3785399"/>
                <a:gd name="f374" fmla="val 6647"/>
                <a:gd name="f375" fmla="val 3962657"/>
                <a:gd name="f376" fmla="val -2144"/>
                <a:gd name="f377" fmla="+- 0 0 -90"/>
                <a:gd name="f378" fmla="*/ f3 1 6326724"/>
                <a:gd name="f379" fmla="*/ f4 1 6561326"/>
                <a:gd name="f380" fmla="val f5"/>
                <a:gd name="f381" fmla="val f6"/>
                <a:gd name="f382" fmla="val f7"/>
                <a:gd name="f383" fmla="*/ f377 f0 1"/>
                <a:gd name="f384" fmla="+- f382 0 f380"/>
                <a:gd name="f385" fmla="+- f381 0 f380"/>
                <a:gd name="f386" fmla="*/ f383 1 f2"/>
                <a:gd name="f387" fmla="*/ f385 1 6326724"/>
                <a:gd name="f388" fmla="*/ f384 1 6561326"/>
                <a:gd name="f389" fmla="*/ 6326724 f385 1"/>
                <a:gd name="f390" fmla="*/ 5020808 f384 1"/>
                <a:gd name="f391" fmla="*/ 5698632 f384 1"/>
                <a:gd name="f392" fmla="*/ 6067438 f385 1"/>
                <a:gd name="f393" fmla="*/ 5902509 f384 1"/>
                <a:gd name="f394" fmla="*/ 5799974 f385 1"/>
                <a:gd name="f395" fmla="*/ 6102017 f384 1"/>
                <a:gd name="f396" fmla="*/ 5665258 f385 1"/>
                <a:gd name="f397" fmla="*/ 6202100 f384 1"/>
                <a:gd name="f398" fmla="*/ 5526873 f385 1"/>
                <a:gd name="f399" fmla="*/ 6302828 f384 1"/>
                <a:gd name="f400" fmla="*/ 5385080 f385 1"/>
                <a:gd name="f401" fmla="*/ 6402268 f384 1"/>
                <a:gd name="f402" fmla="*/ 5238833 f385 1"/>
                <a:gd name="f403" fmla="*/ 6498875 f384 1"/>
                <a:gd name="f404" fmla="*/ 5138040 f385 1"/>
                <a:gd name="f405" fmla="*/ 6561326 f384 1"/>
                <a:gd name="f406" fmla="*/ 3946072 f385 1"/>
                <a:gd name="f407" fmla="*/ 3976009 f385 1"/>
                <a:gd name="f408" fmla="*/ 6555242 f384 1"/>
                <a:gd name="f409" fmla="*/ 4404855 f385 1"/>
                <a:gd name="f410" fmla="*/ 6399048 f384 1"/>
                <a:gd name="f411" fmla="*/ 4938868 f385 1"/>
                <a:gd name="f412" fmla="*/ 6072132 f384 1"/>
                <a:gd name="f413" fmla="*/ 5068342 f385 1"/>
                <a:gd name="f414" fmla="*/ 5976042 f384 1"/>
                <a:gd name="f415" fmla="*/ 5197816 f385 1"/>
                <a:gd name="f416" fmla="*/ 5876730 f384 1"/>
                <a:gd name="f417" fmla="*/ 5460039 f385 1"/>
                <a:gd name="f418" fmla="*/ 5670637 f384 1"/>
                <a:gd name="f419" fmla="*/ 5999033 f385 1"/>
                <a:gd name="f420" fmla="*/ 5271718 f384 1"/>
                <a:gd name="f421" fmla="*/ 6258766 f385 1"/>
                <a:gd name="f422" fmla="*/ 5077603 f384 1"/>
                <a:gd name="f423" fmla="*/ 4139342 f385 1"/>
                <a:gd name="f424" fmla="*/ 440 f384 1"/>
                <a:gd name="f425" fmla="*/ 4315744 f385 1"/>
                <a:gd name="f426" fmla="*/ 6808 f384 1"/>
                <a:gd name="f427" fmla="*/ 5015400 f385 1"/>
                <a:gd name="f428" fmla="*/ 113591 f384 1"/>
                <a:gd name="f429" fmla="*/ 5681114 f385 1"/>
                <a:gd name="f430" fmla="*/ 361418 f384 1"/>
                <a:gd name="f431" fmla="*/ 6270952 f385 1"/>
                <a:gd name="f432" fmla="*/ 755441 f384 1"/>
                <a:gd name="f433" fmla="*/ 807432 f384 1"/>
                <a:gd name="f434" fmla="*/ 1231565 f384 1"/>
                <a:gd name="f435" fmla="*/ 6302093 f385 1"/>
                <a:gd name="f436" fmla="*/ 1203002 f384 1"/>
                <a:gd name="f437" fmla="*/ 6066914 f385 1"/>
                <a:gd name="f438" fmla="*/ 989616 f384 1"/>
                <a:gd name="f439" fmla="*/ 5533688 f385 1"/>
                <a:gd name="f440" fmla="*/ 647242 f384 1"/>
                <a:gd name="f441" fmla="*/ 4933626 f385 1"/>
                <a:gd name="f442" fmla="*/ 432262 f384 1"/>
                <a:gd name="f443" fmla="*/ 4296873 f385 1"/>
                <a:gd name="f444" fmla="*/ 343126 f384 1"/>
                <a:gd name="f445" fmla="*/ 3651602 f385 1"/>
                <a:gd name="f446" fmla="*/ 365797 f384 1"/>
                <a:gd name="f447" fmla="*/ 3018256 f385 1"/>
                <a:gd name="f448" fmla="*/ 496666 f384 1"/>
                <a:gd name="f449" fmla="*/ 2412429 f385 1"/>
                <a:gd name="f450" fmla="*/ 724399 f384 1"/>
                <a:gd name="f451" fmla="*/ 1329857 f385 1"/>
                <a:gd name="f452" fmla="*/ 1424086 f384 1"/>
                <a:gd name="f453" fmla="*/ 887314 f385 1"/>
                <a:gd name="f454" fmla="*/ 1891015 f384 1"/>
                <a:gd name="f455" fmla="*/ 537420 f385 1"/>
                <a:gd name="f456" fmla="*/ 2427245 f384 1"/>
                <a:gd name="f457" fmla="*/ 299965 f385 1"/>
                <a:gd name="f458" fmla="*/ 3020021 f384 1"/>
                <a:gd name="f459" fmla="*/ 213606 f385 1"/>
                <a:gd name="f460" fmla="*/ 3651953 f384 1"/>
                <a:gd name="f461" fmla="*/ 250036 f385 1"/>
                <a:gd name="f462" fmla="*/ 3961352 f384 1"/>
                <a:gd name="f463" fmla="*/ 357625 f385 1"/>
                <a:gd name="f464" fmla="*/ 4250783 f384 1"/>
                <a:gd name="f465" fmla="*/ 432715 f385 1"/>
                <a:gd name="f466" fmla="*/ 4387063 f384 1"/>
                <a:gd name="f467" fmla="*/ 518943 f385 1"/>
                <a:gd name="f468" fmla="*/ 4518962 f384 1"/>
                <a:gd name="f469" fmla="*/ 718133 f385 1"/>
                <a:gd name="f470" fmla="*/ 4773874 f384 1"/>
                <a:gd name="f471" fmla="*/ 933704 f385 1"/>
                <a:gd name="f472" fmla="*/ 5030717 f384 1"/>
                <a:gd name="f473" fmla="*/ 1040900 f385 1"/>
                <a:gd name="f474" fmla="*/ 5164806 f384 1"/>
                <a:gd name="f475" fmla="*/ 1092401 f385 1"/>
                <a:gd name="f476" fmla="*/ 5230628 f384 1"/>
                <a:gd name="f477" fmla="*/ 1142854 f385 1"/>
                <a:gd name="f478" fmla="*/ 5293615 f384 1"/>
                <a:gd name="f479" fmla="*/ 1576354 f385 1"/>
                <a:gd name="f480" fmla="*/ 5759128 f384 1"/>
                <a:gd name="f481" fmla="*/ 1806865 f385 1"/>
                <a:gd name="f482" fmla="*/ 5968571 f384 1"/>
                <a:gd name="f483" fmla="*/ 2048253 f385 1"/>
                <a:gd name="f484" fmla="*/ 6161654 f384 1"/>
                <a:gd name="f485" fmla="*/ 2587506 f385 1"/>
                <a:gd name="f486" fmla="*/ 6467059 f384 1"/>
                <a:gd name="f487" fmla="*/ 2889176 f385 1"/>
                <a:gd name="f488" fmla="*/ 6553360 f384 1"/>
                <a:gd name="f489" fmla="*/ 2929698 f385 1"/>
                <a:gd name="f490" fmla="*/ 1816374 f385 1"/>
                <a:gd name="f491" fmla="*/ 1787601 f385 1"/>
                <a:gd name="f492" fmla="*/ 6545761 f384 1"/>
                <a:gd name="f493" fmla="*/ 1225544 f385 1"/>
                <a:gd name="f494" fmla="*/ 6094158 f384 1"/>
                <a:gd name="f495" fmla="*/ 997654 f385 1"/>
                <a:gd name="f496" fmla="*/ 5822374 f384 1"/>
                <a:gd name="f497" fmla="*/ 798596 f385 1"/>
                <a:gd name="f498" fmla="*/ 5534615 f384 1"/>
                <a:gd name="f499" fmla="*/ 752075 f385 1"/>
                <a:gd name="f500" fmla="*/ 5461324 f384 1"/>
                <a:gd name="f501" fmla="*/ 707650 f385 1"/>
                <a:gd name="f502" fmla="*/ 5390221 f384 1"/>
                <a:gd name="f503" fmla="*/ 619980 f385 1"/>
                <a:gd name="f504" fmla="*/ 5252396 f384 1"/>
                <a:gd name="f505" fmla="*/ 438349 f385 1"/>
                <a:gd name="f506" fmla="*/ 4970822 f384 1"/>
                <a:gd name="f507" fmla="*/ 261044 f385 1"/>
                <a:gd name="f508" fmla="*/ 4673145 f384 1"/>
                <a:gd name="f509" fmla="*/ 181107 f385 1"/>
                <a:gd name="f510" fmla="*/ 4515356 f384 1"/>
                <a:gd name="f511" fmla="*/ 113224 f385 1"/>
                <a:gd name="f512" fmla="*/ 4350223 f384 1"/>
                <a:gd name="f513" fmla="*/ 61199 f385 1"/>
                <a:gd name="f514" fmla="*/ 4178908 f384 1"/>
                <a:gd name="f515" fmla="*/ 41804 f385 1"/>
                <a:gd name="f516" fmla="*/ 4091577 f384 1"/>
                <a:gd name="f517" fmla="*/ 33287 f385 1"/>
                <a:gd name="f518" fmla="*/ 4047781 f384 1"/>
                <a:gd name="f519" fmla="*/ 26209 f385 1"/>
                <a:gd name="f520" fmla="*/ 4003858 f384 1"/>
                <a:gd name="f521" fmla="*/ 0 f385 1"/>
                <a:gd name="f522" fmla="*/ 72731 f385 1"/>
                <a:gd name="f523" fmla="*/ 2966307 f384 1"/>
                <a:gd name="f524" fmla="*/ 291316 f385 1"/>
                <a:gd name="f525" fmla="*/ 2309385 f384 1"/>
                <a:gd name="f526" fmla="*/ 1110878 f385 1"/>
                <a:gd name="f527" fmla="*/ 1193776 f384 1"/>
                <a:gd name="f528" fmla="*/ 1654327 f385 1"/>
                <a:gd name="f529" fmla="*/ 756730 f384 1"/>
                <a:gd name="f530" fmla="*/ 2261727 f385 1"/>
                <a:gd name="f531" fmla="*/ 409720 f384 1"/>
                <a:gd name="f532" fmla="*/ 3610060 f385 1"/>
                <a:gd name="f533" fmla="*/ 27032 f384 1"/>
                <a:gd name="f534" fmla="+- f386 0 f1"/>
                <a:gd name="f535" fmla="*/ f389 1 6326724"/>
                <a:gd name="f536" fmla="*/ f390 1 6561326"/>
                <a:gd name="f537" fmla="*/ f391 1 6561326"/>
                <a:gd name="f538" fmla="*/ f392 1 6326724"/>
                <a:gd name="f539" fmla="*/ f393 1 6561326"/>
                <a:gd name="f540" fmla="*/ f394 1 6326724"/>
                <a:gd name="f541" fmla="*/ f395 1 6561326"/>
                <a:gd name="f542" fmla="*/ f396 1 6326724"/>
                <a:gd name="f543" fmla="*/ f397 1 6561326"/>
                <a:gd name="f544" fmla="*/ f398 1 6326724"/>
                <a:gd name="f545" fmla="*/ f399 1 6561326"/>
                <a:gd name="f546" fmla="*/ f400 1 6326724"/>
                <a:gd name="f547" fmla="*/ f401 1 6561326"/>
                <a:gd name="f548" fmla="*/ f402 1 6326724"/>
                <a:gd name="f549" fmla="*/ f403 1 6561326"/>
                <a:gd name="f550" fmla="*/ f404 1 6326724"/>
                <a:gd name="f551" fmla="*/ f405 1 6561326"/>
                <a:gd name="f552" fmla="*/ f406 1 6326724"/>
                <a:gd name="f553" fmla="*/ f407 1 6326724"/>
                <a:gd name="f554" fmla="*/ f408 1 6561326"/>
                <a:gd name="f555" fmla="*/ f409 1 6326724"/>
                <a:gd name="f556" fmla="*/ f410 1 6561326"/>
                <a:gd name="f557" fmla="*/ f411 1 6326724"/>
                <a:gd name="f558" fmla="*/ f412 1 6561326"/>
                <a:gd name="f559" fmla="*/ f413 1 6326724"/>
                <a:gd name="f560" fmla="*/ f414 1 6561326"/>
                <a:gd name="f561" fmla="*/ f415 1 6326724"/>
                <a:gd name="f562" fmla="*/ f416 1 6561326"/>
                <a:gd name="f563" fmla="*/ f417 1 6326724"/>
                <a:gd name="f564" fmla="*/ f418 1 6561326"/>
                <a:gd name="f565" fmla="*/ f419 1 6326724"/>
                <a:gd name="f566" fmla="*/ f420 1 6561326"/>
                <a:gd name="f567" fmla="*/ f421 1 6326724"/>
                <a:gd name="f568" fmla="*/ f422 1 6561326"/>
                <a:gd name="f569" fmla="*/ f423 1 6326724"/>
                <a:gd name="f570" fmla="*/ f424 1 6561326"/>
                <a:gd name="f571" fmla="*/ f425 1 6326724"/>
                <a:gd name="f572" fmla="*/ f426 1 6561326"/>
                <a:gd name="f573" fmla="*/ f427 1 6326724"/>
                <a:gd name="f574" fmla="*/ f428 1 6561326"/>
                <a:gd name="f575" fmla="*/ f429 1 6326724"/>
                <a:gd name="f576" fmla="*/ f430 1 6561326"/>
                <a:gd name="f577" fmla="*/ f431 1 6326724"/>
                <a:gd name="f578" fmla="*/ f432 1 6561326"/>
                <a:gd name="f579" fmla="*/ f433 1 6561326"/>
                <a:gd name="f580" fmla="*/ f434 1 6561326"/>
                <a:gd name="f581" fmla="*/ f435 1 6326724"/>
                <a:gd name="f582" fmla="*/ f436 1 6561326"/>
                <a:gd name="f583" fmla="*/ f437 1 6326724"/>
                <a:gd name="f584" fmla="*/ f438 1 6561326"/>
                <a:gd name="f585" fmla="*/ f439 1 6326724"/>
                <a:gd name="f586" fmla="*/ f440 1 6561326"/>
                <a:gd name="f587" fmla="*/ f441 1 6326724"/>
                <a:gd name="f588" fmla="*/ f442 1 6561326"/>
                <a:gd name="f589" fmla="*/ f443 1 6326724"/>
                <a:gd name="f590" fmla="*/ f444 1 6561326"/>
                <a:gd name="f591" fmla="*/ f445 1 6326724"/>
                <a:gd name="f592" fmla="*/ f446 1 6561326"/>
                <a:gd name="f593" fmla="*/ f447 1 6326724"/>
                <a:gd name="f594" fmla="*/ f448 1 6561326"/>
                <a:gd name="f595" fmla="*/ f449 1 6326724"/>
                <a:gd name="f596" fmla="*/ f450 1 6561326"/>
                <a:gd name="f597" fmla="*/ f451 1 6326724"/>
                <a:gd name="f598" fmla="*/ f452 1 6561326"/>
                <a:gd name="f599" fmla="*/ f453 1 6326724"/>
                <a:gd name="f600" fmla="*/ f454 1 6561326"/>
                <a:gd name="f601" fmla="*/ f455 1 6326724"/>
                <a:gd name="f602" fmla="*/ f456 1 6561326"/>
                <a:gd name="f603" fmla="*/ f457 1 6326724"/>
                <a:gd name="f604" fmla="*/ f458 1 6561326"/>
                <a:gd name="f605" fmla="*/ f459 1 6326724"/>
                <a:gd name="f606" fmla="*/ f460 1 6561326"/>
                <a:gd name="f607" fmla="*/ f461 1 6326724"/>
                <a:gd name="f608" fmla="*/ f462 1 6561326"/>
                <a:gd name="f609" fmla="*/ f463 1 6326724"/>
                <a:gd name="f610" fmla="*/ f464 1 6561326"/>
                <a:gd name="f611" fmla="*/ f465 1 6326724"/>
                <a:gd name="f612" fmla="*/ f466 1 6561326"/>
                <a:gd name="f613" fmla="*/ f467 1 6326724"/>
                <a:gd name="f614" fmla="*/ f468 1 6561326"/>
                <a:gd name="f615" fmla="*/ f469 1 6326724"/>
                <a:gd name="f616" fmla="*/ f470 1 6561326"/>
                <a:gd name="f617" fmla="*/ f471 1 6326724"/>
                <a:gd name="f618" fmla="*/ f472 1 6561326"/>
                <a:gd name="f619" fmla="*/ f473 1 6326724"/>
                <a:gd name="f620" fmla="*/ f474 1 6561326"/>
                <a:gd name="f621" fmla="*/ f475 1 6326724"/>
                <a:gd name="f622" fmla="*/ f476 1 6561326"/>
                <a:gd name="f623" fmla="*/ f477 1 6326724"/>
                <a:gd name="f624" fmla="*/ f478 1 6561326"/>
                <a:gd name="f625" fmla="*/ f479 1 6326724"/>
                <a:gd name="f626" fmla="*/ f480 1 6561326"/>
                <a:gd name="f627" fmla="*/ f481 1 6326724"/>
                <a:gd name="f628" fmla="*/ f482 1 6561326"/>
                <a:gd name="f629" fmla="*/ f483 1 6326724"/>
                <a:gd name="f630" fmla="*/ f484 1 6561326"/>
                <a:gd name="f631" fmla="*/ f485 1 6326724"/>
                <a:gd name="f632" fmla="*/ f486 1 6561326"/>
                <a:gd name="f633" fmla="*/ f487 1 6326724"/>
                <a:gd name="f634" fmla="*/ f488 1 6561326"/>
                <a:gd name="f635" fmla="*/ f489 1 6326724"/>
                <a:gd name="f636" fmla="*/ f490 1 6326724"/>
                <a:gd name="f637" fmla="*/ f491 1 6326724"/>
                <a:gd name="f638" fmla="*/ f492 1 6561326"/>
                <a:gd name="f639" fmla="*/ f493 1 6326724"/>
                <a:gd name="f640" fmla="*/ f494 1 6561326"/>
                <a:gd name="f641" fmla="*/ f495 1 6326724"/>
                <a:gd name="f642" fmla="*/ f496 1 6561326"/>
                <a:gd name="f643" fmla="*/ f497 1 6326724"/>
                <a:gd name="f644" fmla="*/ f498 1 6561326"/>
                <a:gd name="f645" fmla="*/ f499 1 6326724"/>
                <a:gd name="f646" fmla="*/ f500 1 6561326"/>
                <a:gd name="f647" fmla="*/ f501 1 6326724"/>
                <a:gd name="f648" fmla="*/ f502 1 6561326"/>
                <a:gd name="f649" fmla="*/ f503 1 6326724"/>
                <a:gd name="f650" fmla="*/ f504 1 6561326"/>
                <a:gd name="f651" fmla="*/ f505 1 6326724"/>
                <a:gd name="f652" fmla="*/ f506 1 6561326"/>
                <a:gd name="f653" fmla="*/ f507 1 6326724"/>
                <a:gd name="f654" fmla="*/ f508 1 6561326"/>
                <a:gd name="f655" fmla="*/ f509 1 6326724"/>
                <a:gd name="f656" fmla="*/ f510 1 6561326"/>
                <a:gd name="f657" fmla="*/ f511 1 6326724"/>
                <a:gd name="f658" fmla="*/ f512 1 6561326"/>
                <a:gd name="f659" fmla="*/ f513 1 6326724"/>
                <a:gd name="f660" fmla="*/ f514 1 6561326"/>
                <a:gd name="f661" fmla="*/ f515 1 6326724"/>
                <a:gd name="f662" fmla="*/ f516 1 6561326"/>
                <a:gd name="f663" fmla="*/ f517 1 6326724"/>
                <a:gd name="f664" fmla="*/ f518 1 6561326"/>
                <a:gd name="f665" fmla="*/ f519 1 6326724"/>
                <a:gd name="f666" fmla="*/ f520 1 6561326"/>
                <a:gd name="f667" fmla="*/ f521 1 6326724"/>
                <a:gd name="f668" fmla="*/ f522 1 6326724"/>
                <a:gd name="f669" fmla="*/ f523 1 6561326"/>
                <a:gd name="f670" fmla="*/ f524 1 6326724"/>
                <a:gd name="f671" fmla="*/ f525 1 6561326"/>
                <a:gd name="f672" fmla="*/ f526 1 6326724"/>
                <a:gd name="f673" fmla="*/ f527 1 6561326"/>
                <a:gd name="f674" fmla="*/ f528 1 6326724"/>
                <a:gd name="f675" fmla="*/ f529 1 6561326"/>
                <a:gd name="f676" fmla="*/ f530 1 6326724"/>
                <a:gd name="f677" fmla="*/ f531 1 6561326"/>
                <a:gd name="f678" fmla="*/ f532 1 6326724"/>
                <a:gd name="f679" fmla="*/ f533 1 6561326"/>
                <a:gd name="f680" fmla="*/ f380 1 f387"/>
                <a:gd name="f681" fmla="*/ f381 1 f387"/>
                <a:gd name="f682" fmla="*/ f380 1 f388"/>
                <a:gd name="f683" fmla="*/ f382 1 f388"/>
                <a:gd name="f684" fmla="*/ f535 1 f387"/>
                <a:gd name="f685" fmla="*/ f536 1 f388"/>
                <a:gd name="f686" fmla="*/ f537 1 f388"/>
                <a:gd name="f687" fmla="*/ f538 1 f387"/>
                <a:gd name="f688" fmla="*/ f539 1 f388"/>
                <a:gd name="f689" fmla="*/ f540 1 f387"/>
                <a:gd name="f690" fmla="*/ f541 1 f388"/>
                <a:gd name="f691" fmla="*/ f542 1 f387"/>
                <a:gd name="f692" fmla="*/ f543 1 f388"/>
                <a:gd name="f693" fmla="*/ f544 1 f387"/>
                <a:gd name="f694" fmla="*/ f545 1 f388"/>
                <a:gd name="f695" fmla="*/ f546 1 f387"/>
                <a:gd name="f696" fmla="*/ f547 1 f388"/>
                <a:gd name="f697" fmla="*/ f548 1 f387"/>
                <a:gd name="f698" fmla="*/ f549 1 f388"/>
                <a:gd name="f699" fmla="*/ f550 1 f387"/>
                <a:gd name="f700" fmla="*/ f551 1 f388"/>
                <a:gd name="f701" fmla="*/ f552 1 f387"/>
                <a:gd name="f702" fmla="*/ f553 1 f387"/>
                <a:gd name="f703" fmla="*/ f554 1 f388"/>
                <a:gd name="f704" fmla="*/ f555 1 f387"/>
                <a:gd name="f705" fmla="*/ f556 1 f388"/>
                <a:gd name="f706" fmla="*/ f557 1 f387"/>
                <a:gd name="f707" fmla="*/ f558 1 f388"/>
                <a:gd name="f708" fmla="*/ f559 1 f387"/>
                <a:gd name="f709" fmla="*/ f560 1 f388"/>
                <a:gd name="f710" fmla="*/ f561 1 f387"/>
                <a:gd name="f711" fmla="*/ f562 1 f388"/>
                <a:gd name="f712" fmla="*/ f563 1 f387"/>
                <a:gd name="f713" fmla="*/ f564 1 f388"/>
                <a:gd name="f714" fmla="*/ f565 1 f387"/>
                <a:gd name="f715" fmla="*/ f566 1 f388"/>
                <a:gd name="f716" fmla="*/ f567 1 f387"/>
                <a:gd name="f717" fmla="*/ f568 1 f388"/>
                <a:gd name="f718" fmla="*/ f569 1 f387"/>
                <a:gd name="f719" fmla="*/ f570 1 f388"/>
                <a:gd name="f720" fmla="*/ f571 1 f387"/>
                <a:gd name="f721" fmla="*/ f572 1 f388"/>
                <a:gd name="f722" fmla="*/ f573 1 f387"/>
                <a:gd name="f723" fmla="*/ f574 1 f388"/>
                <a:gd name="f724" fmla="*/ f575 1 f387"/>
                <a:gd name="f725" fmla="*/ f576 1 f388"/>
                <a:gd name="f726" fmla="*/ f577 1 f387"/>
                <a:gd name="f727" fmla="*/ f578 1 f388"/>
                <a:gd name="f728" fmla="*/ f579 1 f388"/>
                <a:gd name="f729" fmla="*/ f580 1 f388"/>
                <a:gd name="f730" fmla="*/ f581 1 f387"/>
                <a:gd name="f731" fmla="*/ f582 1 f388"/>
                <a:gd name="f732" fmla="*/ f583 1 f387"/>
                <a:gd name="f733" fmla="*/ f584 1 f388"/>
                <a:gd name="f734" fmla="*/ f585 1 f387"/>
                <a:gd name="f735" fmla="*/ f586 1 f388"/>
                <a:gd name="f736" fmla="*/ f587 1 f387"/>
                <a:gd name="f737" fmla="*/ f588 1 f388"/>
                <a:gd name="f738" fmla="*/ f589 1 f387"/>
                <a:gd name="f739" fmla="*/ f590 1 f388"/>
                <a:gd name="f740" fmla="*/ f591 1 f387"/>
                <a:gd name="f741" fmla="*/ f592 1 f388"/>
                <a:gd name="f742" fmla="*/ f593 1 f387"/>
                <a:gd name="f743" fmla="*/ f594 1 f388"/>
                <a:gd name="f744" fmla="*/ f595 1 f387"/>
                <a:gd name="f745" fmla="*/ f596 1 f388"/>
                <a:gd name="f746" fmla="*/ f597 1 f387"/>
                <a:gd name="f747" fmla="*/ f598 1 f388"/>
                <a:gd name="f748" fmla="*/ f599 1 f387"/>
                <a:gd name="f749" fmla="*/ f600 1 f388"/>
                <a:gd name="f750" fmla="*/ f601 1 f387"/>
                <a:gd name="f751" fmla="*/ f602 1 f388"/>
                <a:gd name="f752" fmla="*/ f603 1 f387"/>
                <a:gd name="f753" fmla="*/ f604 1 f388"/>
                <a:gd name="f754" fmla="*/ f605 1 f387"/>
                <a:gd name="f755" fmla="*/ f606 1 f388"/>
                <a:gd name="f756" fmla="*/ f607 1 f387"/>
                <a:gd name="f757" fmla="*/ f608 1 f388"/>
                <a:gd name="f758" fmla="*/ f609 1 f387"/>
                <a:gd name="f759" fmla="*/ f610 1 f388"/>
                <a:gd name="f760" fmla="*/ f611 1 f387"/>
                <a:gd name="f761" fmla="*/ f612 1 f388"/>
                <a:gd name="f762" fmla="*/ f613 1 f387"/>
                <a:gd name="f763" fmla="*/ f614 1 f388"/>
                <a:gd name="f764" fmla="*/ f615 1 f387"/>
                <a:gd name="f765" fmla="*/ f616 1 f388"/>
                <a:gd name="f766" fmla="*/ f617 1 f387"/>
                <a:gd name="f767" fmla="*/ f618 1 f388"/>
                <a:gd name="f768" fmla="*/ f619 1 f387"/>
                <a:gd name="f769" fmla="*/ f620 1 f388"/>
                <a:gd name="f770" fmla="*/ f621 1 f387"/>
                <a:gd name="f771" fmla="*/ f622 1 f388"/>
                <a:gd name="f772" fmla="*/ f623 1 f387"/>
                <a:gd name="f773" fmla="*/ f624 1 f388"/>
                <a:gd name="f774" fmla="*/ f625 1 f387"/>
                <a:gd name="f775" fmla="*/ f626 1 f388"/>
                <a:gd name="f776" fmla="*/ f627 1 f387"/>
                <a:gd name="f777" fmla="*/ f628 1 f388"/>
                <a:gd name="f778" fmla="*/ f629 1 f387"/>
                <a:gd name="f779" fmla="*/ f630 1 f388"/>
                <a:gd name="f780" fmla="*/ f631 1 f387"/>
                <a:gd name="f781" fmla="*/ f632 1 f388"/>
                <a:gd name="f782" fmla="*/ f633 1 f387"/>
                <a:gd name="f783" fmla="*/ f634 1 f388"/>
                <a:gd name="f784" fmla="*/ f635 1 f387"/>
                <a:gd name="f785" fmla="*/ f636 1 f387"/>
                <a:gd name="f786" fmla="*/ f637 1 f387"/>
                <a:gd name="f787" fmla="*/ f638 1 f388"/>
                <a:gd name="f788" fmla="*/ f639 1 f387"/>
                <a:gd name="f789" fmla="*/ f640 1 f388"/>
                <a:gd name="f790" fmla="*/ f641 1 f387"/>
                <a:gd name="f791" fmla="*/ f642 1 f388"/>
                <a:gd name="f792" fmla="*/ f643 1 f387"/>
                <a:gd name="f793" fmla="*/ f644 1 f388"/>
                <a:gd name="f794" fmla="*/ f645 1 f387"/>
                <a:gd name="f795" fmla="*/ f646 1 f388"/>
                <a:gd name="f796" fmla="*/ f647 1 f387"/>
                <a:gd name="f797" fmla="*/ f648 1 f388"/>
                <a:gd name="f798" fmla="*/ f649 1 f387"/>
                <a:gd name="f799" fmla="*/ f650 1 f388"/>
                <a:gd name="f800" fmla="*/ f651 1 f387"/>
                <a:gd name="f801" fmla="*/ f652 1 f388"/>
                <a:gd name="f802" fmla="*/ f653 1 f387"/>
                <a:gd name="f803" fmla="*/ f654 1 f388"/>
                <a:gd name="f804" fmla="*/ f655 1 f387"/>
                <a:gd name="f805" fmla="*/ f656 1 f388"/>
                <a:gd name="f806" fmla="*/ f657 1 f387"/>
                <a:gd name="f807" fmla="*/ f658 1 f388"/>
                <a:gd name="f808" fmla="*/ f659 1 f387"/>
                <a:gd name="f809" fmla="*/ f660 1 f388"/>
                <a:gd name="f810" fmla="*/ f661 1 f387"/>
                <a:gd name="f811" fmla="*/ f662 1 f388"/>
                <a:gd name="f812" fmla="*/ f663 1 f387"/>
                <a:gd name="f813" fmla="*/ f664 1 f388"/>
                <a:gd name="f814" fmla="*/ f665 1 f387"/>
                <a:gd name="f815" fmla="*/ f666 1 f388"/>
                <a:gd name="f816" fmla="*/ f667 1 f387"/>
                <a:gd name="f817" fmla="*/ f668 1 f387"/>
                <a:gd name="f818" fmla="*/ f669 1 f388"/>
                <a:gd name="f819" fmla="*/ f670 1 f387"/>
                <a:gd name="f820" fmla="*/ f671 1 f388"/>
                <a:gd name="f821" fmla="*/ f672 1 f387"/>
                <a:gd name="f822" fmla="*/ f673 1 f388"/>
                <a:gd name="f823" fmla="*/ f674 1 f387"/>
                <a:gd name="f824" fmla="*/ f675 1 f388"/>
                <a:gd name="f825" fmla="*/ f676 1 f387"/>
                <a:gd name="f826" fmla="*/ f677 1 f388"/>
                <a:gd name="f827" fmla="*/ f678 1 f387"/>
                <a:gd name="f828" fmla="*/ f679 1 f388"/>
                <a:gd name="f829" fmla="*/ f680 f378 1"/>
                <a:gd name="f830" fmla="*/ f681 f378 1"/>
                <a:gd name="f831" fmla="*/ f683 f379 1"/>
                <a:gd name="f832" fmla="*/ f682 f379 1"/>
                <a:gd name="f833" fmla="*/ f684 f378 1"/>
                <a:gd name="f834" fmla="*/ f685 f379 1"/>
                <a:gd name="f835" fmla="*/ f686 f379 1"/>
                <a:gd name="f836" fmla="*/ f687 f378 1"/>
                <a:gd name="f837" fmla="*/ f688 f379 1"/>
                <a:gd name="f838" fmla="*/ f689 f378 1"/>
                <a:gd name="f839" fmla="*/ f690 f379 1"/>
                <a:gd name="f840" fmla="*/ f691 f378 1"/>
                <a:gd name="f841" fmla="*/ f692 f379 1"/>
                <a:gd name="f842" fmla="*/ f693 f378 1"/>
                <a:gd name="f843" fmla="*/ f694 f379 1"/>
                <a:gd name="f844" fmla="*/ f695 f378 1"/>
                <a:gd name="f845" fmla="*/ f696 f379 1"/>
                <a:gd name="f846" fmla="*/ f697 f378 1"/>
                <a:gd name="f847" fmla="*/ f698 f379 1"/>
                <a:gd name="f848" fmla="*/ f699 f378 1"/>
                <a:gd name="f849" fmla="*/ f700 f379 1"/>
                <a:gd name="f850" fmla="*/ f701 f378 1"/>
                <a:gd name="f851" fmla="*/ f702 f378 1"/>
                <a:gd name="f852" fmla="*/ f703 f379 1"/>
                <a:gd name="f853" fmla="*/ f704 f378 1"/>
                <a:gd name="f854" fmla="*/ f705 f379 1"/>
                <a:gd name="f855" fmla="*/ f706 f378 1"/>
                <a:gd name="f856" fmla="*/ f707 f379 1"/>
                <a:gd name="f857" fmla="*/ f708 f378 1"/>
                <a:gd name="f858" fmla="*/ f709 f379 1"/>
                <a:gd name="f859" fmla="*/ f710 f378 1"/>
                <a:gd name="f860" fmla="*/ f711 f379 1"/>
                <a:gd name="f861" fmla="*/ f712 f378 1"/>
                <a:gd name="f862" fmla="*/ f713 f379 1"/>
                <a:gd name="f863" fmla="*/ f714 f378 1"/>
                <a:gd name="f864" fmla="*/ f715 f379 1"/>
                <a:gd name="f865" fmla="*/ f716 f378 1"/>
                <a:gd name="f866" fmla="*/ f717 f379 1"/>
                <a:gd name="f867" fmla="*/ f718 f378 1"/>
                <a:gd name="f868" fmla="*/ f719 f379 1"/>
                <a:gd name="f869" fmla="*/ f720 f378 1"/>
                <a:gd name="f870" fmla="*/ f721 f379 1"/>
                <a:gd name="f871" fmla="*/ f722 f378 1"/>
                <a:gd name="f872" fmla="*/ f723 f379 1"/>
                <a:gd name="f873" fmla="*/ f724 f378 1"/>
                <a:gd name="f874" fmla="*/ f725 f379 1"/>
                <a:gd name="f875" fmla="*/ f726 f378 1"/>
                <a:gd name="f876" fmla="*/ f727 f379 1"/>
                <a:gd name="f877" fmla="*/ f728 f379 1"/>
                <a:gd name="f878" fmla="*/ f729 f379 1"/>
                <a:gd name="f879" fmla="*/ f730 f378 1"/>
                <a:gd name="f880" fmla="*/ f731 f379 1"/>
                <a:gd name="f881" fmla="*/ f732 f378 1"/>
                <a:gd name="f882" fmla="*/ f733 f379 1"/>
                <a:gd name="f883" fmla="*/ f734 f378 1"/>
                <a:gd name="f884" fmla="*/ f735 f379 1"/>
                <a:gd name="f885" fmla="*/ f736 f378 1"/>
                <a:gd name="f886" fmla="*/ f737 f379 1"/>
                <a:gd name="f887" fmla="*/ f738 f378 1"/>
                <a:gd name="f888" fmla="*/ f739 f379 1"/>
                <a:gd name="f889" fmla="*/ f740 f378 1"/>
                <a:gd name="f890" fmla="*/ f741 f379 1"/>
                <a:gd name="f891" fmla="*/ f742 f378 1"/>
                <a:gd name="f892" fmla="*/ f743 f379 1"/>
                <a:gd name="f893" fmla="*/ f744 f378 1"/>
                <a:gd name="f894" fmla="*/ f745 f379 1"/>
                <a:gd name="f895" fmla="*/ f746 f378 1"/>
                <a:gd name="f896" fmla="*/ f747 f379 1"/>
                <a:gd name="f897" fmla="*/ f748 f378 1"/>
                <a:gd name="f898" fmla="*/ f749 f379 1"/>
                <a:gd name="f899" fmla="*/ f750 f378 1"/>
                <a:gd name="f900" fmla="*/ f751 f379 1"/>
                <a:gd name="f901" fmla="*/ f752 f378 1"/>
                <a:gd name="f902" fmla="*/ f753 f379 1"/>
                <a:gd name="f903" fmla="*/ f754 f378 1"/>
                <a:gd name="f904" fmla="*/ f755 f379 1"/>
                <a:gd name="f905" fmla="*/ f756 f378 1"/>
                <a:gd name="f906" fmla="*/ f757 f379 1"/>
                <a:gd name="f907" fmla="*/ f758 f378 1"/>
                <a:gd name="f908" fmla="*/ f759 f379 1"/>
                <a:gd name="f909" fmla="*/ f760 f378 1"/>
                <a:gd name="f910" fmla="*/ f761 f379 1"/>
                <a:gd name="f911" fmla="*/ f762 f378 1"/>
                <a:gd name="f912" fmla="*/ f763 f379 1"/>
                <a:gd name="f913" fmla="*/ f764 f378 1"/>
                <a:gd name="f914" fmla="*/ f765 f379 1"/>
                <a:gd name="f915" fmla="*/ f766 f378 1"/>
                <a:gd name="f916" fmla="*/ f767 f379 1"/>
                <a:gd name="f917" fmla="*/ f768 f378 1"/>
                <a:gd name="f918" fmla="*/ f769 f379 1"/>
                <a:gd name="f919" fmla="*/ f770 f378 1"/>
                <a:gd name="f920" fmla="*/ f771 f379 1"/>
                <a:gd name="f921" fmla="*/ f772 f378 1"/>
                <a:gd name="f922" fmla="*/ f773 f379 1"/>
                <a:gd name="f923" fmla="*/ f774 f378 1"/>
                <a:gd name="f924" fmla="*/ f775 f379 1"/>
                <a:gd name="f925" fmla="*/ f776 f378 1"/>
                <a:gd name="f926" fmla="*/ f777 f379 1"/>
                <a:gd name="f927" fmla="*/ f778 f378 1"/>
                <a:gd name="f928" fmla="*/ f779 f379 1"/>
                <a:gd name="f929" fmla="*/ f780 f378 1"/>
                <a:gd name="f930" fmla="*/ f781 f379 1"/>
                <a:gd name="f931" fmla="*/ f782 f378 1"/>
                <a:gd name="f932" fmla="*/ f783 f379 1"/>
                <a:gd name="f933" fmla="*/ f784 f378 1"/>
                <a:gd name="f934" fmla="*/ f785 f378 1"/>
                <a:gd name="f935" fmla="*/ f786 f378 1"/>
                <a:gd name="f936" fmla="*/ f787 f379 1"/>
                <a:gd name="f937" fmla="*/ f788 f378 1"/>
                <a:gd name="f938" fmla="*/ f789 f379 1"/>
                <a:gd name="f939" fmla="*/ f790 f378 1"/>
                <a:gd name="f940" fmla="*/ f791 f379 1"/>
                <a:gd name="f941" fmla="*/ f792 f378 1"/>
                <a:gd name="f942" fmla="*/ f793 f379 1"/>
                <a:gd name="f943" fmla="*/ f794 f378 1"/>
                <a:gd name="f944" fmla="*/ f795 f379 1"/>
                <a:gd name="f945" fmla="*/ f796 f378 1"/>
                <a:gd name="f946" fmla="*/ f797 f379 1"/>
                <a:gd name="f947" fmla="*/ f798 f378 1"/>
                <a:gd name="f948" fmla="*/ f799 f379 1"/>
                <a:gd name="f949" fmla="*/ f800 f378 1"/>
                <a:gd name="f950" fmla="*/ f801 f379 1"/>
                <a:gd name="f951" fmla="*/ f802 f378 1"/>
                <a:gd name="f952" fmla="*/ f803 f379 1"/>
                <a:gd name="f953" fmla="*/ f804 f378 1"/>
                <a:gd name="f954" fmla="*/ f805 f379 1"/>
                <a:gd name="f955" fmla="*/ f806 f378 1"/>
                <a:gd name="f956" fmla="*/ f807 f379 1"/>
                <a:gd name="f957" fmla="*/ f808 f378 1"/>
                <a:gd name="f958" fmla="*/ f809 f379 1"/>
                <a:gd name="f959" fmla="*/ f810 f378 1"/>
                <a:gd name="f960" fmla="*/ f811 f379 1"/>
                <a:gd name="f961" fmla="*/ f812 f378 1"/>
                <a:gd name="f962" fmla="*/ f813 f379 1"/>
                <a:gd name="f963" fmla="*/ f814 f378 1"/>
                <a:gd name="f964" fmla="*/ f815 f379 1"/>
                <a:gd name="f965" fmla="*/ f816 f378 1"/>
                <a:gd name="f966" fmla="*/ f817 f378 1"/>
                <a:gd name="f967" fmla="*/ f818 f379 1"/>
                <a:gd name="f968" fmla="*/ f819 f378 1"/>
                <a:gd name="f969" fmla="*/ f820 f379 1"/>
                <a:gd name="f970" fmla="*/ f821 f378 1"/>
                <a:gd name="f971" fmla="*/ f822 f379 1"/>
                <a:gd name="f972" fmla="*/ f823 f378 1"/>
                <a:gd name="f973" fmla="*/ f824 f379 1"/>
                <a:gd name="f974" fmla="*/ f825 f378 1"/>
                <a:gd name="f975" fmla="*/ f826 f379 1"/>
                <a:gd name="f976" fmla="*/ f827 f378 1"/>
                <a:gd name="f977" fmla="*/ f828 f37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4">
                  <a:pos x="f833" y="f834"/>
                </a:cxn>
                <a:cxn ang="f534">
                  <a:pos x="f833" y="f835"/>
                </a:cxn>
                <a:cxn ang="f534">
                  <a:pos x="f836" y="f837"/>
                </a:cxn>
                <a:cxn ang="f534">
                  <a:pos x="f838" y="f839"/>
                </a:cxn>
                <a:cxn ang="f534">
                  <a:pos x="f840" y="f841"/>
                </a:cxn>
                <a:cxn ang="f534">
                  <a:pos x="f842" y="f843"/>
                </a:cxn>
                <a:cxn ang="f534">
                  <a:pos x="f844" y="f845"/>
                </a:cxn>
                <a:cxn ang="f534">
                  <a:pos x="f846" y="f847"/>
                </a:cxn>
                <a:cxn ang="f534">
                  <a:pos x="f848" y="f849"/>
                </a:cxn>
                <a:cxn ang="f534">
                  <a:pos x="f850" y="f849"/>
                </a:cxn>
                <a:cxn ang="f534">
                  <a:pos x="f851" y="f852"/>
                </a:cxn>
                <a:cxn ang="f534">
                  <a:pos x="f853" y="f854"/>
                </a:cxn>
                <a:cxn ang="f534">
                  <a:pos x="f855" y="f856"/>
                </a:cxn>
                <a:cxn ang="f534">
                  <a:pos x="f857" y="f858"/>
                </a:cxn>
                <a:cxn ang="f534">
                  <a:pos x="f859" y="f860"/>
                </a:cxn>
                <a:cxn ang="f534">
                  <a:pos x="f861" y="f862"/>
                </a:cxn>
                <a:cxn ang="f534">
                  <a:pos x="f863" y="f864"/>
                </a:cxn>
                <a:cxn ang="f534">
                  <a:pos x="f865" y="f866"/>
                </a:cxn>
                <a:cxn ang="f534">
                  <a:pos x="f867" y="f868"/>
                </a:cxn>
                <a:cxn ang="f534">
                  <a:pos x="f869" y="f870"/>
                </a:cxn>
                <a:cxn ang="f534">
                  <a:pos x="f871" y="f872"/>
                </a:cxn>
                <a:cxn ang="f534">
                  <a:pos x="f873" y="f874"/>
                </a:cxn>
                <a:cxn ang="f534">
                  <a:pos x="f875" y="f876"/>
                </a:cxn>
                <a:cxn ang="f534">
                  <a:pos x="f833" y="f877"/>
                </a:cxn>
                <a:cxn ang="f534">
                  <a:pos x="f833" y="f878"/>
                </a:cxn>
                <a:cxn ang="f534">
                  <a:pos x="f879" y="f880"/>
                </a:cxn>
                <a:cxn ang="f534">
                  <a:pos x="f881" y="f882"/>
                </a:cxn>
                <a:cxn ang="f534">
                  <a:pos x="f883" y="f884"/>
                </a:cxn>
                <a:cxn ang="f534">
                  <a:pos x="f885" y="f886"/>
                </a:cxn>
                <a:cxn ang="f534">
                  <a:pos x="f887" y="f888"/>
                </a:cxn>
                <a:cxn ang="f534">
                  <a:pos x="f889" y="f890"/>
                </a:cxn>
                <a:cxn ang="f534">
                  <a:pos x="f891" y="f892"/>
                </a:cxn>
                <a:cxn ang="f534">
                  <a:pos x="f893" y="f894"/>
                </a:cxn>
                <a:cxn ang="f534">
                  <a:pos x="f895" y="f896"/>
                </a:cxn>
                <a:cxn ang="f534">
                  <a:pos x="f897" y="f898"/>
                </a:cxn>
                <a:cxn ang="f534">
                  <a:pos x="f899" y="f900"/>
                </a:cxn>
                <a:cxn ang="f534">
                  <a:pos x="f901" y="f902"/>
                </a:cxn>
                <a:cxn ang="f534">
                  <a:pos x="f903" y="f904"/>
                </a:cxn>
                <a:cxn ang="f534">
                  <a:pos x="f905" y="f906"/>
                </a:cxn>
                <a:cxn ang="f534">
                  <a:pos x="f907" y="f908"/>
                </a:cxn>
                <a:cxn ang="f534">
                  <a:pos x="f909" y="f910"/>
                </a:cxn>
                <a:cxn ang="f534">
                  <a:pos x="f911" y="f912"/>
                </a:cxn>
                <a:cxn ang="f534">
                  <a:pos x="f913" y="f914"/>
                </a:cxn>
                <a:cxn ang="f534">
                  <a:pos x="f915" y="f916"/>
                </a:cxn>
                <a:cxn ang="f534">
                  <a:pos x="f917" y="f918"/>
                </a:cxn>
                <a:cxn ang="f534">
                  <a:pos x="f919" y="f920"/>
                </a:cxn>
                <a:cxn ang="f534">
                  <a:pos x="f921" y="f922"/>
                </a:cxn>
                <a:cxn ang="f534">
                  <a:pos x="f923" y="f924"/>
                </a:cxn>
                <a:cxn ang="f534">
                  <a:pos x="f925" y="f926"/>
                </a:cxn>
                <a:cxn ang="f534">
                  <a:pos x="f927" y="f928"/>
                </a:cxn>
                <a:cxn ang="f534">
                  <a:pos x="f929" y="f930"/>
                </a:cxn>
                <a:cxn ang="f534">
                  <a:pos x="f931" y="f932"/>
                </a:cxn>
                <a:cxn ang="f534">
                  <a:pos x="f933" y="f849"/>
                </a:cxn>
                <a:cxn ang="f534">
                  <a:pos x="f934" y="f849"/>
                </a:cxn>
                <a:cxn ang="f534">
                  <a:pos x="f935" y="f936"/>
                </a:cxn>
                <a:cxn ang="f534">
                  <a:pos x="f937" y="f938"/>
                </a:cxn>
                <a:cxn ang="f534">
                  <a:pos x="f939" y="f940"/>
                </a:cxn>
                <a:cxn ang="f534">
                  <a:pos x="f941" y="f942"/>
                </a:cxn>
                <a:cxn ang="f534">
                  <a:pos x="f943" y="f944"/>
                </a:cxn>
                <a:cxn ang="f534">
                  <a:pos x="f945" y="f946"/>
                </a:cxn>
                <a:cxn ang="f534">
                  <a:pos x="f947" y="f948"/>
                </a:cxn>
                <a:cxn ang="f534">
                  <a:pos x="f949" y="f950"/>
                </a:cxn>
                <a:cxn ang="f534">
                  <a:pos x="f951" y="f952"/>
                </a:cxn>
                <a:cxn ang="f534">
                  <a:pos x="f953" y="f954"/>
                </a:cxn>
                <a:cxn ang="f534">
                  <a:pos x="f955" y="f956"/>
                </a:cxn>
                <a:cxn ang="f534">
                  <a:pos x="f957" y="f958"/>
                </a:cxn>
                <a:cxn ang="f534">
                  <a:pos x="f959" y="f960"/>
                </a:cxn>
                <a:cxn ang="f534">
                  <a:pos x="f961" y="f962"/>
                </a:cxn>
                <a:cxn ang="f534">
                  <a:pos x="f963" y="f964"/>
                </a:cxn>
                <a:cxn ang="f534">
                  <a:pos x="f965" y="f904"/>
                </a:cxn>
                <a:cxn ang="f534">
                  <a:pos x="f966" y="f967"/>
                </a:cxn>
                <a:cxn ang="f534">
                  <a:pos x="f968" y="f969"/>
                </a:cxn>
                <a:cxn ang="f534">
                  <a:pos x="f970" y="f971"/>
                </a:cxn>
                <a:cxn ang="f534">
                  <a:pos x="f972" y="f973"/>
                </a:cxn>
                <a:cxn ang="f534">
                  <a:pos x="f974" y="f975"/>
                </a:cxn>
                <a:cxn ang="f534">
                  <a:pos x="f976" y="f977"/>
                </a:cxn>
                <a:cxn ang="f534">
                  <a:pos x="f867" y="f868"/>
                </a:cxn>
              </a:cxnLst>
              <a:rect l="f829" t="f832" r="f830" b="f831"/>
              <a:pathLst>
                <a:path w="6326724" h="6561326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lnTo>
                    <a:pt x="f38" y="f7"/>
                  </a:lnTo>
                  <a:lnTo>
                    <a:pt x="f39" y="f7"/>
                  </a:lnTo>
                  <a:lnTo>
                    <a:pt x="f40" y="f41"/>
                  </a:ln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lnTo>
                    <a:pt x="f66" y="f67"/>
                  </a:ln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  <a:moveTo>
                    <a:pt x="f80" y="f81"/>
                  </a:moveTo>
                  <a:cubicBezTo>
                    <a:pt x="f82" y="f83"/>
                    <a:pt x="f84" y="f85"/>
                    <a:pt x="f86" y="f87"/>
                  </a:cubicBezTo>
                  <a:cubicBezTo>
                    <a:pt x="f88" y="f89"/>
                    <a:pt x="f90" y="f91"/>
                    <a:pt x="f92" y="f93"/>
                  </a:cubicBezTo>
                  <a:cubicBezTo>
                    <a:pt x="f94" y="f95"/>
                    <a:pt x="f96" y="f97"/>
                    <a:pt x="f98" y="f99"/>
                  </a:cubicBezTo>
                  <a:cubicBezTo>
                    <a:pt x="f100" y="f101"/>
                    <a:pt x="f102" y="f103"/>
                    <a:pt x="f104" y="f105"/>
                  </a:cubicBezTo>
                  <a:lnTo>
                    <a:pt x="f6" y="f106"/>
                  </a:lnTo>
                  <a:lnTo>
                    <a:pt x="f6" y="f107"/>
                  </a:lnTo>
                  <a:lnTo>
                    <a:pt x="f108" y="f109"/>
                  </a:ln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cubicBezTo>
                    <a:pt x="f170" y="f171"/>
                    <a:pt x="f172" y="f173"/>
                    <a:pt x="f174" y="f175"/>
                  </a:cubicBezTo>
                  <a:cubicBezTo>
                    <a:pt x="f176" y="f177"/>
                    <a:pt x="f178" y="f179"/>
                    <a:pt x="f180" y="f181"/>
                  </a:cubicBezTo>
                  <a:cubicBezTo>
                    <a:pt x="f182" y="f183"/>
                    <a:pt x="f184" y="f185"/>
                    <a:pt x="f186" y="f187"/>
                  </a:cubicBezTo>
                  <a:cubicBezTo>
                    <a:pt x="f188" y="f189"/>
                    <a:pt x="f190" y="f191"/>
                    <a:pt x="f192" y="f193"/>
                  </a:cubicBezTo>
                  <a:cubicBezTo>
                    <a:pt x="f194" y="f195"/>
                    <a:pt x="f196" y="f197"/>
                    <a:pt x="f198" y="f199"/>
                  </a:cubicBezTo>
                  <a:cubicBezTo>
                    <a:pt x="f200" y="f201"/>
                    <a:pt x="f202" y="f203"/>
                    <a:pt x="f204" y="f205"/>
                  </a:cubicBezTo>
                  <a:cubicBezTo>
                    <a:pt x="f206" y="f207"/>
                    <a:pt x="f208" y="f209"/>
                    <a:pt x="f210" y="f211"/>
                  </a:cubicBezTo>
                  <a:cubicBezTo>
                    <a:pt x="f212" y="f213"/>
                    <a:pt x="f214" y="f215"/>
                    <a:pt x="f216" y="f217"/>
                  </a:cubicBezTo>
                  <a:cubicBezTo>
                    <a:pt x="f218" y="f219"/>
                    <a:pt x="f220" y="f221"/>
                    <a:pt x="f222" y="f223"/>
                  </a:cubicBezTo>
                  <a:lnTo>
                    <a:pt x="f224" y="f225"/>
                  </a:lnTo>
                  <a:cubicBezTo>
                    <a:pt x="f226" y="f227"/>
                    <a:pt x="f228" y="f229"/>
                    <a:pt x="f230" y="f231"/>
                  </a:cubicBezTo>
                  <a:cubicBezTo>
                    <a:pt x="f232" y="f233"/>
                    <a:pt x="f234" y="f235"/>
                    <a:pt x="f236" y="f237"/>
                  </a:cubicBezTo>
                  <a:cubicBezTo>
                    <a:pt x="f238" y="f239"/>
                    <a:pt x="f240" y="f241"/>
                    <a:pt x="f242" y="f243"/>
                  </a:cubicBezTo>
                  <a:cubicBezTo>
                    <a:pt x="f244" y="f245"/>
                    <a:pt x="f246" y="f247"/>
                    <a:pt x="f248" y="f249"/>
                  </a:cubicBezTo>
                  <a:cubicBezTo>
                    <a:pt x="f250" y="f251"/>
                    <a:pt x="f252" y="f253"/>
                    <a:pt x="f254" y="f255"/>
                  </a:cubicBezTo>
                  <a:cubicBezTo>
                    <a:pt x="f256" y="f257"/>
                    <a:pt x="f258" y="f259"/>
                    <a:pt x="f260" y="f261"/>
                  </a:cubicBezTo>
                  <a:lnTo>
                    <a:pt x="f262" y="f7"/>
                  </a:lnTo>
                  <a:lnTo>
                    <a:pt x="f263" y="f7"/>
                  </a:lnTo>
                  <a:lnTo>
                    <a:pt x="f264" y="f265"/>
                  </a:lnTo>
                  <a:cubicBezTo>
                    <a:pt x="f266" y="f267"/>
                    <a:pt x="f268" y="f269"/>
                    <a:pt x="f270" y="f271"/>
                  </a:cubicBezTo>
                  <a:cubicBezTo>
                    <a:pt x="f272" y="f273"/>
                    <a:pt x="f274" y="f275"/>
                    <a:pt x="f276" y="f277"/>
                  </a:cubicBezTo>
                  <a:cubicBezTo>
                    <a:pt x="f278" y="f279"/>
                    <a:pt x="f280" y="f281"/>
                    <a:pt x="f282" y="f283"/>
                  </a:cubicBezTo>
                  <a:cubicBezTo>
                    <a:pt x="f284" y="f285"/>
                    <a:pt x="f286" y="f287"/>
                    <a:pt x="f288" y="f289"/>
                  </a:cubicBezTo>
                  <a:lnTo>
                    <a:pt x="f290" y="f291"/>
                  </a:lnTo>
                  <a:cubicBezTo>
                    <a:pt x="f292" y="f293"/>
                    <a:pt x="f294" y="f295"/>
                    <a:pt x="f296" y="f297"/>
                  </a:cubicBezTo>
                  <a:lnTo>
                    <a:pt x="f298" y="f299"/>
                  </a:ln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cubicBezTo>
                    <a:pt x="f312" y="f313"/>
                    <a:pt x="f314" y="f315"/>
                    <a:pt x="f316" y="f317"/>
                  </a:cubicBezTo>
                  <a:cubicBezTo>
                    <a:pt x="f318" y="f319"/>
                    <a:pt x="f320" y="f321"/>
                    <a:pt x="f322" y="f323"/>
                  </a:cubicBezTo>
                  <a:cubicBezTo>
                    <a:pt x="f324" y="f325"/>
                    <a:pt x="f326" y="f327"/>
                    <a:pt x="f328" y="f329"/>
                  </a:cubicBezTo>
                  <a:lnTo>
                    <a:pt x="f330" y="f331"/>
                  </a:lnTo>
                  <a:lnTo>
                    <a:pt x="f332" y="f333"/>
                  </a:lnTo>
                  <a:cubicBezTo>
                    <a:pt x="f334" y="f335"/>
                    <a:pt x="f5" y="f336"/>
                    <a:pt x="f5" y="f181"/>
                  </a:cubicBezTo>
                  <a:cubicBezTo>
                    <a:pt x="f337" y="f338"/>
                    <a:pt x="f339" y="f340"/>
                    <a:pt x="f341" y="f342"/>
                  </a:cubicBezTo>
                  <a:cubicBezTo>
                    <a:pt x="f343" y="f344"/>
                    <a:pt x="f345" y="f346"/>
                    <a:pt x="f347" y="f348"/>
                  </a:cubicBezTo>
                  <a:cubicBezTo>
                    <a:pt x="f349" y="f350"/>
                    <a:pt x="f351" y="f352"/>
                    <a:pt x="f353" y="f354"/>
                  </a:cubicBezTo>
                  <a:cubicBezTo>
                    <a:pt x="f355" y="f356"/>
                    <a:pt x="f357" y="f358"/>
                    <a:pt x="f359" y="f360"/>
                  </a:cubicBezTo>
                  <a:cubicBezTo>
                    <a:pt x="f361" y="f362"/>
                    <a:pt x="f363" y="f364"/>
                    <a:pt x="f365" y="f366"/>
                  </a:cubicBezTo>
                  <a:cubicBezTo>
                    <a:pt x="f367" y="f368"/>
                    <a:pt x="f369" y="f370"/>
                    <a:pt x="f371" y="f372"/>
                  </a:cubicBezTo>
                  <a:cubicBezTo>
                    <a:pt x="f373" y="f374"/>
                    <a:pt x="f375" y="f376"/>
                    <a:pt x="f80" y="f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0DBEF838-558A-AEA0-D5C4-D53BEB73FBFD}"/>
                </a:ext>
              </a:extLst>
            </p:cNvPr>
            <p:cNvSpPr/>
            <p:nvPr/>
          </p:nvSpPr>
          <p:spPr>
            <a:xfrm>
              <a:off x="5870319" y="336407"/>
              <a:ext cx="6321676" cy="6521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1679"/>
                <a:gd name="f7" fmla="val 6521594"/>
                <a:gd name="f8" fmla="val 4150102"/>
                <a:gd name="f9" fmla="val 4918148"/>
                <a:gd name="f10" fmla="val 5569597"/>
                <a:gd name="f11" fmla="val 228540"/>
                <a:gd name="f12" fmla="val 6083891"/>
                <a:gd name="f13" fmla="val 619943"/>
                <a:gd name="f14" fmla="val 822247"/>
                <a:gd name="f15" fmla="val 1866928"/>
                <a:gd name="f16" fmla="val 6212358"/>
                <a:gd name="f17" fmla="val 1689281"/>
                <a:gd name="f18" fmla="val 6161484"/>
                <a:gd name="f19" fmla="val 1615222"/>
                <a:gd name="f20" fmla="val 6107295"/>
                <a:gd name="f21" fmla="val 1544427"/>
                <a:gd name="f22" fmla="val 6049880"/>
                <a:gd name="f23" fmla="val 1477173"/>
                <a:gd name="f24" fmla="val 5825135"/>
                <a:gd name="f25" fmla="val 1214018"/>
                <a:gd name="f26" fmla="val 5555573"/>
                <a:gd name="f27" fmla="val 1009470"/>
                <a:gd name="f28" fmla="val 5248663"/>
                <a:gd name="f29" fmla="val 869327"/>
                <a:gd name="f30" fmla="val 4921178"/>
                <a:gd name="f31" fmla="val 719909"/>
                <a:gd name="f32" fmla="val 4551627"/>
                <a:gd name="f33" fmla="val 644042"/>
                <a:gd name="f34" fmla="val 3724203"/>
                <a:gd name="f35" fmla="val 3292799"/>
                <a:gd name="f36" fmla="val 725448"/>
                <a:gd name="f37" fmla="val 2867946"/>
                <a:gd name="f38" fmla="val 886459"/>
                <a:gd name="f39" fmla="val 2454234"/>
                <a:gd name="f40" fmla="val 1042832"/>
                <a:gd name="f41" fmla="val 2060440"/>
                <a:gd name="f42" fmla="val 1273141"/>
                <a:gd name="f43" fmla="val 1728892"/>
                <a:gd name="f44" fmla="val 1552397"/>
                <a:gd name="f45" fmla="val 1391580"/>
                <a:gd name="f46" fmla="val 1836419"/>
                <a:gd name="f47" fmla="val 1126473"/>
                <a:gd name="f48" fmla="val 2159600"/>
                <a:gd name="f49" fmla="val 941043"/>
                <a:gd name="f50" fmla="val 2512664"/>
                <a:gd name="f51" fmla="val 751551"/>
                <a:gd name="f52" fmla="val 2873583"/>
                <a:gd name="f53" fmla="val 655362"/>
                <a:gd name="f54" fmla="val 3249575"/>
                <a:gd name="f55" fmla="val 3630204"/>
                <a:gd name="f56" fmla="val 4013537"/>
                <a:gd name="f57" fmla="val 808817"/>
                <a:gd name="f58" fmla="val 4237405"/>
                <a:gd name="f59" fmla="val 1128177"/>
                <a:gd name="f60" fmla="val 4667883"/>
                <a:gd name="f61" fmla="val 1205232"/>
                <a:gd name="f62" fmla="val 4771702"/>
                <a:gd name="f63" fmla="val 1284908"/>
                <a:gd name="f64" fmla="val 4879129"/>
                <a:gd name="f65" fmla="val 1366419"/>
                <a:gd name="f66" fmla="val 4997246"/>
                <a:gd name="f67" fmla="val 1989282"/>
                <a:gd name="f68" fmla="val 5899677"/>
                <a:gd name="f69" fmla="val 2657880"/>
                <a:gd name="f70" fmla="val 6284685"/>
                <a:gd name="f71" fmla="val 3601937"/>
                <a:gd name="f72" fmla="val 4221523"/>
                <a:gd name="f73" fmla="val 4676122"/>
                <a:gd name="f74" fmla="val 5971036"/>
                <a:gd name="f75" fmla="val 5298985"/>
                <a:gd name="f76" fmla="val 5492643"/>
                <a:gd name="f77" fmla="val 5368571"/>
                <a:gd name="f78" fmla="val 5439187"/>
                <a:gd name="f79" fmla="val 5438156"/>
                <a:gd name="f80" fmla="val 5386375"/>
                <a:gd name="f81" fmla="val 5505513"/>
                <a:gd name="f82" fmla="val 5335367"/>
                <a:gd name="f83" fmla="val 5779335"/>
                <a:gd name="f84" fmla="val 5127761"/>
                <a:gd name="f85" fmla="val 6041730"/>
                <a:gd name="f86" fmla="val 4928776"/>
                <a:gd name="f87" fmla="val 6252618"/>
                <a:gd name="f88" fmla="val 4722492"/>
                <a:gd name="f89" fmla="val 4651477"/>
                <a:gd name="f90" fmla="val 5523097"/>
                <a:gd name="f91" fmla="val 6024428"/>
                <a:gd name="f92" fmla="val 5754969"/>
                <a:gd name="f93" fmla="val 5918395"/>
                <a:gd name="f94" fmla="val 5835747"/>
                <a:gd name="f95" fmla="val 5810491"/>
                <a:gd name="f96" fmla="val 5916953"/>
                <a:gd name="f97" fmla="val 5702345"/>
                <a:gd name="f98" fmla="val 6000018"/>
                <a:gd name="f99" fmla="val 5466020"/>
                <a:gd name="f100" fmla="val 6181541"/>
                <a:gd name="f101" fmla="val 5232938"/>
                <a:gd name="f102" fmla="val 6357503"/>
                <a:gd name="f103" fmla="val 4988380"/>
                <a:gd name="f104" fmla="val 6506549"/>
                <a:gd name="f105" fmla="val 4961490"/>
                <a:gd name="f106" fmla="val 2011326"/>
                <a:gd name="f107" fmla="val 1982893"/>
                <a:gd name="f108" fmla="val 6505768"/>
                <a:gd name="f109" fmla="val 1531799"/>
                <a:gd name="f110" fmla="val 6233999"/>
                <a:gd name="f111" fmla="val 1157400"/>
                <a:gd name="f112" fmla="val 5841520"/>
                <a:gd name="f113" fmla="val 824149"/>
                <a:gd name="f114" fmla="val 5358682"/>
                <a:gd name="f115" fmla="val 424196"/>
                <a:gd name="f116" fmla="val 4779302"/>
                <a:gd name="f117" fmla="val 4381929"/>
                <a:gd name="f118" fmla="val 3630075"/>
                <a:gd name="f119" fmla="val 1625174"/>
                <a:gd name="f120" fmla="val 2089794"/>
                <a:gd name="f121" fmla="+- 0 0 -90"/>
                <a:gd name="f122" fmla="*/ f3 1 6321679"/>
                <a:gd name="f123" fmla="*/ f4 1 6521594"/>
                <a:gd name="f124" fmla="val f5"/>
                <a:gd name="f125" fmla="val f6"/>
                <a:gd name="f126" fmla="val f7"/>
                <a:gd name="f127" fmla="*/ f121 f0 1"/>
                <a:gd name="f128" fmla="+- f126 0 f124"/>
                <a:gd name="f129" fmla="+- f125 0 f124"/>
                <a:gd name="f130" fmla="*/ f127 1 f2"/>
                <a:gd name="f131" fmla="*/ f129 1 6321679"/>
                <a:gd name="f132" fmla="*/ f128 1 6521594"/>
                <a:gd name="f133" fmla="*/ 4150102 f129 1"/>
                <a:gd name="f134" fmla="*/ 0 f128 1"/>
                <a:gd name="f135" fmla="*/ 6083891 f129 1"/>
                <a:gd name="f136" fmla="*/ 619943 f128 1"/>
                <a:gd name="f137" fmla="*/ 6321679 f129 1"/>
                <a:gd name="f138" fmla="*/ 822247 f128 1"/>
                <a:gd name="f139" fmla="*/ 1866928 f128 1"/>
                <a:gd name="f140" fmla="*/ 6212358 f129 1"/>
                <a:gd name="f141" fmla="*/ 1689281 f128 1"/>
                <a:gd name="f142" fmla="*/ 6049880 f129 1"/>
                <a:gd name="f143" fmla="*/ 1477173 f128 1"/>
                <a:gd name="f144" fmla="*/ 5248663 f129 1"/>
                <a:gd name="f145" fmla="*/ 869327 f128 1"/>
                <a:gd name="f146" fmla="*/ 644042 f128 1"/>
                <a:gd name="f147" fmla="*/ 2867946 f129 1"/>
                <a:gd name="f148" fmla="*/ 886459 f128 1"/>
                <a:gd name="f149" fmla="*/ 1728892 f129 1"/>
                <a:gd name="f150" fmla="*/ 1552397 f128 1"/>
                <a:gd name="f151" fmla="*/ 941043 f129 1"/>
                <a:gd name="f152" fmla="*/ 2512664 f128 1"/>
                <a:gd name="f153" fmla="*/ 655362 f129 1"/>
                <a:gd name="f154" fmla="*/ 3630204 f128 1"/>
                <a:gd name="f155" fmla="*/ 1128177 f129 1"/>
                <a:gd name="f156" fmla="*/ 4667883 f128 1"/>
                <a:gd name="f157" fmla="*/ 1366419 f129 1"/>
                <a:gd name="f158" fmla="*/ 4997246 f128 1"/>
                <a:gd name="f159" fmla="*/ 3601937 f129 1"/>
                <a:gd name="f160" fmla="*/ 6284685 f128 1"/>
                <a:gd name="f161" fmla="*/ 5298985 f129 1"/>
                <a:gd name="f162" fmla="*/ 5492643 f128 1"/>
                <a:gd name="f163" fmla="*/ 5505513 f129 1"/>
                <a:gd name="f164" fmla="*/ 5335367 f128 1"/>
                <a:gd name="f165" fmla="*/ 6252618 f129 1"/>
                <a:gd name="f166" fmla="*/ 4722492 f128 1"/>
                <a:gd name="f167" fmla="*/ 4651477 f128 1"/>
                <a:gd name="f168" fmla="*/ 5523097 f128 1"/>
                <a:gd name="f169" fmla="*/ 6024428 f129 1"/>
                <a:gd name="f170" fmla="*/ 5754969 f128 1"/>
                <a:gd name="f171" fmla="*/ 5702345 f129 1"/>
                <a:gd name="f172" fmla="*/ 6000018 f128 1"/>
                <a:gd name="f173" fmla="*/ 4988380 f129 1"/>
                <a:gd name="f174" fmla="*/ 6506549 f128 1"/>
                <a:gd name="f175" fmla="*/ 4961490 f129 1"/>
                <a:gd name="f176" fmla="*/ 6521594 f128 1"/>
                <a:gd name="f177" fmla="*/ 2011326 f129 1"/>
                <a:gd name="f178" fmla="*/ 1982893 f129 1"/>
                <a:gd name="f179" fmla="*/ 6505768 f128 1"/>
                <a:gd name="f180" fmla="*/ 824149 f129 1"/>
                <a:gd name="f181" fmla="*/ 5358682 f128 1"/>
                <a:gd name="f182" fmla="*/ 0 f129 1"/>
                <a:gd name="f183" fmla="*/ 3630075 f128 1"/>
                <a:gd name="f184" fmla="+- f130 0 f1"/>
                <a:gd name="f185" fmla="*/ f133 1 6321679"/>
                <a:gd name="f186" fmla="*/ f134 1 6521594"/>
                <a:gd name="f187" fmla="*/ f135 1 6321679"/>
                <a:gd name="f188" fmla="*/ f136 1 6521594"/>
                <a:gd name="f189" fmla="*/ f137 1 6321679"/>
                <a:gd name="f190" fmla="*/ f138 1 6521594"/>
                <a:gd name="f191" fmla="*/ f139 1 6521594"/>
                <a:gd name="f192" fmla="*/ f140 1 6321679"/>
                <a:gd name="f193" fmla="*/ f141 1 6521594"/>
                <a:gd name="f194" fmla="*/ f142 1 6321679"/>
                <a:gd name="f195" fmla="*/ f143 1 6521594"/>
                <a:gd name="f196" fmla="*/ f144 1 6321679"/>
                <a:gd name="f197" fmla="*/ f145 1 6521594"/>
                <a:gd name="f198" fmla="*/ f146 1 6521594"/>
                <a:gd name="f199" fmla="*/ f147 1 6321679"/>
                <a:gd name="f200" fmla="*/ f148 1 6521594"/>
                <a:gd name="f201" fmla="*/ f149 1 6321679"/>
                <a:gd name="f202" fmla="*/ f150 1 6521594"/>
                <a:gd name="f203" fmla="*/ f151 1 6321679"/>
                <a:gd name="f204" fmla="*/ f152 1 6521594"/>
                <a:gd name="f205" fmla="*/ f153 1 6321679"/>
                <a:gd name="f206" fmla="*/ f154 1 6521594"/>
                <a:gd name="f207" fmla="*/ f155 1 6321679"/>
                <a:gd name="f208" fmla="*/ f156 1 6521594"/>
                <a:gd name="f209" fmla="*/ f157 1 6321679"/>
                <a:gd name="f210" fmla="*/ f158 1 6521594"/>
                <a:gd name="f211" fmla="*/ f159 1 6321679"/>
                <a:gd name="f212" fmla="*/ f160 1 6521594"/>
                <a:gd name="f213" fmla="*/ f161 1 6321679"/>
                <a:gd name="f214" fmla="*/ f162 1 6521594"/>
                <a:gd name="f215" fmla="*/ f163 1 6321679"/>
                <a:gd name="f216" fmla="*/ f164 1 6521594"/>
                <a:gd name="f217" fmla="*/ f165 1 6321679"/>
                <a:gd name="f218" fmla="*/ f166 1 6521594"/>
                <a:gd name="f219" fmla="*/ f167 1 6521594"/>
                <a:gd name="f220" fmla="*/ f168 1 6521594"/>
                <a:gd name="f221" fmla="*/ f169 1 6321679"/>
                <a:gd name="f222" fmla="*/ f170 1 6521594"/>
                <a:gd name="f223" fmla="*/ f171 1 6321679"/>
                <a:gd name="f224" fmla="*/ f172 1 6521594"/>
                <a:gd name="f225" fmla="*/ f173 1 6321679"/>
                <a:gd name="f226" fmla="*/ f174 1 6521594"/>
                <a:gd name="f227" fmla="*/ f175 1 6321679"/>
                <a:gd name="f228" fmla="*/ f176 1 6521594"/>
                <a:gd name="f229" fmla="*/ f177 1 6321679"/>
                <a:gd name="f230" fmla="*/ f178 1 6321679"/>
                <a:gd name="f231" fmla="*/ f179 1 6521594"/>
                <a:gd name="f232" fmla="*/ f180 1 6321679"/>
                <a:gd name="f233" fmla="*/ f181 1 6521594"/>
                <a:gd name="f234" fmla="*/ f182 1 6321679"/>
                <a:gd name="f235" fmla="*/ f183 1 6521594"/>
                <a:gd name="f236" fmla="*/ f124 1 f131"/>
                <a:gd name="f237" fmla="*/ f125 1 f131"/>
                <a:gd name="f238" fmla="*/ f124 1 f132"/>
                <a:gd name="f239" fmla="*/ f126 1 f132"/>
                <a:gd name="f240" fmla="*/ f185 1 f131"/>
                <a:gd name="f241" fmla="*/ f186 1 f132"/>
                <a:gd name="f242" fmla="*/ f187 1 f131"/>
                <a:gd name="f243" fmla="*/ f188 1 f132"/>
                <a:gd name="f244" fmla="*/ f189 1 f131"/>
                <a:gd name="f245" fmla="*/ f190 1 f132"/>
                <a:gd name="f246" fmla="*/ f191 1 f132"/>
                <a:gd name="f247" fmla="*/ f192 1 f131"/>
                <a:gd name="f248" fmla="*/ f193 1 f132"/>
                <a:gd name="f249" fmla="*/ f194 1 f131"/>
                <a:gd name="f250" fmla="*/ f195 1 f132"/>
                <a:gd name="f251" fmla="*/ f196 1 f131"/>
                <a:gd name="f252" fmla="*/ f197 1 f132"/>
                <a:gd name="f253" fmla="*/ f198 1 f132"/>
                <a:gd name="f254" fmla="*/ f199 1 f131"/>
                <a:gd name="f255" fmla="*/ f200 1 f132"/>
                <a:gd name="f256" fmla="*/ f201 1 f131"/>
                <a:gd name="f257" fmla="*/ f202 1 f132"/>
                <a:gd name="f258" fmla="*/ f203 1 f131"/>
                <a:gd name="f259" fmla="*/ f204 1 f132"/>
                <a:gd name="f260" fmla="*/ f205 1 f131"/>
                <a:gd name="f261" fmla="*/ f206 1 f132"/>
                <a:gd name="f262" fmla="*/ f207 1 f131"/>
                <a:gd name="f263" fmla="*/ f208 1 f132"/>
                <a:gd name="f264" fmla="*/ f209 1 f131"/>
                <a:gd name="f265" fmla="*/ f210 1 f132"/>
                <a:gd name="f266" fmla="*/ f211 1 f131"/>
                <a:gd name="f267" fmla="*/ f212 1 f132"/>
                <a:gd name="f268" fmla="*/ f213 1 f131"/>
                <a:gd name="f269" fmla="*/ f214 1 f132"/>
                <a:gd name="f270" fmla="*/ f215 1 f131"/>
                <a:gd name="f271" fmla="*/ f216 1 f132"/>
                <a:gd name="f272" fmla="*/ f217 1 f131"/>
                <a:gd name="f273" fmla="*/ f218 1 f132"/>
                <a:gd name="f274" fmla="*/ f219 1 f132"/>
                <a:gd name="f275" fmla="*/ f220 1 f132"/>
                <a:gd name="f276" fmla="*/ f221 1 f131"/>
                <a:gd name="f277" fmla="*/ f222 1 f132"/>
                <a:gd name="f278" fmla="*/ f223 1 f131"/>
                <a:gd name="f279" fmla="*/ f224 1 f132"/>
                <a:gd name="f280" fmla="*/ f225 1 f131"/>
                <a:gd name="f281" fmla="*/ f226 1 f132"/>
                <a:gd name="f282" fmla="*/ f227 1 f131"/>
                <a:gd name="f283" fmla="*/ f228 1 f132"/>
                <a:gd name="f284" fmla="*/ f229 1 f131"/>
                <a:gd name="f285" fmla="*/ f230 1 f131"/>
                <a:gd name="f286" fmla="*/ f231 1 f132"/>
                <a:gd name="f287" fmla="*/ f232 1 f131"/>
                <a:gd name="f288" fmla="*/ f233 1 f132"/>
                <a:gd name="f289" fmla="*/ f234 1 f131"/>
                <a:gd name="f290" fmla="*/ f235 1 f132"/>
                <a:gd name="f291" fmla="*/ f236 f122 1"/>
                <a:gd name="f292" fmla="*/ f237 f122 1"/>
                <a:gd name="f293" fmla="*/ f239 f123 1"/>
                <a:gd name="f294" fmla="*/ f238 f123 1"/>
                <a:gd name="f295" fmla="*/ f240 f122 1"/>
                <a:gd name="f296" fmla="*/ f241 f123 1"/>
                <a:gd name="f297" fmla="*/ f242 f122 1"/>
                <a:gd name="f298" fmla="*/ f243 f123 1"/>
                <a:gd name="f299" fmla="*/ f244 f122 1"/>
                <a:gd name="f300" fmla="*/ f245 f123 1"/>
                <a:gd name="f301" fmla="*/ f246 f123 1"/>
                <a:gd name="f302" fmla="*/ f247 f122 1"/>
                <a:gd name="f303" fmla="*/ f248 f123 1"/>
                <a:gd name="f304" fmla="*/ f249 f122 1"/>
                <a:gd name="f305" fmla="*/ f250 f123 1"/>
                <a:gd name="f306" fmla="*/ f251 f122 1"/>
                <a:gd name="f307" fmla="*/ f252 f123 1"/>
                <a:gd name="f308" fmla="*/ f253 f123 1"/>
                <a:gd name="f309" fmla="*/ f254 f122 1"/>
                <a:gd name="f310" fmla="*/ f255 f123 1"/>
                <a:gd name="f311" fmla="*/ f256 f122 1"/>
                <a:gd name="f312" fmla="*/ f257 f123 1"/>
                <a:gd name="f313" fmla="*/ f258 f122 1"/>
                <a:gd name="f314" fmla="*/ f259 f123 1"/>
                <a:gd name="f315" fmla="*/ f260 f122 1"/>
                <a:gd name="f316" fmla="*/ f261 f123 1"/>
                <a:gd name="f317" fmla="*/ f262 f122 1"/>
                <a:gd name="f318" fmla="*/ f263 f123 1"/>
                <a:gd name="f319" fmla="*/ f264 f122 1"/>
                <a:gd name="f320" fmla="*/ f265 f123 1"/>
                <a:gd name="f321" fmla="*/ f266 f122 1"/>
                <a:gd name="f322" fmla="*/ f267 f123 1"/>
                <a:gd name="f323" fmla="*/ f268 f122 1"/>
                <a:gd name="f324" fmla="*/ f269 f123 1"/>
                <a:gd name="f325" fmla="*/ f270 f122 1"/>
                <a:gd name="f326" fmla="*/ f271 f123 1"/>
                <a:gd name="f327" fmla="*/ f272 f122 1"/>
                <a:gd name="f328" fmla="*/ f273 f123 1"/>
                <a:gd name="f329" fmla="*/ f274 f123 1"/>
                <a:gd name="f330" fmla="*/ f275 f123 1"/>
                <a:gd name="f331" fmla="*/ f276 f122 1"/>
                <a:gd name="f332" fmla="*/ f277 f123 1"/>
                <a:gd name="f333" fmla="*/ f278 f122 1"/>
                <a:gd name="f334" fmla="*/ f279 f123 1"/>
                <a:gd name="f335" fmla="*/ f280 f122 1"/>
                <a:gd name="f336" fmla="*/ f281 f123 1"/>
                <a:gd name="f337" fmla="*/ f282 f122 1"/>
                <a:gd name="f338" fmla="*/ f283 f123 1"/>
                <a:gd name="f339" fmla="*/ f284 f122 1"/>
                <a:gd name="f340" fmla="*/ f285 f122 1"/>
                <a:gd name="f341" fmla="*/ f286 f123 1"/>
                <a:gd name="f342" fmla="*/ f287 f122 1"/>
                <a:gd name="f343" fmla="*/ f288 f123 1"/>
                <a:gd name="f344" fmla="*/ f289 f122 1"/>
                <a:gd name="f345" fmla="*/ f290 f1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4">
                  <a:pos x="f295" y="f296"/>
                </a:cxn>
                <a:cxn ang="f184">
                  <a:pos x="f297" y="f298"/>
                </a:cxn>
                <a:cxn ang="f184">
                  <a:pos x="f299" y="f300"/>
                </a:cxn>
                <a:cxn ang="f184">
                  <a:pos x="f299" y="f301"/>
                </a:cxn>
                <a:cxn ang="f184">
                  <a:pos x="f302" y="f303"/>
                </a:cxn>
                <a:cxn ang="f184">
                  <a:pos x="f304" y="f305"/>
                </a:cxn>
                <a:cxn ang="f184">
                  <a:pos x="f306" y="f307"/>
                </a:cxn>
                <a:cxn ang="f184">
                  <a:pos x="f295" y="f308"/>
                </a:cxn>
                <a:cxn ang="f184">
                  <a:pos x="f309" y="f310"/>
                </a:cxn>
                <a:cxn ang="f184">
                  <a:pos x="f311" y="f312"/>
                </a:cxn>
                <a:cxn ang="f184">
                  <a:pos x="f313" y="f314"/>
                </a:cxn>
                <a:cxn ang="f184">
                  <a:pos x="f315" y="f316"/>
                </a:cxn>
                <a:cxn ang="f184">
                  <a:pos x="f317" y="f318"/>
                </a:cxn>
                <a:cxn ang="f184">
                  <a:pos x="f319" y="f320"/>
                </a:cxn>
                <a:cxn ang="f184">
                  <a:pos x="f321" y="f322"/>
                </a:cxn>
                <a:cxn ang="f184">
                  <a:pos x="f323" y="f324"/>
                </a:cxn>
                <a:cxn ang="f184">
                  <a:pos x="f325" y="f326"/>
                </a:cxn>
                <a:cxn ang="f184">
                  <a:pos x="f327" y="f328"/>
                </a:cxn>
                <a:cxn ang="f184">
                  <a:pos x="f299" y="f329"/>
                </a:cxn>
                <a:cxn ang="f184">
                  <a:pos x="f299" y="f330"/>
                </a:cxn>
                <a:cxn ang="f184">
                  <a:pos x="f331" y="f332"/>
                </a:cxn>
                <a:cxn ang="f184">
                  <a:pos x="f333" y="f334"/>
                </a:cxn>
                <a:cxn ang="f184">
                  <a:pos x="f335" y="f336"/>
                </a:cxn>
                <a:cxn ang="f184">
                  <a:pos x="f337" y="f338"/>
                </a:cxn>
                <a:cxn ang="f184">
                  <a:pos x="f339" y="f338"/>
                </a:cxn>
                <a:cxn ang="f184">
                  <a:pos x="f340" y="f341"/>
                </a:cxn>
                <a:cxn ang="f184">
                  <a:pos x="f342" y="f343"/>
                </a:cxn>
                <a:cxn ang="f184">
                  <a:pos x="f344" y="f345"/>
                </a:cxn>
                <a:cxn ang="f184">
                  <a:pos x="f295" y="f296"/>
                </a:cxn>
              </a:cxnLst>
              <a:rect l="f291" t="f294" r="f292" b="f293"/>
              <a:pathLst>
                <a:path w="6321679" h="6521594">
                  <a:moveTo>
                    <a:pt x="f8" y="f5"/>
                  </a:moveTo>
                  <a:cubicBezTo>
                    <a:pt x="f9" y="f5"/>
                    <a:pt x="f10" y="f11"/>
                    <a:pt x="f12" y="f13"/>
                  </a:cubicBezTo>
                  <a:lnTo>
                    <a:pt x="f6" y="f14"/>
                  </a:lnTo>
                  <a:lnTo>
                    <a:pt x="f6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3" y="f55"/>
                  </a:cubicBezTo>
                  <a:cubicBezTo>
                    <a:pt x="f53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0"/>
                  </a:cubicBezTo>
                  <a:cubicBezTo>
                    <a:pt x="f72" y="f70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lnTo>
                    <a:pt x="f6" y="f89"/>
                  </a:lnTo>
                  <a:lnTo>
                    <a:pt x="f6" y="f90"/>
                  </a:lnTo>
                  <a:lnTo>
                    <a:pt x="f91" y="f92"/>
                  </a:lnTo>
                  <a:cubicBezTo>
                    <a:pt x="f93" y="f94"/>
                    <a:pt x="f95" y="f96"/>
                    <a:pt x="f97" y="f98"/>
                  </a:cubicBezTo>
                  <a:cubicBezTo>
                    <a:pt x="f99" y="f100"/>
                    <a:pt x="f101" y="f102"/>
                    <a:pt x="f103" y="f104"/>
                  </a:cubicBezTo>
                  <a:lnTo>
                    <a:pt x="f105" y="f7"/>
                  </a:lnTo>
                  <a:lnTo>
                    <a:pt x="f106" y="f7"/>
                  </a:lnTo>
                  <a:lnTo>
                    <a:pt x="f107" y="f108"/>
                  </a:lnTo>
                  <a:cubicBezTo>
                    <a:pt x="f109" y="f110"/>
                    <a:pt x="f111" y="f112"/>
                    <a:pt x="f113" y="f114"/>
                  </a:cubicBezTo>
                  <a:cubicBezTo>
                    <a:pt x="f115" y="f116"/>
                    <a:pt x="f5" y="f117"/>
                    <a:pt x="f5" y="f118"/>
                  </a:cubicBezTo>
                  <a:cubicBezTo>
                    <a:pt x="f5" y="f119"/>
                    <a:pt x="f120" y="f5"/>
                    <a:pt x="f8" y="f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E9F5239C-F30F-D614-8329-6432E54A82D3}"/>
                </a:ext>
              </a:extLst>
            </p:cNvPr>
            <p:cNvSpPr/>
            <p:nvPr/>
          </p:nvSpPr>
          <p:spPr>
            <a:xfrm>
              <a:off x="5870319" y="336407"/>
              <a:ext cx="6321676" cy="6521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1679"/>
                <a:gd name="f7" fmla="val 6521594"/>
                <a:gd name="f8" fmla="val 4150102"/>
                <a:gd name="f9" fmla="val 4918148"/>
                <a:gd name="f10" fmla="val 5569597"/>
                <a:gd name="f11" fmla="val 228540"/>
                <a:gd name="f12" fmla="val 6083891"/>
                <a:gd name="f13" fmla="val 619943"/>
                <a:gd name="f14" fmla="val 822247"/>
                <a:gd name="f15" fmla="val 2150195"/>
                <a:gd name="f16" fmla="val 6241288"/>
                <a:gd name="f17" fmla="val 1985338"/>
                <a:gd name="f18" fmla="val 6156788"/>
                <a:gd name="f19" fmla="val 1831195"/>
                <a:gd name="f20" fmla="val 6059249"/>
                <a:gd name="f21" fmla="val 1688709"/>
                <a:gd name="f22" fmla="val 5949367"/>
                <a:gd name="f23" fmla="val 1559997"/>
                <a:gd name="f24" fmla="val 5737073"/>
                <a:gd name="f25" fmla="val 1311397"/>
                <a:gd name="f26" fmla="val 5482843"/>
                <a:gd name="f27" fmla="val 1118314"/>
                <a:gd name="f28" fmla="val 5193362"/>
                <a:gd name="f29" fmla="val 986156"/>
                <a:gd name="f30" fmla="val 4883437"/>
                <a:gd name="f31" fmla="val 844596"/>
                <a:gd name="f32" fmla="val 4532365"/>
                <a:gd name="f33" fmla="val 772850"/>
                <a:gd name="f34" fmla="val 3746218"/>
                <a:gd name="f35" fmla="val 3319008"/>
                <a:gd name="f36" fmla="val 853613"/>
                <a:gd name="f37" fmla="val 2914861"/>
                <a:gd name="f38" fmla="val 1006637"/>
                <a:gd name="f39" fmla="val 2515039"/>
                <a:gd name="f40" fmla="val 1157857"/>
                <a:gd name="f41" fmla="val 2134350"/>
                <a:gd name="f42" fmla="val 1380438"/>
                <a:gd name="f43" fmla="val 1814073"/>
                <a:gd name="f44" fmla="val 1650163"/>
                <a:gd name="f45" fmla="val 1494190"/>
                <a:gd name="f46" fmla="val 1919502"/>
                <a:gd name="f47" fmla="val 1232622"/>
                <a:gd name="f48" fmla="val 2238173"/>
                <a:gd name="f49" fmla="val 1057412"/>
                <a:gd name="f50" fmla="val 2571657"/>
                <a:gd name="f51" fmla="val 877486"/>
                <a:gd name="f52" fmla="val 2914158"/>
                <a:gd name="f53" fmla="val 786277"/>
                <a:gd name="f54" fmla="val 3270313"/>
                <a:gd name="f55" fmla="val 3630204"/>
                <a:gd name="f56" fmla="val 3974121"/>
                <a:gd name="f57" fmla="val 923483"/>
                <a:gd name="f58" fmla="val 4173646"/>
                <a:gd name="f59" fmla="val 1233931"/>
                <a:gd name="f60" fmla="val 4592016"/>
                <a:gd name="f61" fmla="val 1311641"/>
                <a:gd name="f62" fmla="val 4696736"/>
                <a:gd name="f63" fmla="val 1391972"/>
                <a:gd name="f64" fmla="val 4805064"/>
                <a:gd name="f65" fmla="val 1474795"/>
                <a:gd name="f66" fmla="val 4924985"/>
                <a:gd name="f67" fmla="val 1767682"/>
                <a:gd name="f68" fmla="val 5349278"/>
                <a:gd name="f69" fmla="val 2068172"/>
                <a:gd name="f70" fmla="val 5650948"/>
                <a:gd name="f71" fmla="val 2393691"/>
                <a:gd name="f72" fmla="val 5846995"/>
                <a:gd name="f73" fmla="val 2738735"/>
                <a:gd name="f74" fmla="val 6054891"/>
                <a:gd name="f75" fmla="val 3133971"/>
                <a:gd name="f76" fmla="val 6155876"/>
                <a:gd name="f77" fmla="val 3601805"/>
                <a:gd name="f78" fmla="val 3867305"/>
                <a:gd name="f79" fmla="val 4114196"/>
                <a:gd name="f80" fmla="val 6093405"/>
                <a:gd name="f81" fmla="val 4378909"/>
                <a:gd name="f82" fmla="val 5959186"/>
                <a:gd name="f83" fmla="val 4650699"/>
                <a:gd name="f84" fmla="val 5821362"/>
                <a:gd name="f85" fmla="val 4919737"/>
                <a:gd name="f86" fmla="val 5620421"/>
                <a:gd name="f87" fmla="val 5218129"/>
                <a:gd name="f88" fmla="val 5391271"/>
                <a:gd name="f89" fmla="val 5288107"/>
                <a:gd name="f90" fmla="val 5337558"/>
                <a:gd name="f91" fmla="val 5357824"/>
                <a:gd name="f92" fmla="val 5284617"/>
                <a:gd name="f93" fmla="val 5425313"/>
                <a:gd name="f94" fmla="val 5233481"/>
                <a:gd name="f95" fmla="val 5739037"/>
                <a:gd name="f96" fmla="val 4995556"/>
                <a:gd name="f97" fmla="val 6037512"/>
                <a:gd name="f98" fmla="val 4769168"/>
                <a:gd name="f99" fmla="val 6254366"/>
                <a:gd name="f100" fmla="val 4534301"/>
                <a:gd name="f101" fmla="val 4456641"/>
                <a:gd name="f102" fmla="val 5523097"/>
                <a:gd name="f103" fmla="val 6024428"/>
                <a:gd name="f104" fmla="val 5754969"/>
                <a:gd name="f105" fmla="val 5918395"/>
                <a:gd name="f106" fmla="val 5835747"/>
                <a:gd name="f107" fmla="val 5810491"/>
                <a:gd name="f108" fmla="val 5916953"/>
                <a:gd name="f109" fmla="val 5702345"/>
                <a:gd name="f110" fmla="val 6000018"/>
                <a:gd name="f111" fmla="val 5466020"/>
                <a:gd name="f112" fmla="val 6181541"/>
                <a:gd name="f113" fmla="val 5232938"/>
                <a:gd name="f114" fmla="val 6357503"/>
                <a:gd name="f115" fmla="val 4988380"/>
                <a:gd name="f116" fmla="val 6506549"/>
                <a:gd name="f117" fmla="val 4961490"/>
                <a:gd name="f118" fmla="val 2011326"/>
                <a:gd name="f119" fmla="val 1982893"/>
                <a:gd name="f120" fmla="val 6505768"/>
                <a:gd name="f121" fmla="val 1531799"/>
                <a:gd name="f122" fmla="val 6233999"/>
                <a:gd name="f123" fmla="val 1157400"/>
                <a:gd name="f124" fmla="val 5841520"/>
                <a:gd name="f125" fmla="val 824149"/>
                <a:gd name="f126" fmla="val 5358682"/>
                <a:gd name="f127" fmla="val 424196"/>
                <a:gd name="f128" fmla="val 4779302"/>
                <a:gd name="f129" fmla="val 4381929"/>
                <a:gd name="f130" fmla="val 3630075"/>
                <a:gd name="f131" fmla="val 1625174"/>
                <a:gd name="f132" fmla="val 2089794"/>
                <a:gd name="f133" fmla="+- 0 0 -90"/>
                <a:gd name="f134" fmla="*/ f3 1 6321679"/>
                <a:gd name="f135" fmla="*/ f4 1 6521594"/>
                <a:gd name="f136" fmla="val f5"/>
                <a:gd name="f137" fmla="val f6"/>
                <a:gd name="f138" fmla="val f7"/>
                <a:gd name="f139" fmla="*/ f133 f0 1"/>
                <a:gd name="f140" fmla="+- f138 0 f136"/>
                <a:gd name="f141" fmla="+- f137 0 f136"/>
                <a:gd name="f142" fmla="*/ f139 1 f2"/>
                <a:gd name="f143" fmla="*/ f141 1 6321679"/>
                <a:gd name="f144" fmla="*/ f140 1 6521594"/>
                <a:gd name="f145" fmla="*/ 4150102 f141 1"/>
                <a:gd name="f146" fmla="*/ 0 f140 1"/>
                <a:gd name="f147" fmla="*/ 6083891 f141 1"/>
                <a:gd name="f148" fmla="*/ 619943 f140 1"/>
                <a:gd name="f149" fmla="*/ 6321679 f141 1"/>
                <a:gd name="f150" fmla="*/ 822247 f140 1"/>
                <a:gd name="f151" fmla="*/ 2150195 f140 1"/>
                <a:gd name="f152" fmla="*/ 6241288 f141 1"/>
                <a:gd name="f153" fmla="*/ 1985338 f140 1"/>
                <a:gd name="f154" fmla="*/ 5949367 f141 1"/>
                <a:gd name="f155" fmla="*/ 1559997 f140 1"/>
                <a:gd name="f156" fmla="*/ 5193362 f141 1"/>
                <a:gd name="f157" fmla="*/ 986156 f140 1"/>
                <a:gd name="f158" fmla="*/ 772850 f140 1"/>
                <a:gd name="f159" fmla="*/ 2914861 f141 1"/>
                <a:gd name="f160" fmla="*/ 1006637 f140 1"/>
                <a:gd name="f161" fmla="*/ 1814073 f141 1"/>
                <a:gd name="f162" fmla="*/ 1650163 f140 1"/>
                <a:gd name="f163" fmla="*/ 1057412 f141 1"/>
                <a:gd name="f164" fmla="*/ 2571657 f140 1"/>
                <a:gd name="f165" fmla="*/ 786277 f141 1"/>
                <a:gd name="f166" fmla="*/ 3630204 f140 1"/>
                <a:gd name="f167" fmla="*/ 1233931 f141 1"/>
                <a:gd name="f168" fmla="*/ 4592016 f140 1"/>
                <a:gd name="f169" fmla="*/ 1474795 f141 1"/>
                <a:gd name="f170" fmla="*/ 4924985 f140 1"/>
                <a:gd name="f171" fmla="*/ 2393691 f141 1"/>
                <a:gd name="f172" fmla="*/ 5846995 f140 1"/>
                <a:gd name="f173" fmla="*/ 3601805 f141 1"/>
                <a:gd name="f174" fmla="*/ 6155876 f140 1"/>
                <a:gd name="f175" fmla="*/ 4378909 f141 1"/>
                <a:gd name="f176" fmla="*/ 5959186 f140 1"/>
                <a:gd name="f177" fmla="*/ 5218129 f141 1"/>
                <a:gd name="f178" fmla="*/ 5391271 f140 1"/>
                <a:gd name="f179" fmla="*/ 5425313 f141 1"/>
                <a:gd name="f180" fmla="*/ 5233481 f140 1"/>
                <a:gd name="f181" fmla="*/ 6254366 f141 1"/>
                <a:gd name="f182" fmla="*/ 4534301 f140 1"/>
                <a:gd name="f183" fmla="*/ 4456641 f140 1"/>
                <a:gd name="f184" fmla="*/ 5523097 f140 1"/>
                <a:gd name="f185" fmla="*/ 6024428 f141 1"/>
                <a:gd name="f186" fmla="*/ 5754969 f140 1"/>
                <a:gd name="f187" fmla="*/ 5702345 f141 1"/>
                <a:gd name="f188" fmla="*/ 6000018 f140 1"/>
                <a:gd name="f189" fmla="*/ 4988380 f141 1"/>
                <a:gd name="f190" fmla="*/ 6506549 f140 1"/>
                <a:gd name="f191" fmla="*/ 4961490 f141 1"/>
                <a:gd name="f192" fmla="*/ 6521594 f140 1"/>
                <a:gd name="f193" fmla="*/ 2011326 f141 1"/>
                <a:gd name="f194" fmla="*/ 1982893 f141 1"/>
                <a:gd name="f195" fmla="*/ 6505768 f140 1"/>
                <a:gd name="f196" fmla="*/ 824149 f141 1"/>
                <a:gd name="f197" fmla="*/ 5358682 f140 1"/>
                <a:gd name="f198" fmla="*/ 0 f141 1"/>
                <a:gd name="f199" fmla="*/ 3630075 f140 1"/>
                <a:gd name="f200" fmla="+- f142 0 f1"/>
                <a:gd name="f201" fmla="*/ f145 1 6321679"/>
                <a:gd name="f202" fmla="*/ f146 1 6521594"/>
                <a:gd name="f203" fmla="*/ f147 1 6321679"/>
                <a:gd name="f204" fmla="*/ f148 1 6521594"/>
                <a:gd name="f205" fmla="*/ f149 1 6321679"/>
                <a:gd name="f206" fmla="*/ f150 1 6521594"/>
                <a:gd name="f207" fmla="*/ f151 1 6521594"/>
                <a:gd name="f208" fmla="*/ f152 1 6321679"/>
                <a:gd name="f209" fmla="*/ f153 1 6521594"/>
                <a:gd name="f210" fmla="*/ f154 1 6321679"/>
                <a:gd name="f211" fmla="*/ f155 1 6521594"/>
                <a:gd name="f212" fmla="*/ f156 1 6321679"/>
                <a:gd name="f213" fmla="*/ f157 1 6521594"/>
                <a:gd name="f214" fmla="*/ f158 1 6521594"/>
                <a:gd name="f215" fmla="*/ f159 1 6321679"/>
                <a:gd name="f216" fmla="*/ f160 1 6521594"/>
                <a:gd name="f217" fmla="*/ f161 1 6321679"/>
                <a:gd name="f218" fmla="*/ f162 1 6521594"/>
                <a:gd name="f219" fmla="*/ f163 1 6321679"/>
                <a:gd name="f220" fmla="*/ f164 1 6521594"/>
                <a:gd name="f221" fmla="*/ f165 1 6321679"/>
                <a:gd name="f222" fmla="*/ f166 1 6521594"/>
                <a:gd name="f223" fmla="*/ f167 1 6321679"/>
                <a:gd name="f224" fmla="*/ f168 1 6521594"/>
                <a:gd name="f225" fmla="*/ f169 1 6321679"/>
                <a:gd name="f226" fmla="*/ f170 1 6521594"/>
                <a:gd name="f227" fmla="*/ f171 1 6321679"/>
                <a:gd name="f228" fmla="*/ f172 1 6521594"/>
                <a:gd name="f229" fmla="*/ f173 1 6321679"/>
                <a:gd name="f230" fmla="*/ f174 1 6521594"/>
                <a:gd name="f231" fmla="*/ f175 1 6321679"/>
                <a:gd name="f232" fmla="*/ f176 1 6521594"/>
                <a:gd name="f233" fmla="*/ f177 1 6321679"/>
                <a:gd name="f234" fmla="*/ f178 1 6521594"/>
                <a:gd name="f235" fmla="*/ f179 1 6321679"/>
                <a:gd name="f236" fmla="*/ f180 1 6521594"/>
                <a:gd name="f237" fmla="*/ f181 1 6321679"/>
                <a:gd name="f238" fmla="*/ f182 1 6521594"/>
                <a:gd name="f239" fmla="*/ f183 1 6521594"/>
                <a:gd name="f240" fmla="*/ f184 1 6521594"/>
                <a:gd name="f241" fmla="*/ f185 1 6321679"/>
                <a:gd name="f242" fmla="*/ f186 1 6521594"/>
                <a:gd name="f243" fmla="*/ f187 1 6321679"/>
                <a:gd name="f244" fmla="*/ f188 1 6521594"/>
                <a:gd name="f245" fmla="*/ f189 1 6321679"/>
                <a:gd name="f246" fmla="*/ f190 1 6521594"/>
                <a:gd name="f247" fmla="*/ f191 1 6321679"/>
                <a:gd name="f248" fmla="*/ f192 1 6521594"/>
                <a:gd name="f249" fmla="*/ f193 1 6321679"/>
                <a:gd name="f250" fmla="*/ f194 1 6321679"/>
                <a:gd name="f251" fmla="*/ f195 1 6521594"/>
                <a:gd name="f252" fmla="*/ f196 1 6321679"/>
                <a:gd name="f253" fmla="*/ f197 1 6521594"/>
                <a:gd name="f254" fmla="*/ f198 1 6321679"/>
                <a:gd name="f255" fmla="*/ f199 1 6521594"/>
                <a:gd name="f256" fmla="*/ f136 1 f143"/>
                <a:gd name="f257" fmla="*/ f137 1 f143"/>
                <a:gd name="f258" fmla="*/ f136 1 f144"/>
                <a:gd name="f259" fmla="*/ f138 1 f144"/>
                <a:gd name="f260" fmla="*/ f201 1 f143"/>
                <a:gd name="f261" fmla="*/ f202 1 f144"/>
                <a:gd name="f262" fmla="*/ f203 1 f143"/>
                <a:gd name="f263" fmla="*/ f204 1 f144"/>
                <a:gd name="f264" fmla="*/ f205 1 f143"/>
                <a:gd name="f265" fmla="*/ f206 1 f144"/>
                <a:gd name="f266" fmla="*/ f207 1 f144"/>
                <a:gd name="f267" fmla="*/ f208 1 f143"/>
                <a:gd name="f268" fmla="*/ f209 1 f144"/>
                <a:gd name="f269" fmla="*/ f210 1 f143"/>
                <a:gd name="f270" fmla="*/ f211 1 f144"/>
                <a:gd name="f271" fmla="*/ f212 1 f143"/>
                <a:gd name="f272" fmla="*/ f213 1 f144"/>
                <a:gd name="f273" fmla="*/ f214 1 f144"/>
                <a:gd name="f274" fmla="*/ f215 1 f143"/>
                <a:gd name="f275" fmla="*/ f216 1 f144"/>
                <a:gd name="f276" fmla="*/ f217 1 f143"/>
                <a:gd name="f277" fmla="*/ f218 1 f144"/>
                <a:gd name="f278" fmla="*/ f219 1 f143"/>
                <a:gd name="f279" fmla="*/ f220 1 f144"/>
                <a:gd name="f280" fmla="*/ f221 1 f143"/>
                <a:gd name="f281" fmla="*/ f222 1 f144"/>
                <a:gd name="f282" fmla="*/ f223 1 f143"/>
                <a:gd name="f283" fmla="*/ f224 1 f144"/>
                <a:gd name="f284" fmla="*/ f225 1 f143"/>
                <a:gd name="f285" fmla="*/ f226 1 f144"/>
                <a:gd name="f286" fmla="*/ f227 1 f143"/>
                <a:gd name="f287" fmla="*/ f228 1 f144"/>
                <a:gd name="f288" fmla="*/ f229 1 f143"/>
                <a:gd name="f289" fmla="*/ f230 1 f144"/>
                <a:gd name="f290" fmla="*/ f231 1 f143"/>
                <a:gd name="f291" fmla="*/ f232 1 f144"/>
                <a:gd name="f292" fmla="*/ f233 1 f143"/>
                <a:gd name="f293" fmla="*/ f234 1 f144"/>
                <a:gd name="f294" fmla="*/ f235 1 f143"/>
                <a:gd name="f295" fmla="*/ f236 1 f144"/>
                <a:gd name="f296" fmla="*/ f237 1 f143"/>
                <a:gd name="f297" fmla="*/ f238 1 f144"/>
                <a:gd name="f298" fmla="*/ f239 1 f144"/>
                <a:gd name="f299" fmla="*/ f240 1 f144"/>
                <a:gd name="f300" fmla="*/ f241 1 f143"/>
                <a:gd name="f301" fmla="*/ f242 1 f144"/>
                <a:gd name="f302" fmla="*/ f243 1 f143"/>
                <a:gd name="f303" fmla="*/ f244 1 f144"/>
                <a:gd name="f304" fmla="*/ f245 1 f143"/>
                <a:gd name="f305" fmla="*/ f246 1 f144"/>
                <a:gd name="f306" fmla="*/ f247 1 f143"/>
                <a:gd name="f307" fmla="*/ f248 1 f144"/>
                <a:gd name="f308" fmla="*/ f249 1 f143"/>
                <a:gd name="f309" fmla="*/ f250 1 f143"/>
                <a:gd name="f310" fmla="*/ f251 1 f144"/>
                <a:gd name="f311" fmla="*/ f252 1 f143"/>
                <a:gd name="f312" fmla="*/ f253 1 f144"/>
                <a:gd name="f313" fmla="*/ f254 1 f143"/>
                <a:gd name="f314" fmla="*/ f255 1 f144"/>
                <a:gd name="f315" fmla="*/ f256 f134 1"/>
                <a:gd name="f316" fmla="*/ f257 f134 1"/>
                <a:gd name="f317" fmla="*/ f259 f135 1"/>
                <a:gd name="f318" fmla="*/ f258 f135 1"/>
                <a:gd name="f319" fmla="*/ f260 f134 1"/>
                <a:gd name="f320" fmla="*/ f261 f135 1"/>
                <a:gd name="f321" fmla="*/ f262 f134 1"/>
                <a:gd name="f322" fmla="*/ f263 f135 1"/>
                <a:gd name="f323" fmla="*/ f264 f134 1"/>
                <a:gd name="f324" fmla="*/ f265 f135 1"/>
                <a:gd name="f325" fmla="*/ f266 f135 1"/>
                <a:gd name="f326" fmla="*/ f267 f134 1"/>
                <a:gd name="f327" fmla="*/ f268 f135 1"/>
                <a:gd name="f328" fmla="*/ f269 f134 1"/>
                <a:gd name="f329" fmla="*/ f270 f135 1"/>
                <a:gd name="f330" fmla="*/ f271 f134 1"/>
                <a:gd name="f331" fmla="*/ f272 f135 1"/>
                <a:gd name="f332" fmla="*/ f273 f135 1"/>
                <a:gd name="f333" fmla="*/ f274 f134 1"/>
                <a:gd name="f334" fmla="*/ f275 f135 1"/>
                <a:gd name="f335" fmla="*/ f276 f134 1"/>
                <a:gd name="f336" fmla="*/ f277 f135 1"/>
                <a:gd name="f337" fmla="*/ f278 f134 1"/>
                <a:gd name="f338" fmla="*/ f279 f135 1"/>
                <a:gd name="f339" fmla="*/ f280 f134 1"/>
                <a:gd name="f340" fmla="*/ f281 f135 1"/>
                <a:gd name="f341" fmla="*/ f282 f134 1"/>
                <a:gd name="f342" fmla="*/ f283 f135 1"/>
                <a:gd name="f343" fmla="*/ f284 f134 1"/>
                <a:gd name="f344" fmla="*/ f285 f135 1"/>
                <a:gd name="f345" fmla="*/ f286 f134 1"/>
                <a:gd name="f346" fmla="*/ f287 f135 1"/>
                <a:gd name="f347" fmla="*/ f288 f134 1"/>
                <a:gd name="f348" fmla="*/ f289 f135 1"/>
                <a:gd name="f349" fmla="*/ f290 f134 1"/>
                <a:gd name="f350" fmla="*/ f291 f135 1"/>
                <a:gd name="f351" fmla="*/ f292 f134 1"/>
                <a:gd name="f352" fmla="*/ f293 f135 1"/>
                <a:gd name="f353" fmla="*/ f294 f134 1"/>
                <a:gd name="f354" fmla="*/ f295 f135 1"/>
                <a:gd name="f355" fmla="*/ f296 f134 1"/>
                <a:gd name="f356" fmla="*/ f297 f135 1"/>
                <a:gd name="f357" fmla="*/ f298 f135 1"/>
                <a:gd name="f358" fmla="*/ f299 f135 1"/>
                <a:gd name="f359" fmla="*/ f300 f134 1"/>
                <a:gd name="f360" fmla="*/ f301 f135 1"/>
                <a:gd name="f361" fmla="*/ f302 f134 1"/>
                <a:gd name="f362" fmla="*/ f303 f135 1"/>
                <a:gd name="f363" fmla="*/ f304 f134 1"/>
                <a:gd name="f364" fmla="*/ f305 f135 1"/>
                <a:gd name="f365" fmla="*/ f306 f134 1"/>
                <a:gd name="f366" fmla="*/ f307 f135 1"/>
                <a:gd name="f367" fmla="*/ f308 f134 1"/>
                <a:gd name="f368" fmla="*/ f309 f134 1"/>
                <a:gd name="f369" fmla="*/ f310 f135 1"/>
                <a:gd name="f370" fmla="*/ f311 f134 1"/>
                <a:gd name="f371" fmla="*/ f312 f135 1"/>
                <a:gd name="f372" fmla="*/ f313 f134 1"/>
                <a:gd name="f373" fmla="*/ f314 f1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">
                  <a:pos x="f319" y="f320"/>
                </a:cxn>
                <a:cxn ang="f200">
                  <a:pos x="f321" y="f322"/>
                </a:cxn>
                <a:cxn ang="f200">
                  <a:pos x="f323" y="f324"/>
                </a:cxn>
                <a:cxn ang="f200">
                  <a:pos x="f323" y="f325"/>
                </a:cxn>
                <a:cxn ang="f200">
                  <a:pos x="f326" y="f327"/>
                </a:cxn>
                <a:cxn ang="f200">
                  <a:pos x="f328" y="f329"/>
                </a:cxn>
                <a:cxn ang="f200">
                  <a:pos x="f330" y="f331"/>
                </a:cxn>
                <a:cxn ang="f200">
                  <a:pos x="f319" y="f332"/>
                </a:cxn>
                <a:cxn ang="f200">
                  <a:pos x="f333" y="f334"/>
                </a:cxn>
                <a:cxn ang="f200">
                  <a:pos x="f335" y="f336"/>
                </a:cxn>
                <a:cxn ang="f200">
                  <a:pos x="f337" y="f338"/>
                </a:cxn>
                <a:cxn ang="f200">
                  <a:pos x="f339" y="f340"/>
                </a:cxn>
                <a:cxn ang="f200">
                  <a:pos x="f341" y="f342"/>
                </a:cxn>
                <a:cxn ang="f200">
                  <a:pos x="f343" y="f344"/>
                </a:cxn>
                <a:cxn ang="f200">
                  <a:pos x="f345" y="f346"/>
                </a:cxn>
                <a:cxn ang="f200">
                  <a:pos x="f347" y="f348"/>
                </a:cxn>
                <a:cxn ang="f200">
                  <a:pos x="f349" y="f350"/>
                </a:cxn>
                <a:cxn ang="f200">
                  <a:pos x="f351" y="f352"/>
                </a:cxn>
                <a:cxn ang="f200">
                  <a:pos x="f353" y="f354"/>
                </a:cxn>
                <a:cxn ang="f200">
                  <a:pos x="f355" y="f356"/>
                </a:cxn>
                <a:cxn ang="f200">
                  <a:pos x="f323" y="f357"/>
                </a:cxn>
                <a:cxn ang="f200">
                  <a:pos x="f323" y="f358"/>
                </a:cxn>
                <a:cxn ang="f200">
                  <a:pos x="f359" y="f360"/>
                </a:cxn>
                <a:cxn ang="f200">
                  <a:pos x="f361" y="f362"/>
                </a:cxn>
                <a:cxn ang="f200">
                  <a:pos x="f363" y="f364"/>
                </a:cxn>
                <a:cxn ang="f200">
                  <a:pos x="f365" y="f366"/>
                </a:cxn>
                <a:cxn ang="f200">
                  <a:pos x="f367" y="f366"/>
                </a:cxn>
                <a:cxn ang="f200">
                  <a:pos x="f368" y="f369"/>
                </a:cxn>
                <a:cxn ang="f200">
                  <a:pos x="f370" y="f371"/>
                </a:cxn>
                <a:cxn ang="f200">
                  <a:pos x="f372" y="f373"/>
                </a:cxn>
                <a:cxn ang="f200">
                  <a:pos x="f319" y="f320"/>
                </a:cxn>
              </a:cxnLst>
              <a:rect l="f315" t="f318" r="f316" b="f317"/>
              <a:pathLst>
                <a:path w="6321679" h="6521594">
                  <a:moveTo>
                    <a:pt x="f8" y="f5"/>
                  </a:moveTo>
                  <a:cubicBezTo>
                    <a:pt x="f9" y="f5"/>
                    <a:pt x="f10" y="f11"/>
                    <a:pt x="f12" y="f13"/>
                  </a:cubicBezTo>
                  <a:lnTo>
                    <a:pt x="f6" y="f14"/>
                  </a:lnTo>
                  <a:lnTo>
                    <a:pt x="f6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3" y="f55"/>
                  </a:cubicBezTo>
                  <a:cubicBezTo>
                    <a:pt x="f53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6"/>
                  </a:cubicBezTo>
                  <a:cubicBezTo>
                    <a:pt x="f78" y="f76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lnTo>
                    <a:pt x="f6" y="f101"/>
                  </a:lnTo>
                  <a:lnTo>
                    <a:pt x="f6" y="f102"/>
                  </a:lnTo>
                  <a:lnTo>
                    <a:pt x="f103" y="f104"/>
                  </a:ln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7"/>
                  </a:lnTo>
                  <a:lnTo>
                    <a:pt x="f118" y="f7"/>
                  </a:lnTo>
                  <a:lnTo>
                    <a:pt x="f119" y="f120"/>
                  </a:lnTo>
                  <a:cubicBezTo>
                    <a:pt x="f121" y="f122"/>
                    <a:pt x="f123" y="f124"/>
                    <a:pt x="f125" y="f126"/>
                  </a:cubicBezTo>
                  <a:cubicBezTo>
                    <a:pt x="f127" y="f128"/>
                    <a:pt x="f5" y="f129"/>
                    <a:pt x="f5" y="f130"/>
                  </a:cubicBezTo>
                  <a:cubicBezTo>
                    <a:pt x="f5" y="f131"/>
                    <a:pt x="f132" y="f5"/>
                    <a:pt x="f8" y="f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0" name="Imagem 3" descr="Logotipo&#10;&#10;Descrição gerada automaticamente">
            <a:extLst>
              <a:ext uri="{FF2B5EF4-FFF2-40B4-BE49-F238E27FC236}">
                <a16:creationId xmlns:a16="http://schemas.microsoft.com/office/drawing/2014/main" id="{0C02F490-4949-AB76-0760-C847A04A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767193"/>
            <a:ext cx="4142232" cy="224715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B503E193-BC8C-EA4A-4A3B-DAFA563D25B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B53B24E9-2BD8-11B4-7B2A-A8C032E8E313}"/>
              </a:ext>
            </a:extLst>
          </p:cNvPr>
          <p:cNvSpPr>
            <a:spLocks noMove="1" noResize="1"/>
          </p:cNvSpPr>
          <p:nvPr/>
        </p:nvSpPr>
        <p:spPr>
          <a:xfrm>
            <a:off x="-961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B376686-4067-6C92-129D-75DD7E31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220" y="1192420"/>
            <a:ext cx="5011469" cy="457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dirty="0" err="1">
                <a:solidFill>
                  <a:srgbClr val="0E2841"/>
                </a:solidFill>
              </a:rPr>
              <a:t>Diagrama</a:t>
            </a:r>
            <a:r>
              <a:rPr lang="en-US" sz="3600" dirty="0">
                <a:solidFill>
                  <a:srgbClr val="0E2841"/>
                </a:solidFill>
              </a:rPr>
              <a:t> Caso de </a:t>
            </a:r>
            <a:r>
              <a:rPr lang="en-US" sz="3600" dirty="0" err="1">
                <a:solidFill>
                  <a:srgbClr val="0E2841"/>
                </a:solidFill>
              </a:rPr>
              <a:t>Uso</a:t>
            </a:r>
            <a:br>
              <a:rPr lang="en-US" sz="3600" dirty="0">
                <a:solidFill>
                  <a:srgbClr val="0E2841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E2841"/>
              </a:solidFill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6597352B-9C83-67F3-D994-008B0E6EBA00}"/>
              </a:ext>
            </a:extLst>
          </p:cNvPr>
          <p:cNvGrpSpPr/>
          <p:nvPr/>
        </p:nvGrpSpPr>
        <p:grpSpPr>
          <a:xfrm>
            <a:off x="-9610" y="-2"/>
            <a:ext cx="2174334" cy="2514947"/>
            <a:chOff x="-9610" y="-2"/>
            <a:chExt cx="2174334" cy="2514947"/>
          </a:xfrm>
        </p:grpSpPr>
        <p:sp>
          <p:nvSpPr>
            <p:cNvPr id="6" name="Freeform: Shape 36">
              <a:extLst>
                <a:ext uri="{FF2B5EF4-FFF2-40B4-BE49-F238E27FC236}">
                  <a16:creationId xmlns:a16="http://schemas.microsoft.com/office/drawing/2014/main" id="{0FED968A-214F-9EB4-9FDB-30D71146435B}"/>
                </a:ext>
              </a:extLst>
            </p:cNvPr>
            <p:cNvSpPr/>
            <p:nvPr/>
          </p:nvSpPr>
          <p:spPr>
            <a:xfrm rot="16199987" flipH="1">
              <a:off x="-177841" y="172381"/>
              <a:ext cx="2514947" cy="21701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948"/>
                <a:gd name="f7" fmla="val 2170178"/>
                <a:gd name="f8" fmla="val 2466091"/>
                <a:gd name="f9" fmla="val 2512286"/>
                <a:gd name="f10" fmla="val 12375"/>
                <a:gd name="f11" fmla="val 2481760"/>
                <a:gd name="f12" fmla="val 133161"/>
                <a:gd name="f13" fmla="val 2442526"/>
                <a:gd name="f14" fmla="val 252239"/>
                <a:gd name="f15" fmla="val 2394961"/>
                <a:gd name="f16" fmla="val 368660"/>
                <a:gd name="f17" fmla="val 2363109"/>
                <a:gd name="f18" fmla="val 446208"/>
                <a:gd name="f19" fmla="val 2328603"/>
                <a:gd name="f20" fmla="val 523039"/>
                <a:gd name="f21" fmla="val 2289734"/>
                <a:gd name="f22" fmla="val 598078"/>
                <a:gd name="f23" fmla="val 2251436"/>
                <a:gd name="f24" fmla="val 673387"/>
                <a:gd name="f25" fmla="val 2209251"/>
                <a:gd name="f26" fmla="val 747083"/>
                <a:gd name="f27" fmla="val 2163747"/>
                <a:gd name="f28" fmla="val 819078"/>
                <a:gd name="f29" fmla="val 2072646"/>
                <a:gd name="f30" fmla="val 962979"/>
                <a:gd name="f31" fmla="val 1968652"/>
                <a:gd name="f32" fmla="val 1100611"/>
                <a:gd name="f33" fmla="val 1852241"/>
                <a:gd name="f34" fmla="val 1228932"/>
                <a:gd name="f35" fmla="val 1793748"/>
                <a:gd name="f36" fmla="val 1292868"/>
                <a:gd name="f37" fmla="val 1732698"/>
                <a:gd name="f38" fmla="val 1354923"/>
                <a:gd name="f39" fmla="val 1668235"/>
                <a:gd name="f40" fmla="val 1413844"/>
                <a:gd name="f41" fmla="val 1652214"/>
                <a:gd name="f42" fmla="val 1428709"/>
                <a:gd name="f43" fmla="val 1636100"/>
                <a:gd name="f44" fmla="val 1443395"/>
                <a:gd name="f45" fmla="val 1619510"/>
                <a:gd name="f46" fmla="val 1457722"/>
                <a:gd name="f47" fmla="val 1603015"/>
                <a:gd name="f48" fmla="val 1472140"/>
                <a:gd name="f49" fmla="val 1586805"/>
                <a:gd name="f50" fmla="val 1486825"/>
                <a:gd name="f51" fmla="val 1569835"/>
                <a:gd name="f52" fmla="val 1500704"/>
                <a:gd name="f53" fmla="val 1536276"/>
                <a:gd name="f54" fmla="val 1528911"/>
                <a:gd name="f55" fmla="val 1501865"/>
                <a:gd name="f56" fmla="val 1556223"/>
                <a:gd name="f57" fmla="val 1467169"/>
                <a:gd name="f58" fmla="val 1583266"/>
                <a:gd name="f59" fmla="val 1327719"/>
                <a:gd name="f60" fmla="val 1690722"/>
                <a:gd name="f61" fmla="val 1177085"/>
                <a:gd name="f62" fmla="val 1785910"/>
                <a:gd name="f63" fmla="val 1018393"/>
                <a:gd name="f64" fmla="val 1867576"/>
                <a:gd name="f65" fmla="val 780425"/>
                <a:gd name="f66" fmla="val 1990142"/>
                <a:gd name="f67" fmla="val 522567"/>
                <a:gd name="f68" fmla="val 2080875"/>
                <a:gd name="f69" fmla="val 255857"/>
                <a:gd name="f70" fmla="val 2133049"/>
                <a:gd name="f71" fmla="val 1940056"/>
                <a:gd name="f72" fmla="val 201609"/>
                <a:gd name="f73" fmla="val 1902856"/>
                <a:gd name="f74" fmla="val 282186"/>
                <a:gd name="f75" fmla="val 1884231"/>
                <a:gd name="f76" fmla="val 362102"/>
                <a:gd name="f77" fmla="val 1863008"/>
                <a:gd name="f78" fmla="val 440974"/>
                <a:gd name="f79" fmla="val 1838472"/>
                <a:gd name="f80" fmla="val 519848"/>
                <a:gd name="f81" fmla="val 1814027"/>
                <a:gd name="f82" fmla="val 597771"/>
                <a:gd name="f83" fmla="val 1786627"/>
                <a:gd name="f84" fmla="val 674558"/>
                <a:gd name="f85" fmla="val 1756359"/>
                <a:gd name="f86" fmla="val 751250"/>
                <a:gd name="f87" fmla="val 1726003"/>
                <a:gd name="f88" fmla="val 826900"/>
                <a:gd name="f89" fmla="val 1692870"/>
                <a:gd name="f90" fmla="val 901222"/>
                <a:gd name="f91" fmla="val 1657142"/>
                <a:gd name="f92" fmla="val 1049865"/>
                <a:gd name="f93" fmla="val 1585774"/>
                <a:gd name="f94" fmla="val 1193581"/>
                <a:gd name="f95" fmla="val 1504376"/>
                <a:gd name="f96" fmla="val 1330943"/>
                <a:gd name="f97" fmla="val 1413396"/>
                <a:gd name="f98" fmla="val 1365165"/>
                <a:gd name="f99" fmla="val 1390563"/>
                <a:gd name="f100" fmla="val 1399293"/>
                <a:gd name="f101" fmla="val 1367370"/>
                <a:gd name="f102" fmla="val 1432566"/>
                <a:gd name="f103" fmla="val 1343193"/>
                <a:gd name="f104" fmla="val 1449441"/>
                <a:gd name="f105" fmla="val 1331373"/>
                <a:gd name="f106" fmla="val 1465936"/>
                <a:gd name="f107" fmla="val 1319104"/>
                <a:gd name="f108" fmla="val 1482527"/>
                <a:gd name="f109" fmla="val 1306926"/>
                <a:gd name="f110" fmla="val 1499210"/>
                <a:gd name="f111" fmla="val 1294837"/>
                <a:gd name="f112" fmla="val 1515611"/>
                <a:gd name="f113" fmla="val 1282391"/>
                <a:gd name="f114" fmla="val 1531821"/>
                <a:gd name="f115" fmla="val 1269765"/>
                <a:gd name="f116" fmla="val 1596947"/>
                <a:gd name="f117" fmla="val 1219350"/>
                <a:gd name="f118" fmla="val 1660652"/>
                <a:gd name="f119" fmla="val 1167055"/>
                <a:gd name="f120" fmla="val 1721986"/>
                <a:gd name="f121" fmla="val 1112073"/>
                <a:gd name="f122" fmla="val 1844940"/>
                <a:gd name="f123" fmla="val 1002469"/>
                <a:gd name="f124" fmla="val 1958983"/>
                <a:gd name="f125" fmla="val 882926"/>
                <a:gd name="f126" fmla="val 2061460"/>
                <a:gd name="f127" fmla="val 754336"/>
                <a:gd name="f128" fmla="val 2112652"/>
                <a:gd name="f129" fmla="val 690042"/>
                <a:gd name="f130" fmla="val 2161094"/>
                <a:gd name="f131" fmla="val 623510"/>
                <a:gd name="f132" fmla="val 2206218"/>
                <a:gd name="f133" fmla="val 554827"/>
                <a:gd name="f134" fmla="val 2250583"/>
                <a:gd name="f135" fmla="val 485787"/>
                <a:gd name="f136" fmla="val 2292484"/>
                <a:gd name="f137" fmla="val 415046"/>
                <a:gd name="f138" fmla="val 2329455"/>
                <a:gd name="f139" fmla="val 341886"/>
                <a:gd name="f140" fmla="val 2339030"/>
                <a:gd name="f141" fmla="val 323709"/>
                <a:gd name="f142" fmla="val 2347941"/>
                <a:gd name="f143" fmla="val 305261"/>
                <a:gd name="f144" fmla="val 2356757"/>
                <a:gd name="f145" fmla="val 286815"/>
                <a:gd name="f146" fmla="val 2370030"/>
                <a:gd name="f147" fmla="val 259056"/>
                <a:gd name="f148" fmla="val 2382637"/>
                <a:gd name="f149" fmla="val 231028"/>
                <a:gd name="f150" fmla="val 2390885"/>
                <a:gd name="f151" fmla="val 212312"/>
                <a:gd name="f152" fmla="val 2399227"/>
                <a:gd name="f153" fmla="val 193598"/>
                <a:gd name="f154" fmla="val 2406716"/>
                <a:gd name="f155" fmla="val 174525"/>
                <a:gd name="f156" fmla="val 2414206"/>
                <a:gd name="f157" fmla="val 155452"/>
                <a:gd name="f158" fmla="val 2422453"/>
                <a:gd name="f159" fmla="val 136646"/>
                <a:gd name="f160" fmla="val 2429278"/>
                <a:gd name="f161" fmla="val 117393"/>
                <a:gd name="f162" fmla="+- 0 0 -90"/>
                <a:gd name="f163" fmla="*/ f3 1 2514948"/>
                <a:gd name="f164" fmla="*/ f4 1 2170178"/>
                <a:gd name="f165" fmla="val f5"/>
                <a:gd name="f166" fmla="val f6"/>
                <a:gd name="f167" fmla="val f7"/>
                <a:gd name="f168" fmla="*/ f162 f0 1"/>
                <a:gd name="f169" fmla="+- f167 0 f165"/>
                <a:gd name="f170" fmla="+- f166 0 f165"/>
                <a:gd name="f171" fmla="*/ f168 1 f2"/>
                <a:gd name="f172" fmla="*/ f170 1 2514948"/>
                <a:gd name="f173" fmla="*/ f169 1 2170178"/>
                <a:gd name="f174" fmla="*/ 2466091 f170 1"/>
                <a:gd name="f175" fmla="*/ 0 f169 1"/>
                <a:gd name="f176" fmla="*/ 2514948 f170 1"/>
                <a:gd name="f177" fmla="*/ 2512286 f170 1"/>
                <a:gd name="f178" fmla="*/ 12375 f169 1"/>
                <a:gd name="f179" fmla="*/ 2394961 f170 1"/>
                <a:gd name="f180" fmla="*/ 368660 f169 1"/>
                <a:gd name="f181" fmla="*/ 2289734 f170 1"/>
                <a:gd name="f182" fmla="*/ 598078 f169 1"/>
                <a:gd name="f183" fmla="*/ 2163747 f170 1"/>
                <a:gd name="f184" fmla="*/ 819078 f169 1"/>
                <a:gd name="f185" fmla="*/ 1852241 f170 1"/>
                <a:gd name="f186" fmla="*/ 1228932 f169 1"/>
                <a:gd name="f187" fmla="*/ 1668235 f170 1"/>
                <a:gd name="f188" fmla="*/ 1413844 f169 1"/>
                <a:gd name="f189" fmla="*/ 1619510 f170 1"/>
                <a:gd name="f190" fmla="*/ 1457722 f169 1"/>
                <a:gd name="f191" fmla="*/ 1569835 f170 1"/>
                <a:gd name="f192" fmla="*/ 1500704 f169 1"/>
                <a:gd name="f193" fmla="*/ 1467169 f170 1"/>
                <a:gd name="f194" fmla="*/ 1583266 f169 1"/>
                <a:gd name="f195" fmla="*/ 1018393 f170 1"/>
                <a:gd name="f196" fmla="*/ 1867576 f169 1"/>
                <a:gd name="f197" fmla="*/ 255857 f170 1"/>
                <a:gd name="f198" fmla="*/ 2133049 f169 1"/>
                <a:gd name="f199" fmla="*/ 0 f170 1"/>
                <a:gd name="f200" fmla="*/ 2170178 f169 1"/>
                <a:gd name="f201" fmla="*/ 1940056 f169 1"/>
                <a:gd name="f202" fmla="*/ 201609 f170 1"/>
                <a:gd name="f203" fmla="*/ 1902856 f169 1"/>
                <a:gd name="f204" fmla="*/ 440974 f170 1"/>
                <a:gd name="f205" fmla="*/ 1838472 f169 1"/>
                <a:gd name="f206" fmla="*/ 674558 f170 1"/>
                <a:gd name="f207" fmla="*/ 1756359 f169 1"/>
                <a:gd name="f208" fmla="*/ 901222 f170 1"/>
                <a:gd name="f209" fmla="*/ 1657142 f169 1"/>
                <a:gd name="f210" fmla="*/ 1330943 f170 1"/>
                <a:gd name="f211" fmla="*/ 1413396 f169 1"/>
                <a:gd name="f212" fmla="*/ 1432566 f170 1"/>
                <a:gd name="f213" fmla="*/ 1343193 f169 1"/>
                <a:gd name="f214" fmla="*/ 1482527 f170 1"/>
                <a:gd name="f215" fmla="*/ 1306926 f169 1"/>
                <a:gd name="f216" fmla="*/ 1531821 f170 1"/>
                <a:gd name="f217" fmla="*/ 1269765 f169 1"/>
                <a:gd name="f218" fmla="*/ 1721986 f170 1"/>
                <a:gd name="f219" fmla="*/ 1112073 f169 1"/>
                <a:gd name="f220" fmla="*/ 2061460 f170 1"/>
                <a:gd name="f221" fmla="*/ 754336 f169 1"/>
                <a:gd name="f222" fmla="*/ 2206218 f170 1"/>
                <a:gd name="f223" fmla="*/ 554827 f169 1"/>
                <a:gd name="f224" fmla="*/ 2329455 f170 1"/>
                <a:gd name="f225" fmla="*/ 341886 f169 1"/>
                <a:gd name="f226" fmla="*/ 2356757 f170 1"/>
                <a:gd name="f227" fmla="*/ 286815 f169 1"/>
                <a:gd name="f228" fmla="*/ 2370030 f170 1"/>
                <a:gd name="f229" fmla="*/ 259056 f169 1"/>
                <a:gd name="f230" fmla="*/ 2382637 f170 1"/>
                <a:gd name="f231" fmla="*/ 231028 f169 1"/>
                <a:gd name="f232" fmla="*/ 2406716 f170 1"/>
                <a:gd name="f233" fmla="*/ 174525 f169 1"/>
                <a:gd name="f234" fmla="*/ 2429278 f170 1"/>
                <a:gd name="f235" fmla="*/ 117393 f169 1"/>
                <a:gd name="f236" fmla="+- f171 0 f1"/>
                <a:gd name="f237" fmla="*/ f174 1 2514948"/>
                <a:gd name="f238" fmla="*/ f175 1 2170178"/>
                <a:gd name="f239" fmla="*/ f176 1 2514948"/>
                <a:gd name="f240" fmla="*/ f177 1 2514948"/>
                <a:gd name="f241" fmla="*/ f178 1 2170178"/>
                <a:gd name="f242" fmla="*/ f179 1 2514948"/>
                <a:gd name="f243" fmla="*/ f180 1 2170178"/>
                <a:gd name="f244" fmla="*/ f181 1 2514948"/>
                <a:gd name="f245" fmla="*/ f182 1 2170178"/>
                <a:gd name="f246" fmla="*/ f183 1 2514948"/>
                <a:gd name="f247" fmla="*/ f184 1 2170178"/>
                <a:gd name="f248" fmla="*/ f185 1 2514948"/>
                <a:gd name="f249" fmla="*/ f186 1 2170178"/>
                <a:gd name="f250" fmla="*/ f187 1 2514948"/>
                <a:gd name="f251" fmla="*/ f188 1 2170178"/>
                <a:gd name="f252" fmla="*/ f189 1 2514948"/>
                <a:gd name="f253" fmla="*/ f190 1 2170178"/>
                <a:gd name="f254" fmla="*/ f191 1 2514948"/>
                <a:gd name="f255" fmla="*/ f192 1 2170178"/>
                <a:gd name="f256" fmla="*/ f193 1 2514948"/>
                <a:gd name="f257" fmla="*/ f194 1 2170178"/>
                <a:gd name="f258" fmla="*/ f195 1 2514948"/>
                <a:gd name="f259" fmla="*/ f196 1 2170178"/>
                <a:gd name="f260" fmla="*/ f197 1 2514948"/>
                <a:gd name="f261" fmla="*/ f198 1 2170178"/>
                <a:gd name="f262" fmla="*/ f199 1 2514948"/>
                <a:gd name="f263" fmla="*/ f200 1 2170178"/>
                <a:gd name="f264" fmla="*/ f201 1 2170178"/>
                <a:gd name="f265" fmla="*/ f202 1 2514948"/>
                <a:gd name="f266" fmla="*/ f203 1 2170178"/>
                <a:gd name="f267" fmla="*/ f204 1 2514948"/>
                <a:gd name="f268" fmla="*/ f205 1 2170178"/>
                <a:gd name="f269" fmla="*/ f206 1 2514948"/>
                <a:gd name="f270" fmla="*/ f207 1 2170178"/>
                <a:gd name="f271" fmla="*/ f208 1 2514948"/>
                <a:gd name="f272" fmla="*/ f209 1 2170178"/>
                <a:gd name="f273" fmla="*/ f210 1 2514948"/>
                <a:gd name="f274" fmla="*/ f211 1 2170178"/>
                <a:gd name="f275" fmla="*/ f212 1 2514948"/>
                <a:gd name="f276" fmla="*/ f213 1 2170178"/>
                <a:gd name="f277" fmla="*/ f214 1 2514948"/>
                <a:gd name="f278" fmla="*/ f215 1 2170178"/>
                <a:gd name="f279" fmla="*/ f216 1 2514948"/>
                <a:gd name="f280" fmla="*/ f217 1 2170178"/>
                <a:gd name="f281" fmla="*/ f218 1 2514948"/>
                <a:gd name="f282" fmla="*/ f219 1 2170178"/>
                <a:gd name="f283" fmla="*/ f220 1 2514948"/>
                <a:gd name="f284" fmla="*/ f221 1 2170178"/>
                <a:gd name="f285" fmla="*/ f222 1 2514948"/>
                <a:gd name="f286" fmla="*/ f223 1 2170178"/>
                <a:gd name="f287" fmla="*/ f224 1 2514948"/>
                <a:gd name="f288" fmla="*/ f225 1 2170178"/>
                <a:gd name="f289" fmla="*/ f226 1 2514948"/>
                <a:gd name="f290" fmla="*/ f227 1 2170178"/>
                <a:gd name="f291" fmla="*/ f228 1 2514948"/>
                <a:gd name="f292" fmla="*/ f229 1 2170178"/>
                <a:gd name="f293" fmla="*/ f230 1 2514948"/>
                <a:gd name="f294" fmla="*/ f231 1 2170178"/>
                <a:gd name="f295" fmla="*/ f232 1 2514948"/>
                <a:gd name="f296" fmla="*/ f233 1 2170178"/>
                <a:gd name="f297" fmla="*/ f234 1 2514948"/>
                <a:gd name="f298" fmla="*/ f235 1 2170178"/>
                <a:gd name="f299" fmla="*/ f165 1 f172"/>
                <a:gd name="f300" fmla="*/ f166 1 f172"/>
                <a:gd name="f301" fmla="*/ f165 1 f173"/>
                <a:gd name="f302" fmla="*/ f167 1 f173"/>
                <a:gd name="f303" fmla="*/ f237 1 f172"/>
                <a:gd name="f304" fmla="*/ f238 1 f173"/>
                <a:gd name="f305" fmla="*/ f239 1 f172"/>
                <a:gd name="f306" fmla="*/ f240 1 f172"/>
                <a:gd name="f307" fmla="*/ f241 1 f173"/>
                <a:gd name="f308" fmla="*/ f242 1 f172"/>
                <a:gd name="f309" fmla="*/ f243 1 f173"/>
                <a:gd name="f310" fmla="*/ f244 1 f172"/>
                <a:gd name="f311" fmla="*/ f245 1 f173"/>
                <a:gd name="f312" fmla="*/ f246 1 f172"/>
                <a:gd name="f313" fmla="*/ f247 1 f173"/>
                <a:gd name="f314" fmla="*/ f248 1 f172"/>
                <a:gd name="f315" fmla="*/ f249 1 f173"/>
                <a:gd name="f316" fmla="*/ f250 1 f172"/>
                <a:gd name="f317" fmla="*/ f251 1 f173"/>
                <a:gd name="f318" fmla="*/ f252 1 f172"/>
                <a:gd name="f319" fmla="*/ f253 1 f173"/>
                <a:gd name="f320" fmla="*/ f254 1 f172"/>
                <a:gd name="f321" fmla="*/ f255 1 f173"/>
                <a:gd name="f322" fmla="*/ f256 1 f172"/>
                <a:gd name="f323" fmla="*/ f257 1 f173"/>
                <a:gd name="f324" fmla="*/ f258 1 f172"/>
                <a:gd name="f325" fmla="*/ f259 1 f173"/>
                <a:gd name="f326" fmla="*/ f260 1 f172"/>
                <a:gd name="f327" fmla="*/ f261 1 f173"/>
                <a:gd name="f328" fmla="*/ f262 1 f172"/>
                <a:gd name="f329" fmla="*/ f263 1 f173"/>
                <a:gd name="f330" fmla="*/ f264 1 f173"/>
                <a:gd name="f331" fmla="*/ f265 1 f172"/>
                <a:gd name="f332" fmla="*/ f266 1 f173"/>
                <a:gd name="f333" fmla="*/ f267 1 f172"/>
                <a:gd name="f334" fmla="*/ f268 1 f173"/>
                <a:gd name="f335" fmla="*/ f269 1 f172"/>
                <a:gd name="f336" fmla="*/ f270 1 f173"/>
                <a:gd name="f337" fmla="*/ f271 1 f172"/>
                <a:gd name="f338" fmla="*/ f272 1 f173"/>
                <a:gd name="f339" fmla="*/ f273 1 f172"/>
                <a:gd name="f340" fmla="*/ f274 1 f173"/>
                <a:gd name="f341" fmla="*/ f275 1 f172"/>
                <a:gd name="f342" fmla="*/ f276 1 f173"/>
                <a:gd name="f343" fmla="*/ f277 1 f172"/>
                <a:gd name="f344" fmla="*/ f278 1 f173"/>
                <a:gd name="f345" fmla="*/ f279 1 f172"/>
                <a:gd name="f346" fmla="*/ f280 1 f173"/>
                <a:gd name="f347" fmla="*/ f281 1 f172"/>
                <a:gd name="f348" fmla="*/ f282 1 f173"/>
                <a:gd name="f349" fmla="*/ f283 1 f172"/>
                <a:gd name="f350" fmla="*/ f284 1 f173"/>
                <a:gd name="f351" fmla="*/ f285 1 f172"/>
                <a:gd name="f352" fmla="*/ f286 1 f173"/>
                <a:gd name="f353" fmla="*/ f287 1 f172"/>
                <a:gd name="f354" fmla="*/ f288 1 f173"/>
                <a:gd name="f355" fmla="*/ f289 1 f172"/>
                <a:gd name="f356" fmla="*/ f290 1 f173"/>
                <a:gd name="f357" fmla="*/ f291 1 f172"/>
                <a:gd name="f358" fmla="*/ f292 1 f173"/>
                <a:gd name="f359" fmla="*/ f293 1 f172"/>
                <a:gd name="f360" fmla="*/ f294 1 f173"/>
                <a:gd name="f361" fmla="*/ f295 1 f172"/>
                <a:gd name="f362" fmla="*/ f296 1 f173"/>
                <a:gd name="f363" fmla="*/ f297 1 f172"/>
                <a:gd name="f364" fmla="*/ f298 1 f173"/>
                <a:gd name="f365" fmla="*/ f299 f163 1"/>
                <a:gd name="f366" fmla="*/ f300 f163 1"/>
                <a:gd name="f367" fmla="*/ f302 f164 1"/>
                <a:gd name="f368" fmla="*/ f301 f164 1"/>
                <a:gd name="f369" fmla="*/ f303 f163 1"/>
                <a:gd name="f370" fmla="*/ f304 f164 1"/>
                <a:gd name="f371" fmla="*/ f305 f163 1"/>
                <a:gd name="f372" fmla="*/ f306 f163 1"/>
                <a:gd name="f373" fmla="*/ f307 f164 1"/>
                <a:gd name="f374" fmla="*/ f308 f163 1"/>
                <a:gd name="f375" fmla="*/ f309 f164 1"/>
                <a:gd name="f376" fmla="*/ f310 f163 1"/>
                <a:gd name="f377" fmla="*/ f311 f164 1"/>
                <a:gd name="f378" fmla="*/ f312 f163 1"/>
                <a:gd name="f379" fmla="*/ f313 f164 1"/>
                <a:gd name="f380" fmla="*/ f314 f163 1"/>
                <a:gd name="f381" fmla="*/ f315 f164 1"/>
                <a:gd name="f382" fmla="*/ f316 f163 1"/>
                <a:gd name="f383" fmla="*/ f317 f164 1"/>
                <a:gd name="f384" fmla="*/ f318 f163 1"/>
                <a:gd name="f385" fmla="*/ f319 f164 1"/>
                <a:gd name="f386" fmla="*/ f320 f163 1"/>
                <a:gd name="f387" fmla="*/ f321 f164 1"/>
                <a:gd name="f388" fmla="*/ f322 f163 1"/>
                <a:gd name="f389" fmla="*/ f323 f164 1"/>
                <a:gd name="f390" fmla="*/ f324 f163 1"/>
                <a:gd name="f391" fmla="*/ f325 f164 1"/>
                <a:gd name="f392" fmla="*/ f326 f163 1"/>
                <a:gd name="f393" fmla="*/ f327 f164 1"/>
                <a:gd name="f394" fmla="*/ f328 f163 1"/>
                <a:gd name="f395" fmla="*/ f329 f164 1"/>
                <a:gd name="f396" fmla="*/ f330 f164 1"/>
                <a:gd name="f397" fmla="*/ f331 f163 1"/>
                <a:gd name="f398" fmla="*/ f332 f164 1"/>
                <a:gd name="f399" fmla="*/ f333 f163 1"/>
                <a:gd name="f400" fmla="*/ f334 f164 1"/>
                <a:gd name="f401" fmla="*/ f335 f163 1"/>
                <a:gd name="f402" fmla="*/ f336 f164 1"/>
                <a:gd name="f403" fmla="*/ f337 f163 1"/>
                <a:gd name="f404" fmla="*/ f338 f164 1"/>
                <a:gd name="f405" fmla="*/ f339 f163 1"/>
                <a:gd name="f406" fmla="*/ f340 f164 1"/>
                <a:gd name="f407" fmla="*/ f341 f163 1"/>
                <a:gd name="f408" fmla="*/ f342 f164 1"/>
                <a:gd name="f409" fmla="*/ f343 f163 1"/>
                <a:gd name="f410" fmla="*/ f344 f164 1"/>
                <a:gd name="f411" fmla="*/ f345 f163 1"/>
                <a:gd name="f412" fmla="*/ f346 f164 1"/>
                <a:gd name="f413" fmla="*/ f347 f163 1"/>
                <a:gd name="f414" fmla="*/ f348 f164 1"/>
                <a:gd name="f415" fmla="*/ f349 f163 1"/>
                <a:gd name="f416" fmla="*/ f350 f164 1"/>
                <a:gd name="f417" fmla="*/ f351 f163 1"/>
                <a:gd name="f418" fmla="*/ f352 f164 1"/>
                <a:gd name="f419" fmla="*/ f353 f163 1"/>
                <a:gd name="f420" fmla="*/ f354 f164 1"/>
                <a:gd name="f421" fmla="*/ f355 f163 1"/>
                <a:gd name="f422" fmla="*/ f356 f164 1"/>
                <a:gd name="f423" fmla="*/ f357 f163 1"/>
                <a:gd name="f424" fmla="*/ f358 f164 1"/>
                <a:gd name="f425" fmla="*/ f359 f163 1"/>
                <a:gd name="f426" fmla="*/ f360 f164 1"/>
                <a:gd name="f427" fmla="*/ f361 f163 1"/>
                <a:gd name="f428" fmla="*/ f362 f164 1"/>
                <a:gd name="f429" fmla="*/ f363 f163 1"/>
                <a:gd name="f430" fmla="*/ f364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6">
                  <a:pos x="f369" y="f370"/>
                </a:cxn>
                <a:cxn ang="f236">
                  <a:pos x="f371" y="f370"/>
                </a:cxn>
                <a:cxn ang="f236">
                  <a:pos x="f372" y="f373"/>
                </a:cxn>
                <a:cxn ang="f236">
                  <a:pos x="f374" y="f375"/>
                </a:cxn>
                <a:cxn ang="f236">
                  <a:pos x="f376" y="f377"/>
                </a:cxn>
                <a:cxn ang="f236">
                  <a:pos x="f378" y="f379"/>
                </a:cxn>
                <a:cxn ang="f236">
                  <a:pos x="f380" y="f381"/>
                </a:cxn>
                <a:cxn ang="f236">
                  <a:pos x="f382" y="f383"/>
                </a:cxn>
                <a:cxn ang="f236">
                  <a:pos x="f384" y="f385"/>
                </a:cxn>
                <a:cxn ang="f236">
                  <a:pos x="f386" y="f387"/>
                </a:cxn>
                <a:cxn ang="f236">
                  <a:pos x="f388" y="f389"/>
                </a:cxn>
                <a:cxn ang="f236">
                  <a:pos x="f390" y="f391"/>
                </a:cxn>
                <a:cxn ang="f236">
                  <a:pos x="f392" y="f393"/>
                </a:cxn>
                <a:cxn ang="f236">
                  <a:pos x="f394" y="f395"/>
                </a:cxn>
                <a:cxn ang="f236">
                  <a:pos x="f394" y="f396"/>
                </a:cxn>
                <a:cxn ang="f236">
                  <a:pos x="f397" y="f398"/>
                </a:cxn>
                <a:cxn ang="f236">
                  <a:pos x="f399" y="f400"/>
                </a:cxn>
                <a:cxn ang="f236">
                  <a:pos x="f401" y="f402"/>
                </a:cxn>
                <a:cxn ang="f236">
                  <a:pos x="f403" y="f404"/>
                </a:cxn>
                <a:cxn ang="f236">
                  <a:pos x="f405" y="f406"/>
                </a:cxn>
                <a:cxn ang="f236">
                  <a:pos x="f407" y="f408"/>
                </a:cxn>
                <a:cxn ang="f236">
                  <a:pos x="f409" y="f410"/>
                </a:cxn>
                <a:cxn ang="f236">
                  <a:pos x="f411" y="f412"/>
                </a:cxn>
                <a:cxn ang="f236">
                  <a:pos x="f413" y="f414"/>
                </a:cxn>
                <a:cxn ang="f236">
                  <a:pos x="f415" y="f416"/>
                </a:cxn>
                <a:cxn ang="f236">
                  <a:pos x="f417" y="f418"/>
                </a:cxn>
                <a:cxn ang="f236">
                  <a:pos x="f419" y="f420"/>
                </a:cxn>
                <a:cxn ang="f236">
                  <a:pos x="f421" y="f422"/>
                </a:cxn>
                <a:cxn ang="f236">
                  <a:pos x="f423" y="f424"/>
                </a:cxn>
                <a:cxn ang="f236">
                  <a:pos x="f425" y="f426"/>
                </a:cxn>
                <a:cxn ang="f236">
                  <a:pos x="f427" y="f428"/>
                </a:cxn>
                <a:cxn ang="f236">
                  <a:pos x="f429" y="f430"/>
                </a:cxn>
              </a:cxnLst>
              <a:rect l="f365" t="f368" r="f366" b="f367"/>
              <a:pathLst>
                <a:path w="2514948" h="2170178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5" y="f7"/>
                  </a:lnTo>
                  <a:lnTo>
                    <a:pt x="f5" y="f71"/>
                  </a:lnTo>
                  <a:lnTo>
                    <a:pt x="f72" y="f73"/>
                  </a:ln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lnTo>
                    <a:pt x="f148" y="f149"/>
                  </a:ln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37">
              <a:extLst>
                <a:ext uri="{FF2B5EF4-FFF2-40B4-BE49-F238E27FC236}">
                  <a16:creationId xmlns:a16="http://schemas.microsoft.com/office/drawing/2014/main" id="{F1F5ACA5-3D69-398E-BE25-774FD6E655DE}"/>
                </a:ext>
              </a:extLst>
            </p:cNvPr>
            <p:cNvSpPr/>
            <p:nvPr/>
          </p:nvSpPr>
          <p:spPr>
            <a:xfrm rot="16199987" flipH="1">
              <a:off x="-282197" y="272587"/>
              <a:ext cx="2493065" cy="19478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3062"/>
                <a:gd name="f7" fmla="val 1947896"/>
                <a:gd name="f8" fmla="val 1896911"/>
                <a:gd name="f9" fmla="val 2435315"/>
                <a:gd name="f10" fmla="val 178165"/>
                <a:gd name="f11" fmla="val 2088122"/>
                <a:gd name="f12" fmla="val 1071812"/>
                <a:gd name="f13" fmla="val 1129732"/>
                <a:gd name="f14" fmla="val 1758033"/>
                <a:gd name="f15" fmla="val 93066"/>
                <a:gd name="f16" fmla="val 1935859"/>
                <a:gd name="f17" fmla="val 1404756"/>
                <a:gd name="f18" fmla="val 17392"/>
                <a:gd name="f19" fmla="val 1402364"/>
                <a:gd name="f20" fmla="val 167719"/>
                <a:gd name="f21" fmla="val 1375030"/>
                <a:gd name="f22" fmla="val 318070"/>
                <a:gd name="f23" fmla="val 1334398"/>
                <a:gd name="f24" fmla="val 464249"/>
                <a:gd name="f25" fmla="val 1281208"/>
                <a:gd name="f26" fmla="val 753480"/>
                <a:gd name="f27" fmla="val 1176081"/>
                <a:gd name="f28" fmla="val 1028869"/>
                <a:gd name="f29" fmla="val 1021346"/>
                <a:gd name="f30" fmla="val 1260556"/>
                <a:gd name="f31" fmla="val 833835"/>
                <a:gd name="f32" fmla="val 1491960"/>
                <a:gd name="f33" fmla="val 646594"/>
                <a:gd name="f34" fmla="val 1681177"/>
                <a:gd name="f35" fmla="val 425056"/>
                <a:gd name="f36" fmla="val 1807924"/>
                <a:gd name="f37" fmla="val 193222"/>
                <a:gd name="f38" fmla="val 1832328"/>
                <a:gd name="f39" fmla="val 148578"/>
                <a:gd name="f40" fmla="val 1854477"/>
                <a:gd name="f41" fmla="val 103599"/>
                <a:gd name="f42" fmla="val 1874357"/>
                <a:gd name="f43" fmla="val 58333"/>
                <a:gd name="f44" fmla="+- 0 0 -90"/>
                <a:gd name="f45" fmla="*/ f3 1 2493062"/>
                <a:gd name="f46" fmla="*/ f4 1 194789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3062"/>
                <a:gd name="f55" fmla="*/ f51 1 1947896"/>
                <a:gd name="f56" fmla="*/ 1896911 f52 1"/>
                <a:gd name="f57" fmla="*/ 0 f51 1"/>
                <a:gd name="f58" fmla="*/ 2493062 f52 1"/>
                <a:gd name="f59" fmla="*/ 2435315 f52 1"/>
                <a:gd name="f60" fmla="*/ 178165 f51 1"/>
                <a:gd name="f61" fmla="*/ 93066 f52 1"/>
                <a:gd name="f62" fmla="*/ 1935859 f51 1"/>
                <a:gd name="f63" fmla="*/ 0 f52 1"/>
                <a:gd name="f64" fmla="*/ 1947896 f51 1"/>
                <a:gd name="f65" fmla="*/ 1404756 f51 1"/>
                <a:gd name="f66" fmla="*/ 17392 f52 1"/>
                <a:gd name="f67" fmla="*/ 1402364 f51 1"/>
                <a:gd name="f68" fmla="*/ 464249 f52 1"/>
                <a:gd name="f69" fmla="*/ 1281208 f51 1"/>
                <a:gd name="f70" fmla="*/ 1260556 f52 1"/>
                <a:gd name="f71" fmla="*/ 833835 f51 1"/>
                <a:gd name="f72" fmla="*/ 1807924 f52 1"/>
                <a:gd name="f73" fmla="*/ 193222 f51 1"/>
                <a:gd name="f74" fmla="*/ 1874357 f52 1"/>
                <a:gd name="f75" fmla="*/ 58333 f51 1"/>
                <a:gd name="f76" fmla="+- f53 0 f1"/>
                <a:gd name="f77" fmla="*/ f56 1 2493062"/>
                <a:gd name="f78" fmla="*/ f57 1 1947896"/>
                <a:gd name="f79" fmla="*/ f58 1 2493062"/>
                <a:gd name="f80" fmla="*/ f59 1 2493062"/>
                <a:gd name="f81" fmla="*/ f60 1 1947896"/>
                <a:gd name="f82" fmla="*/ f61 1 2493062"/>
                <a:gd name="f83" fmla="*/ f62 1 1947896"/>
                <a:gd name="f84" fmla="*/ f63 1 2493062"/>
                <a:gd name="f85" fmla="*/ f64 1 1947896"/>
                <a:gd name="f86" fmla="*/ f65 1 1947896"/>
                <a:gd name="f87" fmla="*/ f66 1 2493062"/>
                <a:gd name="f88" fmla="*/ f67 1 1947896"/>
                <a:gd name="f89" fmla="*/ f68 1 2493062"/>
                <a:gd name="f90" fmla="*/ f69 1 1947896"/>
                <a:gd name="f91" fmla="*/ f70 1 2493062"/>
                <a:gd name="f92" fmla="*/ f71 1 1947896"/>
                <a:gd name="f93" fmla="*/ f72 1 2493062"/>
                <a:gd name="f94" fmla="*/ f73 1 1947896"/>
                <a:gd name="f95" fmla="*/ f74 1 2493062"/>
                <a:gd name="f96" fmla="*/ f75 1 1947896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3062" h="1947896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8B0C8C90-2317-CA2C-AAE8-601035356AB0}"/>
                </a:ext>
              </a:extLst>
            </p:cNvPr>
            <p:cNvSpPr/>
            <p:nvPr/>
          </p:nvSpPr>
          <p:spPr>
            <a:xfrm rot="16199987" flipH="1">
              <a:off x="-269652" y="264192"/>
              <a:ext cx="2501085" cy="1972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1089"/>
                <a:gd name="f7" fmla="val 1972702"/>
                <a:gd name="f8" fmla="val 2318728"/>
                <a:gd name="f9" fmla="val 2453909"/>
                <a:gd name="f10" fmla="val 167837"/>
                <a:gd name="f11" fmla="val 2427555"/>
                <a:gd name="f12" fmla="val 244153"/>
                <a:gd name="f13" fmla="val 2396627"/>
                <a:gd name="f14" fmla="val 319103"/>
                <a:gd name="f15" fmla="val 2361125"/>
                <a:gd name="f16" fmla="val 392084"/>
                <a:gd name="f17" fmla="val 2218453"/>
                <a:gd name="f18" fmla="val 684005"/>
                <a:gd name="f19" fmla="val 2011698"/>
                <a:gd name="f20" fmla="val 945211"/>
                <a:gd name="f21" fmla="val 1768255"/>
                <a:gd name="f22" fmla="val 1167644"/>
                <a:gd name="f23" fmla="val 1646250"/>
                <a:gd name="f24" fmla="val 1278860"/>
                <a:gd name="f25" fmla="val 1514385"/>
                <a:gd name="f26" fmla="val 1380316"/>
                <a:gd name="f27" fmla="val 1375125"/>
                <a:gd name="f28" fmla="val 1471474"/>
                <a:gd name="f29" fmla="val 1235677"/>
                <a:gd name="f30" fmla="val 1562542"/>
                <a:gd name="f31" fmla="val 1088928"/>
                <a:gd name="f32" fmla="val 1643672"/>
                <a:gd name="f33" fmla="val 935735"/>
                <a:gd name="f34" fmla="val 1712713"/>
                <a:gd name="f35" fmla="val 705659"/>
                <a:gd name="f36" fmla="val 1815533"/>
                <a:gd name="f37" fmla="val 462359"/>
                <a:gd name="f38" fmla="val 1892212"/>
                <a:gd name="f39" fmla="val 212353"/>
                <a:gd name="f40" fmla="val 1940294"/>
                <a:gd name="f41" fmla="val 1732181"/>
                <a:gd name="f42" fmla="val 161195"/>
                <a:gd name="f43" fmla="val 1706590"/>
                <a:gd name="f44" fmla="val 237638"/>
                <a:gd name="f45" fmla="val 1691378"/>
                <a:gd name="f46" fmla="val 313477"/>
                <a:gd name="f47" fmla="val 1673222"/>
                <a:gd name="f48" fmla="val 388463"/>
                <a:gd name="f49" fmla="val 1652268"/>
                <a:gd name="f50" fmla="val 538529"/>
                <a:gd name="f51" fmla="val 1610539"/>
                <a:gd name="f52" fmla="val 684898"/>
                <a:gd name="f53" fmla="val 1556543"/>
                <a:gd name="f54" fmla="val 826716"/>
                <a:gd name="f55" fmla="val 1493950"/>
                <a:gd name="f56" fmla="val 1111207"/>
                <a:gd name="f57" fmla="val 1370107"/>
                <a:gd name="f58" fmla="val 1376832"/>
                <a:gd name="f59" fmla="val 1205881"/>
                <a:gd name="f60" fmla="val 1609847"/>
                <a:gd name="f61" fmla="val 1007535"/>
                <a:gd name="f62" fmla="val 1725975"/>
                <a:gd name="f63" fmla="val 908049"/>
                <a:gd name="f64" fmla="val 1833571"/>
                <a:gd name="f65" fmla="val 799519"/>
                <a:gd name="f66" fmla="val 1929982"/>
                <a:gd name="f67" fmla="val 682930"/>
                <a:gd name="f68" fmla="val 2026581"/>
                <a:gd name="f69" fmla="val 566520"/>
                <a:gd name="f70" fmla="val 2111806"/>
                <a:gd name="f71" fmla="val 441692"/>
                <a:gd name="f72" fmla="val 2183093"/>
                <a:gd name="f73" fmla="val 310149"/>
                <a:gd name="f74" fmla="val 2218738"/>
                <a:gd name="f75" fmla="val 244422"/>
                <a:gd name="f76" fmla="val 2251396"/>
                <a:gd name="f77" fmla="val 177150"/>
                <a:gd name="f78" fmla="val 2280286"/>
                <a:gd name="f79" fmla="val 108435"/>
                <a:gd name="f80" fmla="+- 0 0 -90"/>
                <a:gd name="f81" fmla="*/ f3 1 2501089"/>
                <a:gd name="f82" fmla="*/ f4 1 1972702"/>
                <a:gd name="f83" fmla="val f5"/>
                <a:gd name="f84" fmla="val f6"/>
                <a:gd name="f85" fmla="val f7"/>
                <a:gd name="f86" fmla="*/ f80 f0 1"/>
                <a:gd name="f87" fmla="+- f85 0 f83"/>
                <a:gd name="f88" fmla="+- f84 0 f83"/>
                <a:gd name="f89" fmla="*/ f86 1 f2"/>
                <a:gd name="f90" fmla="*/ f88 1 2501089"/>
                <a:gd name="f91" fmla="*/ f87 1 1972702"/>
                <a:gd name="f92" fmla="*/ 2318728 f88 1"/>
                <a:gd name="f93" fmla="*/ 0 f87 1"/>
                <a:gd name="f94" fmla="*/ 2501089 f88 1"/>
                <a:gd name="f95" fmla="*/ 2453909 f88 1"/>
                <a:gd name="f96" fmla="*/ 167837 f87 1"/>
                <a:gd name="f97" fmla="*/ 2361125 f88 1"/>
                <a:gd name="f98" fmla="*/ 392084 f87 1"/>
                <a:gd name="f99" fmla="*/ 1768255 f88 1"/>
                <a:gd name="f100" fmla="*/ 1167644 f87 1"/>
                <a:gd name="f101" fmla="*/ 1375125 f88 1"/>
                <a:gd name="f102" fmla="*/ 1471474 f87 1"/>
                <a:gd name="f103" fmla="*/ 935735 f88 1"/>
                <a:gd name="f104" fmla="*/ 1712713 f87 1"/>
                <a:gd name="f105" fmla="*/ 212353 f88 1"/>
                <a:gd name="f106" fmla="*/ 1940294 f87 1"/>
                <a:gd name="f107" fmla="*/ 0 f88 1"/>
                <a:gd name="f108" fmla="*/ 1972702 f87 1"/>
                <a:gd name="f109" fmla="*/ 1732181 f87 1"/>
                <a:gd name="f110" fmla="*/ 161195 f88 1"/>
                <a:gd name="f111" fmla="*/ 1706590 f87 1"/>
                <a:gd name="f112" fmla="*/ 388463 f88 1"/>
                <a:gd name="f113" fmla="*/ 1652268 f87 1"/>
                <a:gd name="f114" fmla="*/ 826716 f88 1"/>
                <a:gd name="f115" fmla="*/ 1493950 f87 1"/>
                <a:gd name="f116" fmla="*/ 1609847 f88 1"/>
                <a:gd name="f117" fmla="*/ 1007535 f87 1"/>
                <a:gd name="f118" fmla="*/ 1929982 f88 1"/>
                <a:gd name="f119" fmla="*/ 682930 f87 1"/>
                <a:gd name="f120" fmla="*/ 2183093 f88 1"/>
                <a:gd name="f121" fmla="*/ 310149 f87 1"/>
                <a:gd name="f122" fmla="*/ 2280286 f88 1"/>
                <a:gd name="f123" fmla="*/ 108435 f87 1"/>
                <a:gd name="f124" fmla="+- f89 0 f1"/>
                <a:gd name="f125" fmla="*/ f92 1 2501089"/>
                <a:gd name="f126" fmla="*/ f93 1 1972702"/>
                <a:gd name="f127" fmla="*/ f94 1 2501089"/>
                <a:gd name="f128" fmla="*/ f95 1 2501089"/>
                <a:gd name="f129" fmla="*/ f96 1 1972702"/>
                <a:gd name="f130" fmla="*/ f97 1 2501089"/>
                <a:gd name="f131" fmla="*/ f98 1 1972702"/>
                <a:gd name="f132" fmla="*/ f99 1 2501089"/>
                <a:gd name="f133" fmla="*/ f100 1 1972702"/>
                <a:gd name="f134" fmla="*/ f101 1 2501089"/>
                <a:gd name="f135" fmla="*/ f102 1 1972702"/>
                <a:gd name="f136" fmla="*/ f103 1 2501089"/>
                <a:gd name="f137" fmla="*/ f104 1 1972702"/>
                <a:gd name="f138" fmla="*/ f105 1 2501089"/>
                <a:gd name="f139" fmla="*/ f106 1 1972702"/>
                <a:gd name="f140" fmla="*/ f107 1 2501089"/>
                <a:gd name="f141" fmla="*/ f108 1 1972702"/>
                <a:gd name="f142" fmla="*/ f109 1 1972702"/>
                <a:gd name="f143" fmla="*/ f110 1 2501089"/>
                <a:gd name="f144" fmla="*/ f111 1 1972702"/>
                <a:gd name="f145" fmla="*/ f112 1 2501089"/>
                <a:gd name="f146" fmla="*/ f113 1 1972702"/>
                <a:gd name="f147" fmla="*/ f114 1 2501089"/>
                <a:gd name="f148" fmla="*/ f115 1 1972702"/>
                <a:gd name="f149" fmla="*/ f116 1 2501089"/>
                <a:gd name="f150" fmla="*/ f117 1 1972702"/>
                <a:gd name="f151" fmla="*/ f118 1 2501089"/>
                <a:gd name="f152" fmla="*/ f119 1 1972702"/>
                <a:gd name="f153" fmla="*/ f120 1 2501089"/>
                <a:gd name="f154" fmla="*/ f121 1 1972702"/>
                <a:gd name="f155" fmla="*/ f122 1 2501089"/>
                <a:gd name="f156" fmla="*/ f123 1 1972702"/>
                <a:gd name="f157" fmla="*/ f83 1 f90"/>
                <a:gd name="f158" fmla="*/ f84 1 f90"/>
                <a:gd name="f159" fmla="*/ f83 1 f91"/>
                <a:gd name="f160" fmla="*/ f85 1 f91"/>
                <a:gd name="f161" fmla="*/ f125 1 f90"/>
                <a:gd name="f162" fmla="*/ f126 1 f91"/>
                <a:gd name="f163" fmla="*/ f127 1 f90"/>
                <a:gd name="f164" fmla="*/ f128 1 f90"/>
                <a:gd name="f165" fmla="*/ f129 1 f91"/>
                <a:gd name="f166" fmla="*/ f130 1 f90"/>
                <a:gd name="f167" fmla="*/ f131 1 f91"/>
                <a:gd name="f168" fmla="*/ f132 1 f90"/>
                <a:gd name="f169" fmla="*/ f133 1 f91"/>
                <a:gd name="f170" fmla="*/ f134 1 f90"/>
                <a:gd name="f171" fmla="*/ f135 1 f91"/>
                <a:gd name="f172" fmla="*/ f136 1 f90"/>
                <a:gd name="f173" fmla="*/ f137 1 f91"/>
                <a:gd name="f174" fmla="*/ f138 1 f90"/>
                <a:gd name="f175" fmla="*/ f139 1 f91"/>
                <a:gd name="f176" fmla="*/ f140 1 f90"/>
                <a:gd name="f177" fmla="*/ f141 1 f91"/>
                <a:gd name="f178" fmla="*/ f142 1 f91"/>
                <a:gd name="f179" fmla="*/ f143 1 f90"/>
                <a:gd name="f180" fmla="*/ f144 1 f91"/>
                <a:gd name="f181" fmla="*/ f145 1 f90"/>
                <a:gd name="f182" fmla="*/ f146 1 f91"/>
                <a:gd name="f183" fmla="*/ f147 1 f90"/>
                <a:gd name="f184" fmla="*/ f148 1 f91"/>
                <a:gd name="f185" fmla="*/ f149 1 f90"/>
                <a:gd name="f186" fmla="*/ f150 1 f91"/>
                <a:gd name="f187" fmla="*/ f151 1 f90"/>
                <a:gd name="f188" fmla="*/ f152 1 f91"/>
                <a:gd name="f189" fmla="*/ f153 1 f90"/>
                <a:gd name="f190" fmla="*/ f154 1 f91"/>
                <a:gd name="f191" fmla="*/ f155 1 f90"/>
                <a:gd name="f192" fmla="*/ f156 1 f91"/>
                <a:gd name="f193" fmla="*/ f157 f81 1"/>
                <a:gd name="f194" fmla="*/ f158 f81 1"/>
                <a:gd name="f195" fmla="*/ f160 f82 1"/>
                <a:gd name="f196" fmla="*/ f159 f82 1"/>
                <a:gd name="f197" fmla="*/ f161 f81 1"/>
                <a:gd name="f198" fmla="*/ f162 f82 1"/>
                <a:gd name="f199" fmla="*/ f163 f81 1"/>
                <a:gd name="f200" fmla="*/ f164 f81 1"/>
                <a:gd name="f201" fmla="*/ f165 f82 1"/>
                <a:gd name="f202" fmla="*/ f166 f81 1"/>
                <a:gd name="f203" fmla="*/ f167 f82 1"/>
                <a:gd name="f204" fmla="*/ f168 f81 1"/>
                <a:gd name="f205" fmla="*/ f169 f82 1"/>
                <a:gd name="f206" fmla="*/ f170 f81 1"/>
                <a:gd name="f207" fmla="*/ f171 f82 1"/>
                <a:gd name="f208" fmla="*/ f172 f81 1"/>
                <a:gd name="f209" fmla="*/ f173 f82 1"/>
                <a:gd name="f210" fmla="*/ f174 f81 1"/>
                <a:gd name="f211" fmla="*/ f175 f82 1"/>
                <a:gd name="f212" fmla="*/ f176 f81 1"/>
                <a:gd name="f213" fmla="*/ f177 f82 1"/>
                <a:gd name="f214" fmla="*/ f178 f82 1"/>
                <a:gd name="f215" fmla="*/ f179 f81 1"/>
                <a:gd name="f216" fmla="*/ f180 f82 1"/>
                <a:gd name="f217" fmla="*/ f181 f81 1"/>
                <a:gd name="f218" fmla="*/ f182 f82 1"/>
                <a:gd name="f219" fmla="*/ f183 f81 1"/>
                <a:gd name="f220" fmla="*/ f184 f82 1"/>
                <a:gd name="f221" fmla="*/ f185 f81 1"/>
                <a:gd name="f222" fmla="*/ f186 f82 1"/>
                <a:gd name="f223" fmla="*/ f187 f81 1"/>
                <a:gd name="f224" fmla="*/ f188 f82 1"/>
                <a:gd name="f225" fmla="*/ f189 f81 1"/>
                <a:gd name="f226" fmla="*/ f190 f82 1"/>
                <a:gd name="f227" fmla="*/ f191 f81 1"/>
                <a:gd name="f228" fmla="*/ f192 f8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4">
                  <a:pos x="f197" y="f198"/>
                </a:cxn>
                <a:cxn ang="f124">
                  <a:pos x="f199" y="f198"/>
                </a:cxn>
                <a:cxn ang="f124">
                  <a:pos x="f200" y="f201"/>
                </a:cxn>
                <a:cxn ang="f124">
                  <a:pos x="f202" y="f203"/>
                </a:cxn>
                <a:cxn ang="f124">
                  <a:pos x="f204" y="f205"/>
                </a:cxn>
                <a:cxn ang="f124">
                  <a:pos x="f206" y="f207"/>
                </a:cxn>
                <a:cxn ang="f124">
                  <a:pos x="f208" y="f209"/>
                </a:cxn>
                <a:cxn ang="f124">
                  <a:pos x="f210" y="f211"/>
                </a:cxn>
                <a:cxn ang="f124">
                  <a:pos x="f212" y="f213"/>
                </a:cxn>
                <a:cxn ang="f124">
                  <a:pos x="f212" y="f214"/>
                </a:cxn>
                <a:cxn ang="f124">
                  <a:pos x="f215" y="f216"/>
                </a:cxn>
                <a:cxn ang="f124">
                  <a:pos x="f217" y="f218"/>
                </a:cxn>
                <a:cxn ang="f124">
                  <a:pos x="f219" y="f220"/>
                </a:cxn>
                <a:cxn ang="f124">
                  <a:pos x="f221" y="f222"/>
                </a:cxn>
                <a:cxn ang="f124">
                  <a:pos x="f223" y="f224"/>
                </a:cxn>
                <a:cxn ang="f124">
                  <a:pos x="f225" y="f226"/>
                </a:cxn>
                <a:cxn ang="f124">
                  <a:pos x="f227" y="f228"/>
                </a:cxn>
              </a:cxnLst>
              <a:rect l="f193" t="f196" r="f194" b="f195"/>
              <a:pathLst>
                <a:path w="2501089" h="1972702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7"/>
                  </a:lnTo>
                  <a:lnTo>
                    <a:pt x="f5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39">
              <a:extLst>
                <a:ext uri="{FF2B5EF4-FFF2-40B4-BE49-F238E27FC236}">
                  <a16:creationId xmlns:a16="http://schemas.microsoft.com/office/drawing/2014/main" id="{55CBE01B-48A8-9D4B-E4C0-50F142B22817}"/>
                </a:ext>
              </a:extLst>
            </p:cNvPr>
            <p:cNvSpPr/>
            <p:nvPr/>
          </p:nvSpPr>
          <p:spPr>
            <a:xfrm rot="16199987" flipH="1">
              <a:off x="-279185" y="274328"/>
              <a:ext cx="2491109" cy="19436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105"/>
                <a:gd name="f7" fmla="val 1943661"/>
                <a:gd name="f8" fmla="val 1995408"/>
                <a:gd name="f9" fmla="val 2434705"/>
                <a:gd name="f10" fmla="val 174009"/>
                <a:gd name="f11" fmla="val 2087512"/>
                <a:gd name="f12" fmla="val 1067655"/>
                <a:gd name="f13" fmla="val 1129122"/>
                <a:gd name="f14" fmla="val 1753877"/>
                <a:gd name="f15" fmla="val 92457"/>
                <a:gd name="f16" fmla="val 1931703"/>
                <a:gd name="f17" fmla="val 1491489"/>
                <a:gd name="f18" fmla="val 34107"/>
                <a:gd name="f19" fmla="val 1486836"/>
                <a:gd name="f20" fmla="val 189055"/>
                <a:gd name="f21" fmla="val 1458696"/>
                <a:gd name="f22" fmla="val 343908"/>
                <a:gd name="f23" fmla="val 1416565"/>
                <a:gd name="f24" fmla="val 497577"/>
                <a:gd name="f25" fmla="val 1360598"/>
                <a:gd name="f26" fmla="val 796856"/>
                <a:gd name="f27" fmla="val 1251889"/>
                <a:gd name="f28" fmla="val 1081725"/>
                <a:gd name="f29" fmla="val 1091781"/>
                <a:gd name="f30" fmla="val 1321566"/>
                <a:gd name="f31" fmla="val 897645"/>
                <a:gd name="f32" fmla="val 1565577"/>
                <a:gd name="f33" fmla="val 700195"/>
                <a:gd name="f34" fmla="val 1757355"/>
                <a:gd name="f35" fmla="val 475523"/>
                <a:gd name="f36" fmla="val 1891495"/>
                <a:gd name="f37" fmla="val 230078"/>
                <a:gd name="f38" fmla="val 1917197"/>
                <a:gd name="f39" fmla="val 183033"/>
                <a:gd name="f40" fmla="val 1940526"/>
                <a:gd name="f41" fmla="val 135619"/>
                <a:gd name="f42" fmla="val 1961469"/>
                <a:gd name="f43" fmla="val 87885"/>
                <a:gd name="f44" fmla="+- 0 0 -90"/>
                <a:gd name="f45" fmla="*/ f3 1 2491105"/>
                <a:gd name="f46" fmla="*/ f4 1 1943661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1105"/>
                <a:gd name="f55" fmla="*/ f51 1 1943661"/>
                <a:gd name="f56" fmla="*/ 1995408 f52 1"/>
                <a:gd name="f57" fmla="*/ 0 f51 1"/>
                <a:gd name="f58" fmla="*/ 2491105 f52 1"/>
                <a:gd name="f59" fmla="*/ 2434705 f52 1"/>
                <a:gd name="f60" fmla="*/ 174009 f51 1"/>
                <a:gd name="f61" fmla="*/ 92457 f52 1"/>
                <a:gd name="f62" fmla="*/ 1931703 f51 1"/>
                <a:gd name="f63" fmla="*/ 0 f52 1"/>
                <a:gd name="f64" fmla="*/ 1943661 f51 1"/>
                <a:gd name="f65" fmla="*/ 1491489 f51 1"/>
                <a:gd name="f66" fmla="*/ 34107 f52 1"/>
                <a:gd name="f67" fmla="*/ 1486836 f51 1"/>
                <a:gd name="f68" fmla="*/ 497577 f52 1"/>
                <a:gd name="f69" fmla="*/ 1360598 f51 1"/>
                <a:gd name="f70" fmla="*/ 1321566 f52 1"/>
                <a:gd name="f71" fmla="*/ 897645 f51 1"/>
                <a:gd name="f72" fmla="*/ 1891495 f52 1"/>
                <a:gd name="f73" fmla="*/ 230078 f51 1"/>
                <a:gd name="f74" fmla="*/ 1961469 f52 1"/>
                <a:gd name="f75" fmla="*/ 87885 f51 1"/>
                <a:gd name="f76" fmla="+- f53 0 f1"/>
                <a:gd name="f77" fmla="*/ f56 1 2491105"/>
                <a:gd name="f78" fmla="*/ f57 1 1943661"/>
                <a:gd name="f79" fmla="*/ f58 1 2491105"/>
                <a:gd name="f80" fmla="*/ f59 1 2491105"/>
                <a:gd name="f81" fmla="*/ f60 1 1943661"/>
                <a:gd name="f82" fmla="*/ f61 1 2491105"/>
                <a:gd name="f83" fmla="*/ f62 1 1943661"/>
                <a:gd name="f84" fmla="*/ f63 1 2491105"/>
                <a:gd name="f85" fmla="*/ f64 1 1943661"/>
                <a:gd name="f86" fmla="*/ f65 1 1943661"/>
                <a:gd name="f87" fmla="*/ f66 1 2491105"/>
                <a:gd name="f88" fmla="*/ f67 1 1943661"/>
                <a:gd name="f89" fmla="*/ f68 1 2491105"/>
                <a:gd name="f90" fmla="*/ f69 1 1943661"/>
                <a:gd name="f91" fmla="*/ f70 1 2491105"/>
                <a:gd name="f92" fmla="*/ f71 1 1943661"/>
                <a:gd name="f93" fmla="*/ f72 1 2491105"/>
                <a:gd name="f94" fmla="*/ f73 1 1943661"/>
                <a:gd name="f95" fmla="*/ f74 1 2491105"/>
                <a:gd name="f96" fmla="*/ f75 1 1943661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1105" h="1943661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2" name="Imagem 2" descr="Logotipo&#10;&#10;Descrição gerada automaticamente">
            <a:extLst>
              <a:ext uri="{FF2B5EF4-FFF2-40B4-BE49-F238E27FC236}">
                <a16:creationId xmlns:a16="http://schemas.microsoft.com/office/drawing/2014/main" id="{A4564E53-D4CF-1F0C-D4D7-04E7BB06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67C6D61-371A-292E-95A5-84253B0B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203" y="1342733"/>
            <a:ext cx="7601565" cy="4984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B503E193-BC8C-EA4A-4A3B-DAFA563D25B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B53B24E9-2BD8-11B4-7B2A-A8C032E8E313}"/>
              </a:ext>
            </a:extLst>
          </p:cNvPr>
          <p:cNvSpPr>
            <a:spLocks noMove="1" noResize="1"/>
          </p:cNvSpPr>
          <p:nvPr/>
        </p:nvSpPr>
        <p:spPr>
          <a:xfrm>
            <a:off x="-961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B376686-4067-6C92-129D-75DD7E31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220" y="1192420"/>
            <a:ext cx="5011469" cy="457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dirty="0" err="1">
                <a:solidFill>
                  <a:srgbClr val="0E2841"/>
                </a:solidFill>
              </a:rPr>
              <a:t>Diagrama</a:t>
            </a:r>
            <a:r>
              <a:rPr lang="en-US" sz="3600" dirty="0">
                <a:solidFill>
                  <a:srgbClr val="0E2841"/>
                </a:solidFill>
              </a:rPr>
              <a:t> Caso de </a:t>
            </a:r>
            <a:r>
              <a:rPr lang="en-US" sz="3600" dirty="0" err="1">
                <a:solidFill>
                  <a:srgbClr val="0E2841"/>
                </a:solidFill>
              </a:rPr>
              <a:t>Uso</a:t>
            </a:r>
            <a:br>
              <a:rPr lang="en-US" sz="3600" dirty="0">
                <a:solidFill>
                  <a:srgbClr val="0E2841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E2841"/>
              </a:solidFill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6597352B-9C83-67F3-D994-008B0E6EBA00}"/>
              </a:ext>
            </a:extLst>
          </p:cNvPr>
          <p:cNvGrpSpPr/>
          <p:nvPr/>
        </p:nvGrpSpPr>
        <p:grpSpPr>
          <a:xfrm>
            <a:off x="-9610" y="-2"/>
            <a:ext cx="2174334" cy="2514947"/>
            <a:chOff x="-9610" y="-2"/>
            <a:chExt cx="2174334" cy="2514947"/>
          </a:xfrm>
        </p:grpSpPr>
        <p:sp>
          <p:nvSpPr>
            <p:cNvPr id="6" name="Freeform: Shape 36">
              <a:extLst>
                <a:ext uri="{FF2B5EF4-FFF2-40B4-BE49-F238E27FC236}">
                  <a16:creationId xmlns:a16="http://schemas.microsoft.com/office/drawing/2014/main" id="{0FED968A-214F-9EB4-9FDB-30D71146435B}"/>
                </a:ext>
              </a:extLst>
            </p:cNvPr>
            <p:cNvSpPr/>
            <p:nvPr/>
          </p:nvSpPr>
          <p:spPr>
            <a:xfrm rot="16199987" flipH="1">
              <a:off x="-177841" y="172381"/>
              <a:ext cx="2514947" cy="21701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948"/>
                <a:gd name="f7" fmla="val 2170178"/>
                <a:gd name="f8" fmla="val 2466091"/>
                <a:gd name="f9" fmla="val 2512286"/>
                <a:gd name="f10" fmla="val 12375"/>
                <a:gd name="f11" fmla="val 2481760"/>
                <a:gd name="f12" fmla="val 133161"/>
                <a:gd name="f13" fmla="val 2442526"/>
                <a:gd name="f14" fmla="val 252239"/>
                <a:gd name="f15" fmla="val 2394961"/>
                <a:gd name="f16" fmla="val 368660"/>
                <a:gd name="f17" fmla="val 2363109"/>
                <a:gd name="f18" fmla="val 446208"/>
                <a:gd name="f19" fmla="val 2328603"/>
                <a:gd name="f20" fmla="val 523039"/>
                <a:gd name="f21" fmla="val 2289734"/>
                <a:gd name="f22" fmla="val 598078"/>
                <a:gd name="f23" fmla="val 2251436"/>
                <a:gd name="f24" fmla="val 673387"/>
                <a:gd name="f25" fmla="val 2209251"/>
                <a:gd name="f26" fmla="val 747083"/>
                <a:gd name="f27" fmla="val 2163747"/>
                <a:gd name="f28" fmla="val 819078"/>
                <a:gd name="f29" fmla="val 2072646"/>
                <a:gd name="f30" fmla="val 962979"/>
                <a:gd name="f31" fmla="val 1968652"/>
                <a:gd name="f32" fmla="val 1100611"/>
                <a:gd name="f33" fmla="val 1852241"/>
                <a:gd name="f34" fmla="val 1228932"/>
                <a:gd name="f35" fmla="val 1793748"/>
                <a:gd name="f36" fmla="val 1292868"/>
                <a:gd name="f37" fmla="val 1732698"/>
                <a:gd name="f38" fmla="val 1354923"/>
                <a:gd name="f39" fmla="val 1668235"/>
                <a:gd name="f40" fmla="val 1413844"/>
                <a:gd name="f41" fmla="val 1652214"/>
                <a:gd name="f42" fmla="val 1428709"/>
                <a:gd name="f43" fmla="val 1636100"/>
                <a:gd name="f44" fmla="val 1443395"/>
                <a:gd name="f45" fmla="val 1619510"/>
                <a:gd name="f46" fmla="val 1457722"/>
                <a:gd name="f47" fmla="val 1603015"/>
                <a:gd name="f48" fmla="val 1472140"/>
                <a:gd name="f49" fmla="val 1586805"/>
                <a:gd name="f50" fmla="val 1486825"/>
                <a:gd name="f51" fmla="val 1569835"/>
                <a:gd name="f52" fmla="val 1500704"/>
                <a:gd name="f53" fmla="val 1536276"/>
                <a:gd name="f54" fmla="val 1528911"/>
                <a:gd name="f55" fmla="val 1501865"/>
                <a:gd name="f56" fmla="val 1556223"/>
                <a:gd name="f57" fmla="val 1467169"/>
                <a:gd name="f58" fmla="val 1583266"/>
                <a:gd name="f59" fmla="val 1327719"/>
                <a:gd name="f60" fmla="val 1690722"/>
                <a:gd name="f61" fmla="val 1177085"/>
                <a:gd name="f62" fmla="val 1785910"/>
                <a:gd name="f63" fmla="val 1018393"/>
                <a:gd name="f64" fmla="val 1867576"/>
                <a:gd name="f65" fmla="val 780425"/>
                <a:gd name="f66" fmla="val 1990142"/>
                <a:gd name="f67" fmla="val 522567"/>
                <a:gd name="f68" fmla="val 2080875"/>
                <a:gd name="f69" fmla="val 255857"/>
                <a:gd name="f70" fmla="val 2133049"/>
                <a:gd name="f71" fmla="val 1940056"/>
                <a:gd name="f72" fmla="val 201609"/>
                <a:gd name="f73" fmla="val 1902856"/>
                <a:gd name="f74" fmla="val 282186"/>
                <a:gd name="f75" fmla="val 1884231"/>
                <a:gd name="f76" fmla="val 362102"/>
                <a:gd name="f77" fmla="val 1863008"/>
                <a:gd name="f78" fmla="val 440974"/>
                <a:gd name="f79" fmla="val 1838472"/>
                <a:gd name="f80" fmla="val 519848"/>
                <a:gd name="f81" fmla="val 1814027"/>
                <a:gd name="f82" fmla="val 597771"/>
                <a:gd name="f83" fmla="val 1786627"/>
                <a:gd name="f84" fmla="val 674558"/>
                <a:gd name="f85" fmla="val 1756359"/>
                <a:gd name="f86" fmla="val 751250"/>
                <a:gd name="f87" fmla="val 1726003"/>
                <a:gd name="f88" fmla="val 826900"/>
                <a:gd name="f89" fmla="val 1692870"/>
                <a:gd name="f90" fmla="val 901222"/>
                <a:gd name="f91" fmla="val 1657142"/>
                <a:gd name="f92" fmla="val 1049865"/>
                <a:gd name="f93" fmla="val 1585774"/>
                <a:gd name="f94" fmla="val 1193581"/>
                <a:gd name="f95" fmla="val 1504376"/>
                <a:gd name="f96" fmla="val 1330943"/>
                <a:gd name="f97" fmla="val 1413396"/>
                <a:gd name="f98" fmla="val 1365165"/>
                <a:gd name="f99" fmla="val 1390563"/>
                <a:gd name="f100" fmla="val 1399293"/>
                <a:gd name="f101" fmla="val 1367370"/>
                <a:gd name="f102" fmla="val 1432566"/>
                <a:gd name="f103" fmla="val 1343193"/>
                <a:gd name="f104" fmla="val 1449441"/>
                <a:gd name="f105" fmla="val 1331373"/>
                <a:gd name="f106" fmla="val 1465936"/>
                <a:gd name="f107" fmla="val 1319104"/>
                <a:gd name="f108" fmla="val 1482527"/>
                <a:gd name="f109" fmla="val 1306926"/>
                <a:gd name="f110" fmla="val 1499210"/>
                <a:gd name="f111" fmla="val 1294837"/>
                <a:gd name="f112" fmla="val 1515611"/>
                <a:gd name="f113" fmla="val 1282391"/>
                <a:gd name="f114" fmla="val 1531821"/>
                <a:gd name="f115" fmla="val 1269765"/>
                <a:gd name="f116" fmla="val 1596947"/>
                <a:gd name="f117" fmla="val 1219350"/>
                <a:gd name="f118" fmla="val 1660652"/>
                <a:gd name="f119" fmla="val 1167055"/>
                <a:gd name="f120" fmla="val 1721986"/>
                <a:gd name="f121" fmla="val 1112073"/>
                <a:gd name="f122" fmla="val 1844940"/>
                <a:gd name="f123" fmla="val 1002469"/>
                <a:gd name="f124" fmla="val 1958983"/>
                <a:gd name="f125" fmla="val 882926"/>
                <a:gd name="f126" fmla="val 2061460"/>
                <a:gd name="f127" fmla="val 754336"/>
                <a:gd name="f128" fmla="val 2112652"/>
                <a:gd name="f129" fmla="val 690042"/>
                <a:gd name="f130" fmla="val 2161094"/>
                <a:gd name="f131" fmla="val 623510"/>
                <a:gd name="f132" fmla="val 2206218"/>
                <a:gd name="f133" fmla="val 554827"/>
                <a:gd name="f134" fmla="val 2250583"/>
                <a:gd name="f135" fmla="val 485787"/>
                <a:gd name="f136" fmla="val 2292484"/>
                <a:gd name="f137" fmla="val 415046"/>
                <a:gd name="f138" fmla="val 2329455"/>
                <a:gd name="f139" fmla="val 341886"/>
                <a:gd name="f140" fmla="val 2339030"/>
                <a:gd name="f141" fmla="val 323709"/>
                <a:gd name="f142" fmla="val 2347941"/>
                <a:gd name="f143" fmla="val 305261"/>
                <a:gd name="f144" fmla="val 2356757"/>
                <a:gd name="f145" fmla="val 286815"/>
                <a:gd name="f146" fmla="val 2370030"/>
                <a:gd name="f147" fmla="val 259056"/>
                <a:gd name="f148" fmla="val 2382637"/>
                <a:gd name="f149" fmla="val 231028"/>
                <a:gd name="f150" fmla="val 2390885"/>
                <a:gd name="f151" fmla="val 212312"/>
                <a:gd name="f152" fmla="val 2399227"/>
                <a:gd name="f153" fmla="val 193598"/>
                <a:gd name="f154" fmla="val 2406716"/>
                <a:gd name="f155" fmla="val 174525"/>
                <a:gd name="f156" fmla="val 2414206"/>
                <a:gd name="f157" fmla="val 155452"/>
                <a:gd name="f158" fmla="val 2422453"/>
                <a:gd name="f159" fmla="val 136646"/>
                <a:gd name="f160" fmla="val 2429278"/>
                <a:gd name="f161" fmla="val 117393"/>
                <a:gd name="f162" fmla="+- 0 0 -90"/>
                <a:gd name="f163" fmla="*/ f3 1 2514948"/>
                <a:gd name="f164" fmla="*/ f4 1 2170178"/>
                <a:gd name="f165" fmla="val f5"/>
                <a:gd name="f166" fmla="val f6"/>
                <a:gd name="f167" fmla="val f7"/>
                <a:gd name="f168" fmla="*/ f162 f0 1"/>
                <a:gd name="f169" fmla="+- f167 0 f165"/>
                <a:gd name="f170" fmla="+- f166 0 f165"/>
                <a:gd name="f171" fmla="*/ f168 1 f2"/>
                <a:gd name="f172" fmla="*/ f170 1 2514948"/>
                <a:gd name="f173" fmla="*/ f169 1 2170178"/>
                <a:gd name="f174" fmla="*/ 2466091 f170 1"/>
                <a:gd name="f175" fmla="*/ 0 f169 1"/>
                <a:gd name="f176" fmla="*/ 2514948 f170 1"/>
                <a:gd name="f177" fmla="*/ 2512286 f170 1"/>
                <a:gd name="f178" fmla="*/ 12375 f169 1"/>
                <a:gd name="f179" fmla="*/ 2394961 f170 1"/>
                <a:gd name="f180" fmla="*/ 368660 f169 1"/>
                <a:gd name="f181" fmla="*/ 2289734 f170 1"/>
                <a:gd name="f182" fmla="*/ 598078 f169 1"/>
                <a:gd name="f183" fmla="*/ 2163747 f170 1"/>
                <a:gd name="f184" fmla="*/ 819078 f169 1"/>
                <a:gd name="f185" fmla="*/ 1852241 f170 1"/>
                <a:gd name="f186" fmla="*/ 1228932 f169 1"/>
                <a:gd name="f187" fmla="*/ 1668235 f170 1"/>
                <a:gd name="f188" fmla="*/ 1413844 f169 1"/>
                <a:gd name="f189" fmla="*/ 1619510 f170 1"/>
                <a:gd name="f190" fmla="*/ 1457722 f169 1"/>
                <a:gd name="f191" fmla="*/ 1569835 f170 1"/>
                <a:gd name="f192" fmla="*/ 1500704 f169 1"/>
                <a:gd name="f193" fmla="*/ 1467169 f170 1"/>
                <a:gd name="f194" fmla="*/ 1583266 f169 1"/>
                <a:gd name="f195" fmla="*/ 1018393 f170 1"/>
                <a:gd name="f196" fmla="*/ 1867576 f169 1"/>
                <a:gd name="f197" fmla="*/ 255857 f170 1"/>
                <a:gd name="f198" fmla="*/ 2133049 f169 1"/>
                <a:gd name="f199" fmla="*/ 0 f170 1"/>
                <a:gd name="f200" fmla="*/ 2170178 f169 1"/>
                <a:gd name="f201" fmla="*/ 1940056 f169 1"/>
                <a:gd name="f202" fmla="*/ 201609 f170 1"/>
                <a:gd name="f203" fmla="*/ 1902856 f169 1"/>
                <a:gd name="f204" fmla="*/ 440974 f170 1"/>
                <a:gd name="f205" fmla="*/ 1838472 f169 1"/>
                <a:gd name="f206" fmla="*/ 674558 f170 1"/>
                <a:gd name="f207" fmla="*/ 1756359 f169 1"/>
                <a:gd name="f208" fmla="*/ 901222 f170 1"/>
                <a:gd name="f209" fmla="*/ 1657142 f169 1"/>
                <a:gd name="f210" fmla="*/ 1330943 f170 1"/>
                <a:gd name="f211" fmla="*/ 1413396 f169 1"/>
                <a:gd name="f212" fmla="*/ 1432566 f170 1"/>
                <a:gd name="f213" fmla="*/ 1343193 f169 1"/>
                <a:gd name="f214" fmla="*/ 1482527 f170 1"/>
                <a:gd name="f215" fmla="*/ 1306926 f169 1"/>
                <a:gd name="f216" fmla="*/ 1531821 f170 1"/>
                <a:gd name="f217" fmla="*/ 1269765 f169 1"/>
                <a:gd name="f218" fmla="*/ 1721986 f170 1"/>
                <a:gd name="f219" fmla="*/ 1112073 f169 1"/>
                <a:gd name="f220" fmla="*/ 2061460 f170 1"/>
                <a:gd name="f221" fmla="*/ 754336 f169 1"/>
                <a:gd name="f222" fmla="*/ 2206218 f170 1"/>
                <a:gd name="f223" fmla="*/ 554827 f169 1"/>
                <a:gd name="f224" fmla="*/ 2329455 f170 1"/>
                <a:gd name="f225" fmla="*/ 341886 f169 1"/>
                <a:gd name="f226" fmla="*/ 2356757 f170 1"/>
                <a:gd name="f227" fmla="*/ 286815 f169 1"/>
                <a:gd name="f228" fmla="*/ 2370030 f170 1"/>
                <a:gd name="f229" fmla="*/ 259056 f169 1"/>
                <a:gd name="f230" fmla="*/ 2382637 f170 1"/>
                <a:gd name="f231" fmla="*/ 231028 f169 1"/>
                <a:gd name="f232" fmla="*/ 2406716 f170 1"/>
                <a:gd name="f233" fmla="*/ 174525 f169 1"/>
                <a:gd name="f234" fmla="*/ 2429278 f170 1"/>
                <a:gd name="f235" fmla="*/ 117393 f169 1"/>
                <a:gd name="f236" fmla="+- f171 0 f1"/>
                <a:gd name="f237" fmla="*/ f174 1 2514948"/>
                <a:gd name="f238" fmla="*/ f175 1 2170178"/>
                <a:gd name="f239" fmla="*/ f176 1 2514948"/>
                <a:gd name="f240" fmla="*/ f177 1 2514948"/>
                <a:gd name="f241" fmla="*/ f178 1 2170178"/>
                <a:gd name="f242" fmla="*/ f179 1 2514948"/>
                <a:gd name="f243" fmla="*/ f180 1 2170178"/>
                <a:gd name="f244" fmla="*/ f181 1 2514948"/>
                <a:gd name="f245" fmla="*/ f182 1 2170178"/>
                <a:gd name="f246" fmla="*/ f183 1 2514948"/>
                <a:gd name="f247" fmla="*/ f184 1 2170178"/>
                <a:gd name="f248" fmla="*/ f185 1 2514948"/>
                <a:gd name="f249" fmla="*/ f186 1 2170178"/>
                <a:gd name="f250" fmla="*/ f187 1 2514948"/>
                <a:gd name="f251" fmla="*/ f188 1 2170178"/>
                <a:gd name="f252" fmla="*/ f189 1 2514948"/>
                <a:gd name="f253" fmla="*/ f190 1 2170178"/>
                <a:gd name="f254" fmla="*/ f191 1 2514948"/>
                <a:gd name="f255" fmla="*/ f192 1 2170178"/>
                <a:gd name="f256" fmla="*/ f193 1 2514948"/>
                <a:gd name="f257" fmla="*/ f194 1 2170178"/>
                <a:gd name="f258" fmla="*/ f195 1 2514948"/>
                <a:gd name="f259" fmla="*/ f196 1 2170178"/>
                <a:gd name="f260" fmla="*/ f197 1 2514948"/>
                <a:gd name="f261" fmla="*/ f198 1 2170178"/>
                <a:gd name="f262" fmla="*/ f199 1 2514948"/>
                <a:gd name="f263" fmla="*/ f200 1 2170178"/>
                <a:gd name="f264" fmla="*/ f201 1 2170178"/>
                <a:gd name="f265" fmla="*/ f202 1 2514948"/>
                <a:gd name="f266" fmla="*/ f203 1 2170178"/>
                <a:gd name="f267" fmla="*/ f204 1 2514948"/>
                <a:gd name="f268" fmla="*/ f205 1 2170178"/>
                <a:gd name="f269" fmla="*/ f206 1 2514948"/>
                <a:gd name="f270" fmla="*/ f207 1 2170178"/>
                <a:gd name="f271" fmla="*/ f208 1 2514948"/>
                <a:gd name="f272" fmla="*/ f209 1 2170178"/>
                <a:gd name="f273" fmla="*/ f210 1 2514948"/>
                <a:gd name="f274" fmla="*/ f211 1 2170178"/>
                <a:gd name="f275" fmla="*/ f212 1 2514948"/>
                <a:gd name="f276" fmla="*/ f213 1 2170178"/>
                <a:gd name="f277" fmla="*/ f214 1 2514948"/>
                <a:gd name="f278" fmla="*/ f215 1 2170178"/>
                <a:gd name="f279" fmla="*/ f216 1 2514948"/>
                <a:gd name="f280" fmla="*/ f217 1 2170178"/>
                <a:gd name="f281" fmla="*/ f218 1 2514948"/>
                <a:gd name="f282" fmla="*/ f219 1 2170178"/>
                <a:gd name="f283" fmla="*/ f220 1 2514948"/>
                <a:gd name="f284" fmla="*/ f221 1 2170178"/>
                <a:gd name="f285" fmla="*/ f222 1 2514948"/>
                <a:gd name="f286" fmla="*/ f223 1 2170178"/>
                <a:gd name="f287" fmla="*/ f224 1 2514948"/>
                <a:gd name="f288" fmla="*/ f225 1 2170178"/>
                <a:gd name="f289" fmla="*/ f226 1 2514948"/>
                <a:gd name="f290" fmla="*/ f227 1 2170178"/>
                <a:gd name="f291" fmla="*/ f228 1 2514948"/>
                <a:gd name="f292" fmla="*/ f229 1 2170178"/>
                <a:gd name="f293" fmla="*/ f230 1 2514948"/>
                <a:gd name="f294" fmla="*/ f231 1 2170178"/>
                <a:gd name="f295" fmla="*/ f232 1 2514948"/>
                <a:gd name="f296" fmla="*/ f233 1 2170178"/>
                <a:gd name="f297" fmla="*/ f234 1 2514948"/>
                <a:gd name="f298" fmla="*/ f235 1 2170178"/>
                <a:gd name="f299" fmla="*/ f165 1 f172"/>
                <a:gd name="f300" fmla="*/ f166 1 f172"/>
                <a:gd name="f301" fmla="*/ f165 1 f173"/>
                <a:gd name="f302" fmla="*/ f167 1 f173"/>
                <a:gd name="f303" fmla="*/ f237 1 f172"/>
                <a:gd name="f304" fmla="*/ f238 1 f173"/>
                <a:gd name="f305" fmla="*/ f239 1 f172"/>
                <a:gd name="f306" fmla="*/ f240 1 f172"/>
                <a:gd name="f307" fmla="*/ f241 1 f173"/>
                <a:gd name="f308" fmla="*/ f242 1 f172"/>
                <a:gd name="f309" fmla="*/ f243 1 f173"/>
                <a:gd name="f310" fmla="*/ f244 1 f172"/>
                <a:gd name="f311" fmla="*/ f245 1 f173"/>
                <a:gd name="f312" fmla="*/ f246 1 f172"/>
                <a:gd name="f313" fmla="*/ f247 1 f173"/>
                <a:gd name="f314" fmla="*/ f248 1 f172"/>
                <a:gd name="f315" fmla="*/ f249 1 f173"/>
                <a:gd name="f316" fmla="*/ f250 1 f172"/>
                <a:gd name="f317" fmla="*/ f251 1 f173"/>
                <a:gd name="f318" fmla="*/ f252 1 f172"/>
                <a:gd name="f319" fmla="*/ f253 1 f173"/>
                <a:gd name="f320" fmla="*/ f254 1 f172"/>
                <a:gd name="f321" fmla="*/ f255 1 f173"/>
                <a:gd name="f322" fmla="*/ f256 1 f172"/>
                <a:gd name="f323" fmla="*/ f257 1 f173"/>
                <a:gd name="f324" fmla="*/ f258 1 f172"/>
                <a:gd name="f325" fmla="*/ f259 1 f173"/>
                <a:gd name="f326" fmla="*/ f260 1 f172"/>
                <a:gd name="f327" fmla="*/ f261 1 f173"/>
                <a:gd name="f328" fmla="*/ f262 1 f172"/>
                <a:gd name="f329" fmla="*/ f263 1 f173"/>
                <a:gd name="f330" fmla="*/ f264 1 f173"/>
                <a:gd name="f331" fmla="*/ f265 1 f172"/>
                <a:gd name="f332" fmla="*/ f266 1 f173"/>
                <a:gd name="f333" fmla="*/ f267 1 f172"/>
                <a:gd name="f334" fmla="*/ f268 1 f173"/>
                <a:gd name="f335" fmla="*/ f269 1 f172"/>
                <a:gd name="f336" fmla="*/ f270 1 f173"/>
                <a:gd name="f337" fmla="*/ f271 1 f172"/>
                <a:gd name="f338" fmla="*/ f272 1 f173"/>
                <a:gd name="f339" fmla="*/ f273 1 f172"/>
                <a:gd name="f340" fmla="*/ f274 1 f173"/>
                <a:gd name="f341" fmla="*/ f275 1 f172"/>
                <a:gd name="f342" fmla="*/ f276 1 f173"/>
                <a:gd name="f343" fmla="*/ f277 1 f172"/>
                <a:gd name="f344" fmla="*/ f278 1 f173"/>
                <a:gd name="f345" fmla="*/ f279 1 f172"/>
                <a:gd name="f346" fmla="*/ f280 1 f173"/>
                <a:gd name="f347" fmla="*/ f281 1 f172"/>
                <a:gd name="f348" fmla="*/ f282 1 f173"/>
                <a:gd name="f349" fmla="*/ f283 1 f172"/>
                <a:gd name="f350" fmla="*/ f284 1 f173"/>
                <a:gd name="f351" fmla="*/ f285 1 f172"/>
                <a:gd name="f352" fmla="*/ f286 1 f173"/>
                <a:gd name="f353" fmla="*/ f287 1 f172"/>
                <a:gd name="f354" fmla="*/ f288 1 f173"/>
                <a:gd name="f355" fmla="*/ f289 1 f172"/>
                <a:gd name="f356" fmla="*/ f290 1 f173"/>
                <a:gd name="f357" fmla="*/ f291 1 f172"/>
                <a:gd name="f358" fmla="*/ f292 1 f173"/>
                <a:gd name="f359" fmla="*/ f293 1 f172"/>
                <a:gd name="f360" fmla="*/ f294 1 f173"/>
                <a:gd name="f361" fmla="*/ f295 1 f172"/>
                <a:gd name="f362" fmla="*/ f296 1 f173"/>
                <a:gd name="f363" fmla="*/ f297 1 f172"/>
                <a:gd name="f364" fmla="*/ f298 1 f173"/>
                <a:gd name="f365" fmla="*/ f299 f163 1"/>
                <a:gd name="f366" fmla="*/ f300 f163 1"/>
                <a:gd name="f367" fmla="*/ f302 f164 1"/>
                <a:gd name="f368" fmla="*/ f301 f164 1"/>
                <a:gd name="f369" fmla="*/ f303 f163 1"/>
                <a:gd name="f370" fmla="*/ f304 f164 1"/>
                <a:gd name="f371" fmla="*/ f305 f163 1"/>
                <a:gd name="f372" fmla="*/ f306 f163 1"/>
                <a:gd name="f373" fmla="*/ f307 f164 1"/>
                <a:gd name="f374" fmla="*/ f308 f163 1"/>
                <a:gd name="f375" fmla="*/ f309 f164 1"/>
                <a:gd name="f376" fmla="*/ f310 f163 1"/>
                <a:gd name="f377" fmla="*/ f311 f164 1"/>
                <a:gd name="f378" fmla="*/ f312 f163 1"/>
                <a:gd name="f379" fmla="*/ f313 f164 1"/>
                <a:gd name="f380" fmla="*/ f314 f163 1"/>
                <a:gd name="f381" fmla="*/ f315 f164 1"/>
                <a:gd name="f382" fmla="*/ f316 f163 1"/>
                <a:gd name="f383" fmla="*/ f317 f164 1"/>
                <a:gd name="f384" fmla="*/ f318 f163 1"/>
                <a:gd name="f385" fmla="*/ f319 f164 1"/>
                <a:gd name="f386" fmla="*/ f320 f163 1"/>
                <a:gd name="f387" fmla="*/ f321 f164 1"/>
                <a:gd name="f388" fmla="*/ f322 f163 1"/>
                <a:gd name="f389" fmla="*/ f323 f164 1"/>
                <a:gd name="f390" fmla="*/ f324 f163 1"/>
                <a:gd name="f391" fmla="*/ f325 f164 1"/>
                <a:gd name="f392" fmla="*/ f326 f163 1"/>
                <a:gd name="f393" fmla="*/ f327 f164 1"/>
                <a:gd name="f394" fmla="*/ f328 f163 1"/>
                <a:gd name="f395" fmla="*/ f329 f164 1"/>
                <a:gd name="f396" fmla="*/ f330 f164 1"/>
                <a:gd name="f397" fmla="*/ f331 f163 1"/>
                <a:gd name="f398" fmla="*/ f332 f164 1"/>
                <a:gd name="f399" fmla="*/ f333 f163 1"/>
                <a:gd name="f400" fmla="*/ f334 f164 1"/>
                <a:gd name="f401" fmla="*/ f335 f163 1"/>
                <a:gd name="f402" fmla="*/ f336 f164 1"/>
                <a:gd name="f403" fmla="*/ f337 f163 1"/>
                <a:gd name="f404" fmla="*/ f338 f164 1"/>
                <a:gd name="f405" fmla="*/ f339 f163 1"/>
                <a:gd name="f406" fmla="*/ f340 f164 1"/>
                <a:gd name="f407" fmla="*/ f341 f163 1"/>
                <a:gd name="f408" fmla="*/ f342 f164 1"/>
                <a:gd name="f409" fmla="*/ f343 f163 1"/>
                <a:gd name="f410" fmla="*/ f344 f164 1"/>
                <a:gd name="f411" fmla="*/ f345 f163 1"/>
                <a:gd name="f412" fmla="*/ f346 f164 1"/>
                <a:gd name="f413" fmla="*/ f347 f163 1"/>
                <a:gd name="f414" fmla="*/ f348 f164 1"/>
                <a:gd name="f415" fmla="*/ f349 f163 1"/>
                <a:gd name="f416" fmla="*/ f350 f164 1"/>
                <a:gd name="f417" fmla="*/ f351 f163 1"/>
                <a:gd name="f418" fmla="*/ f352 f164 1"/>
                <a:gd name="f419" fmla="*/ f353 f163 1"/>
                <a:gd name="f420" fmla="*/ f354 f164 1"/>
                <a:gd name="f421" fmla="*/ f355 f163 1"/>
                <a:gd name="f422" fmla="*/ f356 f164 1"/>
                <a:gd name="f423" fmla="*/ f357 f163 1"/>
                <a:gd name="f424" fmla="*/ f358 f164 1"/>
                <a:gd name="f425" fmla="*/ f359 f163 1"/>
                <a:gd name="f426" fmla="*/ f360 f164 1"/>
                <a:gd name="f427" fmla="*/ f361 f163 1"/>
                <a:gd name="f428" fmla="*/ f362 f164 1"/>
                <a:gd name="f429" fmla="*/ f363 f163 1"/>
                <a:gd name="f430" fmla="*/ f364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6">
                  <a:pos x="f369" y="f370"/>
                </a:cxn>
                <a:cxn ang="f236">
                  <a:pos x="f371" y="f370"/>
                </a:cxn>
                <a:cxn ang="f236">
                  <a:pos x="f372" y="f373"/>
                </a:cxn>
                <a:cxn ang="f236">
                  <a:pos x="f374" y="f375"/>
                </a:cxn>
                <a:cxn ang="f236">
                  <a:pos x="f376" y="f377"/>
                </a:cxn>
                <a:cxn ang="f236">
                  <a:pos x="f378" y="f379"/>
                </a:cxn>
                <a:cxn ang="f236">
                  <a:pos x="f380" y="f381"/>
                </a:cxn>
                <a:cxn ang="f236">
                  <a:pos x="f382" y="f383"/>
                </a:cxn>
                <a:cxn ang="f236">
                  <a:pos x="f384" y="f385"/>
                </a:cxn>
                <a:cxn ang="f236">
                  <a:pos x="f386" y="f387"/>
                </a:cxn>
                <a:cxn ang="f236">
                  <a:pos x="f388" y="f389"/>
                </a:cxn>
                <a:cxn ang="f236">
                  <a:pos x="f390" y="f391"/>
                </a:cxn>
                <a:cxn ang="f236">
                  <a:pos x="f392" y="f393"/>
                </a:cxn>
                <a:cxn ang="f236">
                  <a:pos x="f394" y="f395"/>
                </a:cxn>
                <a:cxn ang="f236">
                  <a:pos x="f394" y="f396"/>
                </a:cxn>
                <a:cxn ang="f236">
                  <a:pos x="f397" y="f398"/>
                </a:cxn>
                <a:cxn ang="f236">
                  <a:pos x="f399" y="f400"/>
                </a:cxn>
                <a:cxn ang="f236">
                  <a:pos x="f401" y="f402"/>
                </a:cxn>
                <a:cxn ang="f236">
                  <a:pos x="f403" y="f404"/>
                </a:cxn>
                <a:cxn ang="f236">
                  <a:pos x="f405" y="f406"/>
                </a:cxn>
                <a:cxn ang="f236">
                  <a:pos x="f407" y="f408"/>
                </a:cxn>
                <a:cxn ang="f236">
                  <a:pos x="f409" y="f410"/>
                </a:cxn>
                <a:cxn ang="f236">
                  <a:pos x="f411" y="f412"/>
                </a:cxn>
                <a:cxn ang="f236">
                  <a:pos x="f413" y="f414"/>
                </a:cxn>
                <a:cxn ang="f236">
                  <a:pos x="f415" y="f416"/>
                </a:cxn>
                <a:cxn ang="f236">
                  <a:pos x="f417" y="f418"/>
                </a:cxn>
                <a:cxn ang="f236">
                  <a:pos x="f419" y="f420"/>
                </a:cxn>
                <a:cxn ang="f236">
                  <a:pos x="f421" y="f422"/>
                </a:cxn>
                <a:cxn ang="f236">
                  <a:pos x="f423" y="f424"/>
                </a:cxn>
                <a:cxn ang="f236">
                  <a:pos x="f425" y="f426"/>
                </a:cxn>
                <a:cxn ang="f236">
                  <a:pos x="f427" y="f428"/>
                </a:cxn>
                <a:cxn ang="f236">
                  <a:pos x="f429" y="f430"/>
                </a:cxn>
              </a:cxnLst>
              <a:rect l="f365" t="f368" r="f366" b="f367"/>
              <a:pathLst>
                <a:path w="2514948" h="2170178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5" y="f7"/>
                  </a:lnTo>
                  <a:lnTo>
                    <a:pt x="f5" y="f71"/>
                  </a:lnTo>
                  <a:lnTo>
                    <a:pt x="f72" y="f73"/>
                  </a:ln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lnTo>
                    <a:pt x="f148" y="f149"/>
                  </a:ln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37">
              <a:extLst>
                <a:ext uri="{FF2B5EF4-FFF2-40B4-BE49-F238E27FC236}">
                  <a16:creationId xmlns:a16="http://schemas.microsoft.com/office/drawing/2014/main" id="{F1F5ACA5-3D69-398E-BE25-774FD6E655DE}"/>
                </a:ext>
              </a:extLst>
            </p:cNvPr>
            <p:cNvSpPr/>
            <p:nvPr/>
          </p:nvSpPr>
          <p:spPr>
            <a:xfrm rot="16199987" flipH="1">
              <a:off x="-282197" y="272587"/>
              <a:ext cx="2493065" cy="19478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3062"/>
                <a:gd name="f7" fmla="val 1947896"/>
                <a:gd name="f8" fmla="val 1896911"/>
                <a:gd name="f9" fmla="val 2435315"/>
                <a:gd name="f10" fmla="val 178165"/>
                <a:gd name="f11" fmla="val 2088122"/>
                <a:gd name="f12" fmla="val 1071812"/>
                <a:gd name="f13" fmla="val 1129732"/>
                <a:gd name="f14" fmla="val 1758033"/>
                <a:gd name="f15" fmla="val 93066"/>
                <a:gd name="f16" fmla="val 1935859"/>
                <a:gd name="f17" fmla="val 1404756"/>
                <a:gd name="f18" fmla="val 17392"/>
                <a:gd name="f19" fmla="val 1402364"/>
                <a:gd name="f20" fmla="val 167719"/>
                <a:gd name="f21" fmla="val 1375030"/>
                <a:gd name="f22" fmla="val 318070"/>
                <a:gd name="f23" fmla="val 1334398"/>
                <a:gd name="f24" fmla="val 464249"/>
                <a:gd name="f25" fmla="val 1281208"/>
                <a:gd name="f26" fmla="val 753480"/>
                <a:gd name="f27" fmla="val 1176081"/>
                <a:gd name="f28" fmla="val 1028869"/>
                <a:gd name="f29" fmla="val 1021346"/>
                <a:gd name="f30" fmla="val 1260556"/>
                <a:gd name="f31" fmla="val 833835"/>
                <a:gd name="f32" fmla="val 1491960"/>
                <a:gd name="f33" fmla="val 646594"/>
                <a:gd name="f34" fmla="val 1681177"/>
                <a:gd name="f35" fmla="val 425056"/>
                <a:gd name="f36" fmla="val 1807924"/>
                <a:gd name="f37" fmla="val 193222"/>
                <a:gd name="f38" fmla="val 1832328"/>
                <a:gd name="f39" fmla="val 148578"/>
                <a:gd name="f40" fmla="val 1854477"/>
                <a:gd name="f41" fmla="val 103599"/>
                <a:gd name="f42" fmla="val 1874357"/>
                <a:gd name="f43" fmla="val 58333"/>
                <a:gd name="f44" fmla="+- 0 0 -90"/>
                <a:gd name="f45" fmla="*/ f3 1 2493062"/>
                <a:gd name="f46" fmla="*/ f4 1 194789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3062"/>
                <a:gd name="f55" fmla="*/ f51 1 1947896"/>
                <a:gd name="f56" fmla="*/ 1896911 f52 1"/>
                <a:gd name="f57" fmla="*/ 0 f51 1"/>
                <a:gd name="f58" fmla="*/ 2493062 f52 1"/>
                <a:gd name="f59" fmla="*/ 2435315 f52 1"/>
                <a:gd name="f60" fmla="*/ 178165 f51 1"/>
                <a:gd name="f61" fmla="*/ 93066 f52 1"/>
                <a:gd name="f62" fmla="*/ 1935859 f51 1"/>
                <a:gd name="f63" fmla="*/ 0 f52 1"/>
                <a:gd name="f64" fmla="*/ 1947896 f51 1"/>
                <a:gd name="f65" fmla="*/ 1404756 f51 1"/>
                <a:gd name="f66" fmla="*/ 17392 f52 1"/>
                <a:gd name="f67" fmla="*/ 1402364 f51 1"/>
                <a:gd name="f68" fmla="*/ 464249 f52 1"/>
                <a:gd name="f69" fmla="*/ 1281208 f51 1"/>
                <a:gd name="f70" fmla="*/ 1260556 f52 1"/>
                <a:gd name="f71" fmla="*/ 833835 f51 1"/>
                <a:gd name="f72" fmla="*/ 1807924 f52 1"/>
                <a:gd name="f73" fmla="*/ 193222 f51 1"/>
                <a:gd name="f74" fmla="*/ 1874357 f52 1"/>
                <a:gd name="f75" fmla="*/ 58333 f51 1"/>
                <a:gd name="f76" fmla="+- f53 0 f1"/>
                <a:gd name="f77" fmla="*/ f56 1 2493062"/>
                <a:gd name="f78" fmla="*/ f57 1 1947896"/>
                <a:gd name="f79" fmla="*/ f58 1 2493062"/>
                <a:gd name="f80" fmla="*/ f59 1 2493062"/>
                <a:gd name="f81" fmla="*/ f60 1 1947896"/>
                <a:gd name="f82" fmla="*/ f61 1 2493062"/>
                <a:gd name="f83" fmla="*/ f62 1 1947896"/>
                <a:gd name="f84" fmla="*/ f63 1 2493062"/>
                <a:gd name="f85" fmla="*/ f64 1 1947896"/>
                <a:gd name="f86" fmla="*/ f65 1 1947896"/>
                <a:gd name="f87" fmla="*/ f66 1 2493062"/>
                <a:gd name="f88" fmla="*/ f67 1 1947896"/>
                <a:gd name="f89" fmla="*/ f68 1 2493062"/>
                <a:gd name="f90" fmla="*/ f69 1 1947896"/>
                <a:gd name="f91" fmla="*/ f70 1 2493062"/>
                <a:gd name="f92" fmla="*/ f71 1 1947896"/>
                <a:gd name="f93" fmla="*/ f72 1 2493062"/>
                <a:gd name="f94" fmla="*/ f73 1 1947896"/>
                <a:gd name="f95" fmla="*/ f74 1 2493062"/>
                <a:gd name="f96" fmla="*/ f75 1 1947896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3062" h="1947896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8B0C8C90-2317-CA2C-AAE8-601035356AB0}"/>
                </a:ext>
              </a:extLst>
            </p:cNvPr>
            <p:cNvSpPr/>
            <p:nvPr/>
          </p:nvSpPr>
          <p:spPr>
            <a:xfrm rot="16199987" flipH="1">
              <a:off x="-269652" y="264192"/>
              <a:ext cx="2501085" cy="1972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1089"/>
                <a:gd name="f7" fmla="val 1972702"/>
                <a:gd name="f8" fmla="val 2318728"/>
                <a:gd name="f9" fmla="val 2453909"/>
                <a:gd name="f10" fmla="val 167837"/>
                <a:gd name="f11" fmla="val 2427555"/>
                <a:gd name="f12" fmla="val 244153"/>
                <a:gd name="f13" fmla="val 2396627"/>
                <a:gd name="f14" fmla="val 319103"/>
                <a:gd name="f15" fmla="val 2361125"/>
                <a:gd name="f16" fmla="val 392084"/>
                <a:gd name="f17" fmla="val 2218453"/>
                <a:gd name="f18" fmla="val 684005"/>
                <a:gd name="f19" fmla="val 2011698"/>
                <a:gd name="f20" fmla="val 945211"/>
                <a:gd name="f21" fmla="val 1768255"/>
                <a:gd name="f22" fmla="val 1167644"/>
                <a:gd name="f23" fmla="val 1646250"/>
                <a:gd name="f24" fmla="val 1278860"/>
                <a:gd name="f25" fmla="val 1514385"/>
                <a:gd name="f26" fmla="val 1380316"/>
                <a:gd name="f27" fmla="val 1375125"/>
                <a:gd name="f28" fmla="val 1471474"/>
                <a:gd name="f29" fmla="val 1235677"/>
                <a:gd name="f30" fmla="val 1562542"/>
                <a:gd name="f31" fmla="val 1088928"/>
                <a:gd name="f32" fmla="val 1643672"/>
                <a:gd name="f33" fmla="val 935735"/>
                <a:gd name="f34" fmla="val 1712713"/>
                <a:gd name="f35" fmla="val 705659"/>
                <a:gd name="f36" fmla="val 1815533"/>
                <a:gd name="f37" fmla="val 462359"/>
                <a:gd name="f38" fmla="val 1892212"/>
                <a:gd name="f39" fmla="val 212353"/>
                <a:gd name="f40" fmla="val 1940294"/>
                <a:gd name="f41" fmla="val 1732181"/>
                <a:gd name="f42" fmla="val 161195"/>
                <a:gd name="f43" fmla="val 1706590"/>
                <a:gd name="f44" fmla="val 237638"/>
                <a:gd name="f45" fmla="val 1691378"/>
                <a:gd name="f46" fmla="val 313477"/>
                <a:gd name="f47" fmla="val 1673222"/>
                <a:gd name="f48" fmla="val 388463"/>
                <a:gd name="f49" fmla="val 1652268"/>
                <a:gd name="f50" fmla="val 538529"/>
                <a:gd name="f51" fmla="val 1610539"/>
                <a:gd name="f52" fmla="val 684898"/>
                <a:gd name="f53" fmla="val 1556543"/>
                <a:gd name="f54" fmla="val 826716"/>
                <a:gd name="f55" fmla="val 1493950"/>
                <a:gd name="f56" fmla="val 1111207"/>
                <a:gd name="f57" fmla="val 1370107"/>
                <a:gd name="f58" fmla="val 1376832"/>
                <a:gd name="f59" fmla="val 1205881"/>
                <a:gd name="f60" fmla="val 1609847"/>
                <a:gd name="f61" fmla="val 1007535"/>
                <a:gd name="f62" fmla="val 1725975"/>
                <a:gd name="f63" fmla="val 908049"/>
                <a:gd name="f64" fmla="val 1833571"/>
                <a:gd name="f65" fmla="val 799519"/>
                <a:gd name="f66" fmla="val 1929982"/>
                <a:gd name="f67" fmla="val 682930"/>
                <a:gd name="f68" fmla="val 2026581"/>
                <a:gd name="f69" fmla="val 566520"/>
                <a:gd name="f70" fmla="val 2111806"/>
                <a:gd name="f71" fmla="val 441692"/>
                <a:gd name="f72" fmla="val 2183093"/>
                <a:gd name="f73" fmla="val 310149"/>
                <a:gd name="f74" fmla="val 2218738"/>
                <a:gd name="f75" fmla="val 244422"/>
                <a:gd name="f76" fmla="val 2251396"/>
                <a:gd name="f77" fmla="val 177150"/>
                <a:gd name="f78" fmla="val 2280286"/>
                <a:gd name="f79" fmla="val 108435"/>
                <a:gd name="f80" fmla="+- 0 0 -90"/>
                <a:gd name="f81" fmla="*/ f3 1 2501089"/>
                <a:gd name="f82" fmla="*/ f4 1 1972702"/>
                <a:gd name="f83" fmla="val f5"/>
                <a:gd name="f84" fmla="val f6"/>
                <a:gd name="f85" fmla="val f7"/>
                <a:gd name="f86" fmla="*/ f80 f0 1"/>
                <a:gd name="f87" fmla="+- f85 0 f83"/>
                <a:gd name="f88" fmla="+- f84 0 f83"/>
                <a:gd name="f89" fmla="*/ f86 1 f2"/>
                <a:gd name="f90" fmla="*/ f88 1 2501089"/>
                <a:gd name="f91" fmla="*/ f87 1 1972702"/>
                <a:gd name="f92" fmla="*/ 2318728 f88 1"/>
                <a:gd name="f93" fmla="*/ 0 f87 1"/>
                <a:gd name="f94" fmla="*/ 2501089 f88 1"/>
                <a:gd name="f95" fmla="*/ 2453909 f88 1"/>
                <a:gd name="f96" fmla="*/ 167837 f87 1"/>
                <a:gd name="f97" fmla="*/ 2361125 f88 1"/>
                <a:gd name="f98" fmla="*/ 392084 f87 1"/>
                <a:gd name="f99" fmla="*/ 1768255 f88 1"/>
                <a:gd name="f100" fmla="*/ 1167644 f87 1"/>
                <a:gd name="f101" fmla="*/ 1375125 f88 1"/>
                <a:gd name="f102" fmla="*/ 1471474 f87 1"/>
                <a:gd name="f103" fmla="*/ 935735 f88 1"/>
                <a:gd name="f104" fmla="*/ 1712713 f87 1"/>
                <a:gd name="f105" fmla="*/ 212353 f88 1"/>
                <a:gd name="f106" fmla="*/ 1940294 f87 1"/>
                <a:gd name="f107" fmla="*/ 0 f88 1"/>
                <a:gd name="f108" fmla="*/ 1972702 f87 1"/>
                <a:gd name="f109" fmla="*/ 1732181 f87 1"/>
                <a:gd name="f110" fmla="*/ 161195 f88 1"/>
                <a:gd name="f111" fmla="*/ 1706590 f87 1"/>
                <a:gd name="f112" fmla="*/ 388463 f88 1"/>
                <a:gd name="f113" fmla="*/ 1652268 f87 1"/>
                <a:gd name="f114" fmla="*/ 826716 f88 1"/>
                <a:gd name="f115" fmla="*/ 1493950 f87 1"/>
                <a:gd name="f116" fmla="*/ 1609847 f88 1"/>
                <a:gd name="f117" fmla="*/ 1007535 f87 1"/>
                <a:gd name="f118" fmla="*/ 1929982 f88 1"/>
                <a:gd name="f119" fmla="*/ 682930 f87 1"/>
                <a:gd name="f120" fmla="*/ 2183093 f88 1"/>
                <a:gd name="f121" fmla="*/ 310149 f87 1"/>
                <a:gd name="f122" fmla="*/ 2280286 f88 1"/>
                <a:gd name="f123" fmla="*/ 108435 f87 1"/>
                <a:gd name="f124" fmla="+- f89 0 f1"/>
                <a:gd name="f125" fmla="*/ f92 1 2501089"/>
                <a:gd name="f126" fmla="*/ f93 1 1972702"/>
                <a:gd name="f127" fmla="*/ f94 1 2501089"/>
                <a:gd name="f128" fmla="*/ f95 1 2501089"/>
                <a:gd name="f129" fmla="*/ f96 1 1972702"/>
                <a:gd name="f130" fmla="*/ f97 1 2501089"/>
                <a:gd name="f131" fmla="*/ f98 1 1972702"/>
                <a:gd name="f132" fmla="*/ f99 1 2501089"/>
                <a:gd name="f133" fmla="*/ f100 1 1972702"/>
                <a:gd name="f134" fmla="*/ f101 1 2501089"/>
                <a:gd name="f135" fmla="*/ f102 1 1972702"/>
                <a:gd name="f136" fmla="*/ f103 1 2501089"/>
                <a:gd name="f137" fmla="*/ f104 1 1972702"/>
                <a:gd name="f138" fmla="*/ f105 1 2501089"/>
                <a:gd name="f139" fmla="*/ f106 1 1972702"/>
                <a:gd name="f140" fmla="*/ f107 1 2501089"/>
                <a:gd name="f141" fmla="*/ f108 1 1972702"/>
                <a:gd name="f142" fmla="*/ f109 1 1972702"/>
                <a:gd name="f143" fmla="*/ f110 1 2501089"/>
                <a:gd name="f144" fmla="*/ f111 1 1972702"/>
                <a:gd name="f145" fmla="*/ f112 1 2501089"/>
                <a:gd name="f146" fmla="*/ f113 1 1972702"/>
                <a:gd name="f147" fmla="*/ f114 1 2501089"/>
                <a:gd name="f148" fmla="*/ f115 1 1972702"/>
                <a:gd name="f149" fmla="*/ f116 1 2501089"/>
                <a:gd name="f150" fmla="*/ f117 1 1972702"/>
                <a:gd name="f151" fmla="*/ f118 1 2501089"/>
                <a:gd name="f152" fmla="*/ f119 1 1972702"/>
                <a:gd name="f153" fmla="*/ f120 1 2501089"/>
                <a:gd name="f154" fmla="*/ f121 1 1972702"/>
                <a:gd name="f155" fmla="*/ f122 1 2501089"/>
                <a:gd name="f156" fmla="*/ f123 1 1972702"/>
                <a:gd name="f157" fmla="*/ f83 1 f90"/>
                <a:gd name="f158" fmla="*/ f84 1 f90"/>
                <a:gd name="f159" fmla="*/ f83 1 f91"/>
                <a:gd name="f160" fmla="*/ f85 1 f91"/>
                <a:gd name="f161" fmla="*/ f125 1 f90"/>
                <a:gd name="f162" fmla="*/ f126 1 f91"/>
                <a:gd name="f163" fmla="*/ f127 1 f90"/>
                <a:gd name="f164" fmla="*/ f128 1 f90"/>
                <a:gd name="f165" fmla="*/ f129 1 f91"/>
                <a:gd name="f166" fmla="*/ f130 1 f90"/>
                <a:gd name="f167" fmla="*/ f131 1 f91"/>
                <a:gd name="f168" fmla="*/ f132 1 f90"/>
                <a:gd name="f169" fmla="*/ f133 1 f91"/>
                <a:gd name="f170" fmla="*/ f134 1 f90"/>
                <a:gd name="f171" fmla="*/ f135 1 f91"/>
                <a:gd name="f172" fmla="*/ f136 1 f90"/>
                <a:gd name="f173" fmla="*/ f137 1 f91"/>
                <a:gd name="f174" fmla="*/ f138 1 f90"/>
                <a:gd name="f175" fmla="*/ f139 1 f91"/>
                <a:gd name="f176" fmla="*/ f140 1 f90"/>
                <a:gd name="f177" fmla="*/ f141 1 f91"/>
                <a:gd name="f178" fmla="*/ f142 1 f91"/>
                <a:gd name="f179" fmla="*/ f143 1 f90"/>
                <a:gd name="f180" fmla="*/ f144 1 f91"/>
                <a:gd name="f181" fmla="*/ f145 1 f90"/>
                <a:gd name="f182" fmla="*/ f146 1 f91"/>
                <a:gd name="f183" fmla="*/ f147 1 f90"/>
                <a:gd name="f184" fmla="*/ f148 1 f91"/>
                <a:gd name="f185" fmla="*/ f149 1 f90"/>
                <a:gd name="f186" fmla="*/ f150 1 f91"/>
                <a:gd name="f187" fmla="*/ f151 1 f90"/>
                <a:gd name="f188" fmla="*/ f152 1 f91"/>
                <a:gd name="f189" fmla="*/ f153 1 f90"/>
                <a:gd name="f190" fmla="*/ f154 1 f91"/>
                <a:gd name="f191" fmla="*/ f155 1 f90"/>
                <a:gd name="f192" fmla="*/ f156 1 f91"/>
                <a:gd name="f193" fmla="*/ f157 f81 1"/>
                <a:gd name="f194" fmla="*/ f158 f81 1"/>
                <a:gd name="f195" fmla="*/ f160 f82 1"/>
                <a:gd name="f196" fmla="*/ f159 f82 1"/>
                <a:gd name="f197" fmla="*/ f161 f81 1"/>
                <a:gd name="f198" fmla="*/ f162 f82 1"/>
                <a:gd name="f199" fmla="*/ f163 f81 1"/>
                <a:gd name="f200" fmla="*/ f164 f81 1"/>
                <a:gd name="f201" fmla="*/ f165 f82 1"/>
                <a:gd name="f202" fmla="*/ f166 f81 1"/>
                <a:gd name="f203" fmla="*/ f167 f82 1"/>
                <a:gd name="f204" fmla="*/ f168 f81 1"/>
                <a:gd name="f205" fmla="*/ f169 f82 1"/>
                <a:gd name="f206" fmla="*/ f170 f81 1"/>
                <a:gd name="f207" fmla="*/ f171 f82 1"/>
                <a:gd name="f208" fmla="*/ f172 f81 1"/>
                <a:gd name="f209" fmla="*/ f173 f82 1"/>
                <a:gd name="f210" fmla="*/ f174 f81 1"/>
                <a:gd name="f211" fmla="*/ f175 f82 1"/>
                <a:gd name="f212" fmla="*/ f176 f81 1"/>
                <a:gd name="f213" fmla="*/ f177 f82 1"/>
                <a:gd name="f214" fmla="*/ f178 f82 1"/>
                <a:gd name="f215" fmla="*/ f179 f81 1"/>
                <a:gd name="f216" fmla="*/ f180 f82 1"/>
                <a:gd name="f217" fmla="*/ f181 f81 1"/>
                <a:gd name="f218" fmla="*/ f182 f82 1"/>
                <a:gd name="f219" fmla="*/ f183 f81 1"/>
                <a:gd name="f220" fmla="*/ f184 f82 1"/>
                <a:gd name="f221" fmla="*/ f185 f81 1"/>
                <a:gd name="f222" fmla="*/ f186 f82 1"/>
                <a:gd name="f223" fmla="*/ f187 f81 1"/>
                <a:gd name="f224" fmla="*/ f188 f82 1"/>
                <a:gd name="f225" fmla="*/ f189 f81 1"/>
                <a:gd name="f226" fmla="*/ f190 f82 1"/>
                <a:gd name="f227" fmla="*/ f191 f81 1"/>
                <a:gd name="f228" fmla="*/ f192 f8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4">
                  <a:pos x="f197" y="f198"/>
                </a:cxn>
                <a:cxn ang="f124">
                  <a:pos x="f199" y="f198"/>
                </a:cxn>
                <a:cxn ang="f124">
                  <a:pos x="f200" y="f201"/>
                </a:cxn>
                <a:cxn ang="f124">
                  <a:pos x="f202" y="f203"/>
                </a:cxn>
                <a:cxn ang="f124">
                  <a:pos x="f204" y="f205"/>
                </a:cxn>
                <a:cxn ang="f124">
                  <a:pos x="f206" y="f207"/>
                </a:cxn>
                <a:cxn ang="f124">
                  <a:pos x="f208" y="f209"/>
                </a:cxn>
                <a:cxn ang="f124">
                  <a:pos x="f210" y="f211"/>
                </a:cxn>
                <a:cxn ang="f124">
                  <a:pos x="f212" y="f213"/>
                </a:cxn>
                <a:cxn ang="f124">
                  <a:pos x="f212" y="f214"/>
                </a:cxn>
                <a:cxn ang="f124">
                  <a:pos x="f215" y="f216"/>
                </a:cxn>
                <a:cxn ang="f124">
                  <a:pos x="f217" y="f218"/>
                </a:cxn>
                <a:cxn ang="f124">
                  <a:pos x="f219" y="f220"/>
                </a:cxn>
                <a:cxn ang="f124">
                  <a:pos x="f221" y="f222"/>
                </a:cxn>
                <a:cxn ang="f124">
                  <a:pos x="f223" y="f224"/>
                </a:cxn>
                <a:cxn ang="f124">
                  <a:pos x="f225" y="f226"/>
                </a:cxn>
                <a:cxn ang="f124">
                  <a:pos x="f227" y="f228"/>
                </a:cxn>
              </a:cxnLst>
              <a:rect l="f193" t="f196" r="f194" b="f195"/>
              <a:pathLst>
                <a:path w="2501089" h="1972702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7"/>
                  </a:lnTo>
                  <a:lnTo>
                    <a:pt x="f5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39">
              <a:extLst>
                <a:ext uri="{FF2B5EF4-FFF2-40B4-BE49-F238E27FC236}">
                  <a16:creationId xmlns:a16="http://schemas.microsoft.com/office/drawing/2014/main" id="{55CBE01B-48A8-9D4B-E4C0-50F142B22817}"/>
                </a:ext>
              </a:extLst>
            </p:cNvPr>
            <p:cNvSpPr/>
            <p:nvPr/>
          </p:nvSpPr>
          <p:spPr>
            <a:xfrm rot="16199987" flipH="1">
              <a:off x="-279185" y="274328"/>
              <a:ext cx="2491109" cy="19436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105"/>
                <a:gd name="f7" fmla="val 1943661"/>
                <a:gd name="f8" fmla="val 1995408"/>
                <a:gd name="f9" fmla="val 2434705"/>
                <a:gd name="f10" fmla="val 174009"/>
                <a:gd name="f11" fmla="val 2087512"/>
                <a:gd name="f12" fmla="val 1067655"/>
                <a:gd name="f13" fmla="val 1129122"/>
                <a:gd name="f14" fmla="val 1753877"/>
                <a:gd name="f15" fmla="val 92457"/>
                <a:gd name="f16" fmla="val 1931703"/>
                <a:gd name="f17" fmla="val 1491489"/>
                <a:gd name="f18" fmla="val 34107"/>
                <a:gd name="f19" fmla="val 1486836"/>
                <a:gd name="f20" fmla="val 189055"/>
                <a:gd name="f21" fmla="val 1458696"/>
                <a:gd name="f22" fmla="val 343908"/>
                <a:gd name="f23" fmla="val 1416565"/>
                <a:gd name="f24" fmla="val 497577"/>
                <a:gd name="f25" fmla="val 1360598"/>
                <a:gd name="f26" fmla="val 796856"/>
                <a:gd name="f27" fmla="val 1251889"/>
                <a:gd name="f28" fmla="val 1081725"/>
                <a:gd name="f29" fmla="val 1091781"/>
                <a:gd name="f30" fmla="val 1321566"/>
                <a:gd name="f31" fmla="val 897645"/>
                <a:gd name="f32" fmla="val 1565577"/>
                <a:gd name="f33" fmla="val 700195"/>
                <a:gd name="f34" fmla="val 1757355"/>
                <a:gd name="f35" fmla="val 475523"/>
                <a:gd name="f36" fmla="val 1891495"/>
                <a:gd name="f37" fmla="val 230078"/>
                <a:gd name="f38" fmla="val 1917197"/>
                <a:gd name="f39" fmla="val 183033"/>
                <a:gd name="f40" fmla="val 1940526"/>
                <a:gd name="f41" fmla="val 135619"/>
                <a:gd name="f42" fmla="val 1961469"/>
                <a:gd name="f43" fmla="val 87885"/>
                <a:gd name="f44" fmla="+- 0 0 -90"/>
                <a:gd name="f45" fmla="*/ f3 1 2491105"/>
                <a:gd name="f46" fmla="*/ f4 1 1943661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1105"/>
                <a:gd name="f55" fmla="*/ f51 1 1943661"/>
                <a:gd name="f56" fmla="*/ 1995408 f52 1"/>
                <a:gd name="f57" fmla="*/ 0 f51 1"/>
                <a:gd name="f58" fmla="*/ 2491105 f52 1"/>
                <a:gd name="f59" fmla="*/ 2434705 f52 1"/>
                <a:gd name="f60" fmla="*/ 174009 f51 1"/>
                <a:gd name="f61" fmla="*/ 92457 f52 1"/>
                <a:gd name="f62" fmla="*/ 1931703 f51 1"/>
                <a:gd name="f63" fmla="*/ 0 f52 1"/>
                <a:gd name="f64" fmla="*/ 1943661 f51 1"/>
                <a:gd name="f65" fmla="*/ 1491489 f51 1"/>
                <a:gd name="f66" fmla="*/ 34107 f52 1"/>
                <a:gd name="f67" fmla="*/ 1486836 f51 1"/>
                <a:gd name="f68" fmla="*/ 497577 f52 1"/>
                <a:gd name="f69" fmla="*/ 1360598 f51 1"/>
                <a:gd name="f70" fmla="*/ 1321566 f52 1"/>
                <a:gd name="f71" fmla="*/ 897645 f51 1"/>
                <a:gd name="f72" fmla="*/ 1891495 f52 1"/>
                <a:gd name="f73" fmla="*/ 230078 f51 1"/>
                <a:gd name="f74" fmla="*/ 1961469 f52 1"/>
                <a:gd name="f75" fmla="*/ 87885 f51 1"/>
                <a:gd name="f76" fmla="+- f53 0 f1"/>
                <a:gd name="f77" fmla="*/ f56 1 2491105"/>
                <a:gd name="f78" fmla="*/ f57 1 1943661"/>
                <a:gd name="f79" fmla="*/ f58 1 2491105"/>
                <a:gd name="f80" fmla="*/ f59 1 2491105"/>
                <a:gd name="f81" fmla="*/ f60 1 1943661"/>
                <a:gd name="f82" fmla="*/ f61 1 2491105"/>
                <a:gd name="f83" fmla="*/ f62 1 1943661"/>
                <a:gd name="f84" fmla="*/ f63 1 2491105"/>
                <a:gd name="f85" fmla="*/ f64 1 1943661"/>
                <a:gd name="f86" fmla="*/ f65 1 1943661"/>
                <a:gd name="f87" fmla="*/ f66 1 2491105"/>
                <a:gd name="f88" fmla="*/ f67 1 1943661"/>
                <a:gd name="f89" fmla="*/ f68 1 2491105"/>
                <a:gd name="f90" fmla="*/ f69 1 1943661"/>
                <a:gd name="f91" fmla="*/ f70 1 2491105"/>
                <a:gd name="f92" fmla="*/ f71 1 1943661"/>
                <a:gd name="f93" fmla="*/ f72 1 2491105"/>
                <a:gd name="f94" fmla="*/ f73 1 1943661"/>
                <a:gd name="f95" fmla="*/ f74 1 2491105"/>
                <a:gd name="f96" fmla="*/ f75 1 1943661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1105" h="1943661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2" name="Imagem 2" descr="Logotipo&#10;&#10;Descrição gerada automaticamente">
            <a:extLst>
              <a:ext uri="{FF2B5EF4-FFF2-40B4-BE49-F238E27FC236}">
                <a16:creationId xmlns:a16="http://schemas.microsoft.com/office/drawing/2014/main" id="{A4564E53-D4CF-1F0C-D4D7-04E7BB06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16F925B-366D-D246-C6CA-302C3D22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29" y="1395128"/>
            <a:ext cx="777237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6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B503E193-BC8C-EA4A-4A3B-DAFA563D25B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B53B24E9-2BD8-11B4-7B2A-A8C032E8E313}"/>
              </a:ext>
            </a:extLst>
          </p:cNvPr>
          <p:cNvSpPr>
            <a:spLocks noMove="1" noResize="1"/>
          </p:cNvSpPr>
          <p:nvPr/>
        </p:nvSpPr>
        <p:spPr>
          <a:xfrm>
            <a:off x="-961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B376686-4067-6C92-129D-75DD7E31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220" y="1192420"/>
            <a:ext cx="5011469" cy="457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dirty="0" err="1">
                <a:solidFill>
                  <a:srgbClr val="0E2841"/>
                </a:solidFill>
              </a:rPr>
              <a:t>Diagrama</a:t>
            </a:r>
            <a:r>
              <a:rPr lang="en-US" sz="3600" dirty="0">
                <a:solidFill>
                  <a:srgbClr val="0E2841"/>
                </a:solidFill>
              </a:rPr>
              <a:t> Caso de </a:t>
            </a:r>
            <a:r>
              <a:rPr lang="en-US" sz="3600" dirty="0" err="1">
                <a:solidFill>
                  <a:srgbClr val="0E2841"/>
                </a:solidFill>
              </a:rPr>
              <a:t>Uso</a:t>
            </a:r>
            <a:br>
              <a:rPr lang="en-US" sz="3600" dirty="0">
                <a:solidFill>
                  <a:srgbClr val="0E2841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E2841"/>
              </a:solidFill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6597352B-9C83-67F3-D994-008B0E6EBA00}"/>
              </a:ext>
            </a:extLst>
          </p:cNvPr>
          <p:cNvGrpSpPr/>
          <p:nvPr/>
        </p:nvGrpSpPr>
        <p:grpSpPr>
          <a:xfrm>
            <a:off x="-9610" y="-2"/>
            <a:ext cx="2174334" cy="2514947"/>
            <a:chOff x="-9610" y="-2"/>
            <a:chExt cx="2174334" cy="2514947"/>
          </a:xfrm>
        </p:grpSpPr>
        <p:sp>
          <p:nvSpPr>
            <p:cNvPr id="6" name="Freeform: Shape 36">
              <a:extLst>
                <a:ext uri="{FF2B5EF4-FFF2-40B4-BE49-F238E27FC236}">
                  <a16:creationId xmlns:a16="http://schemas.microsoft.com/office/drawing/2014/main" id="{0FED968A-214F-9EB4-9FDB-30D71146435B}"/>
                </a:ext>
              </a:extLst>
            </p:cNvPr>
            <p:cNvSpPr/>
            <p:nvPr/>
          </p:nvSpPr>
          <p:spPr>
            <a:xfrm rot="16199987" flipH="1">
              <a:off x="-177841" y="172381"/>
              <a:ext cx="2514947" cy="21701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948"/>
                <a:gd name="f7" fmla="val 2170178"/>
                <a:gd name="f8" fmla="val 2466091"/>
                <a:gd name="f9" fmla="val 2512286"/>
                <a:gd name="f10" fmla="val 12375"/>
                <a:gd name="f11" fmla="val 2481760"/>
                <a:gd name="f12" fmla="val 133161"/>
                <a:gd name="f13" fmla="val 2442526"/>
                <a:gd name="f14" fmla="val 252239"/>
                <a:gd name="f15" fmla="val 2394961"/>
                <a:gd name="f16" fmla="val 368660"/>
                <a:gd name="f17" fmla="val 2363109"/>
                <a:gd name="f18" fmla="val 446208"/>
                <a:gd name="f19" fmla="val 2328603"/>
                <a:gd name="f20" fmla="val 523039"/>
                <a:gd name="f21" fmla="val 2289734"/>
                <a:gd name="f22" fmla="val 598078"/>
                <a:gd name="f23" fmla="val 2251436"/>
                <a:gd name="f24" fmla="val 673387"/>
                <a:gd name="f25" fmla="val 2209251"/>
                <a:gd name="f26" fmla="val 747083"/>
                <a:gd name="f27" fmla="val 2163747"/>
                <a:gd name="f28" fmla="val 819078"/>
                <a:gd name="f29" fmla="val 2072646"/>
                <a:gd name="f30" fmla="val 962979"/>
                <a:gd name="f31" fmla="val 1968652"/>
                <a:gd name="f32" fmla="val 1100611"/>
                <a:gd name="f33" fmla="val 1852241"/>
                <a:gd name="f34" fmla="val 1228932"/>
                <a:gd name="f35" fmla="val 1793748"/>
                <a:gd name="f36" fmla="val 1292868"/>
                <a:gd name="f37" fmla="val 1732698"/>
                <a:gd name="f38" fmla="val 1354923"/>
                <a:gd name="f39" fmla="val 1668235"/>
                <a:gd name="f40" fmla="val 1413844"/>
                <a:gd name="f41" fmla="val 1652214"/>
                <a:gd name="f42" fmla="val 1428709"/>
                <a:gd name="f43" fmla="val 1636100"/>
                <a:gd name="f44" fmla="val 1443395"/>
                <a:gd name="f45" fmla="val 1619510"/>
                <a:gd name="f46" fmla="val 1457722"/>
                <a:gd name="f47" fmla="val 1603015"/>
                <a:gd name="f48" fmla="val 1472140"/>
                <a:gd name="f49" fmla="val 1586805"/>
                <a:gd name="f50" fmla="val 1486825"/>
                <a:gd name="f51" fmla="val 1569835"/>
                <a:gd name="f52" fmla="val 1500704"/>
                <a:gd name="f53" fmla="val 1536276"/>
                <a:gd name="f54" fmla="val 1528911"/>
                <a:gd name="f55" fmla="val 1501865"/>
                <a:gd name="f56" fmla="val 1556223"/>
                <a:gd name="f57" fmla="val 1467169"/>
                <a:gd name="f58" fmla="val 1583266"/>
                <a:gd name="f59" fmla="val 1327719"/>
                <a:gd name="f60" fmla="val 1690722"/>
                <a:gd name="f61" fmla="val 1177085"/>
                <a:gd name="f62" fmla="val 1785910"/>
                <a:gd name="f63" fmla="val 1018393"/>
                <a:gd name="f64" fmla="val 1867576"/>
                <a:gd name="f65" fmla="val 780425"/>
                <a:gd name="f66" fmla="val 1990142"/>
                <a:gd name="f67" fmla="val 522567"/>
                <a:gd name="f68" fmla="val 2080875"/>
                <a:gd name="f69" fmla="val 255857"/>
                <a:gd name="f70" fmla="val 2133049"/>
                <a:gd name="f71" fmla="val 1940056"/>
                <a:gd name="f72" fmla="val 201609"/>
                <a:gd name="f73" fmla="val 1902856"/>
                <a:gd name="f74" fmla="val 282186"/>
                <a:gd name="f75" fmla="val 1884231"/>
                <a:gd name="f76" fmla="val 362102"/>
                <a:gd name="f77" fmla="val 1863008"/>
                <a:gd name="f78" fmla="val 440974"/>
                <a:gd name="f79" fmla="val 1838472"/>
                <a:gd name="f80" fmla="val 519848"/>
                <a:gd name="f81" fmla="val 1814027"/>
                <a:gd name="f82" fmla="val 597771"/>
                <a:gd name="f83" fmla="val 1786627"/>
                <a:gd name="f84" fmla="val 674558"/>
                <a:gd name="f85" fmla="val 1756359"/>
                <a:gd name="f86" fmla="val 751250"/>
                <a:gd name="f87" fmla="val 1726003"/>
                <a:gd name="f88" fmla="val 826900"/>
                <a:gd name="f89" fmla="val 1692870"/>
                <a:gd name="f90" fmla="val 901222"/>
                <a:gd name="f91" fmla="val 1657142"/>
                <a:gd name="f92" fmla="val 1049865"/>
                <a:gd name="f93" fmla="val 1585774"/>
                <a:gd name="f94" fmla="val 1193581"/>
                <a:gd name="f95" fmla="val 1504376"/>
                <a:gd name="f96" fmla="val 1330943"/>
                <a:gd name="f97" fmla="val 1413396"/>
                <a:gd name="f98" fmla="val 1365165"/>
                <a:gd name="f99" fmla="val 1390563"/>
                <a:gd name="f100" fmla="val 1399293"/>
                <a:gd name="f101" fmla="val 1367370"/>
                <a:gd name="f102" fmla="val 1432566"/>
                <a:gd name="f103" fmla="val 1343193"/>
                <a:gd name="f104" fmla="val 1449441"/>
                <a:gd name="f105" fmla="val 1331373"/>
                <a:gd name="f106" fmla="val 1465936"/>
                <a:gd name="f107" fmla="val 1319104"/>
                <a:gd name="f108" fmla="val 1482527"/>
                <a:gd name="f109" fmla="val 1306926"/>
                <a:gd name="f110" fmla="val 1499210"/>
                <a:gd name="f111" fmla="val 1294837"/>
                <a:gd name="f112" fmla="val 1515611"/>
                <a:gd name="f113" fmla="val 1282391"/>
                <a:gd name="f114" fmla="val 1531821"/>
                <a:gd name="f115" fmla="val 1269765"/>
                <a:gd name="f116" fmla="val 1596947"/>
                <a:gd name="f117" fmla="val 1219350"/>
                <a:gd name="f118" fmla="val 1660652"/>
                <a:gd name="f119" fmla="val 1167055"/>
                <a:gd name="f120" fmla="val 1721986"/>
                <a:gd name="f121" fmla="val 1112073"/>
                <a:gd name="f122" fmla="val 1844940"/>
                <a:gd name="f123" fmla="val 1002469"/>
                <a:gd name="f124" fmla="val 1958983"/>
                <a:gd name="f125" fmla="val 882926"/>
                <a:gd name="f126" fmla="val 2061460"/>
                <a:gd name="f127" fmla="val 754336"/>
                <a:gd name="f128" fmla="val 2112652"/>
                <a:gd name="f129" fmla="val 690042"/>
                <a:gd name="f130" fmla="val 2161094"/>
                <a:gd name="f131" fmla="val 623510"/>
                <a:gd name="f132" fmla="val 2206218"/>
                <a:gd name="f133" fmla="val 554827"/>
                <a:gd name="f134" fmla="val 2250583"/>
                <a:gd name="f135" fmla="val 485787"/>
                <a:gd name="f136" fmla="val 2292484"/>
                <a:gd name="f137" fmla="val 415046"/>
                <a:gd name="f138" fmla="val 2329455"/>
                <a:gd name="f139" fmla="val 341886"/>
                <a:gd name="f140" fmla="val 2339030"/>
                <a:gd name="f141" fmla="val 323709"/>
                <a:gd name="f142" fmla="val 2347941"/>
                <a:gd name="f143" fmla="val 305261"/>
                <a:gd name="f144" fmla="val 2356757"/>
                <a:gd name="f145" fmla="val 286815"/>
                <a:gd name="f146" fmla="val 2370030"/>
                <a:gd name="f147" fmla="val 259056"/>
                <a:gd name="f148" fmla="val 2382637"/>
                <a:gd name="f149" fmla="val 231028"/>
                <a:gd name="f150" fmla="val 2390885"/>
                <a:gd name="f151" fmla="val 212312"/>
                <a:gd name="f152" fmla="val 2399227"/>
                <a:gd name="f153" fmla="val 193598"/>
                <a:gd name="f154" fmla="val 2406716"/>
                <a:gd name="f155" fmla="val 174525"/>
                <a:gd name="f156" fmla="val 2414206"/>
                <a:gd name="f157" fmla="val 155452"/>
                <a:gd name="f158" fmla="val 2422453"/>
                <a:gd name="f159" fmla="val 136646"/>
                <a:gd name="f160" fmla="val 2429278"/>
                <a:gd name="f161" fmla="val 117393"/>
                <a:gd name="f162" fmla="+- 0 0 -90"/>
                <a:gd name="f163" fmla="*/ f3 1 2514948"/>
                <a:gd name="f164" fmla="*/ f4 1 2170178"/>
                <a:gd name="f165" fmla="val f5"/>
                <a:gd name="f166" fmla="val f6"/>
                <a:gd name="f167" fmla="val f7"/>
                <a:gd name="f168" fmla="*/ f162 f0 1"/>
                <a:gd name="f169" fmla="+- f167 0 f165"/>
                <a:gd name="f170" fmla="+- f166 0 f165"/>
                <a:gd name="f171" fmla="*/ f168 1 f2"/>
                <a:gd name="f172" fmla="*/ f170 1 2514948"/>
                <a:gd name="f173" fmla="*/ f169 1 2170178"/>
                <a:gd name="f174" fmla="*/ 2466091 f170 1"/>
                <a:gd name="f175" fmla="*/ 0 f169 1"/>
                <a:gd name="f176" fmla="*/ 2514948 f170 1"/>
                <a:gd name="f177" fmla="*/ 2512286 f170 1"/>
                <a:gd name="f178" fmla="*/ 12375 f169 1"/>
                <a:gd name="f179" fmla="*/ 2394961 f170 1"/>
                <a:gd name="f180" fmla="*/ 368660 f169 1"/>
                <a:gd name="f181" fmla="*/ 2289734 f170 1"/>
                <a:gd name="f182" fmla="*/ 598078 f169 1"/>
                <a:gd name="f183" fmla="*/ 2163747 f170 1"/>
                <a:gd name="f184" fmla="*/ 819078 f169 1"/>
                <a:gd name="f185" fmla="*/ 1852241 f170 1"/>
                <a:gd name="f186" fmla="*/ 1228932 f169 1"/>
                <a:gd name="f187" fmla="*/ 1668235 f170 1"/>
                <a:gd name="f188" fmla="*/ 1413844 f169 1"/>
                <a:gd name="f189" fmla="*/ 1619510 f170 1"/>
                <a:gd name="f190" fmla="*/ 1457722 f169 1"/>
                <a:gd name="f191" fmla="*/ 1569835 f170 1"/>
                <a:gd name="f192" fmla="*/ 1500704 f169 1"/>
                <a:gd name="f193" fmla="*/ 1467169 f170 1"/>
                <a:gd name="f194" fmla="*/ 1583266 f169 1"/>
                <a:gd name="f195" fmla="*/ 1018393 f170 1"/>
                <a:gd name="f196" fmla="*/ 1867576 f169 1"/>
                <a:gd name="f197" fmla="*/ 255857 f170 1"/>
                <a:gd name="f198" fmla="*/ 2133049 f169 1"/>
                <a:gd name="f199" fmla="*/ 0 f170 1"/>
                <a:gd name="f200" fmla="*/ 2170178 f169 1"/>
                <a:gd name="f201" fmla="*/ 1940056 f169 1"/>
                <a:gd name="f202" fmla="*/ 201609 f170 1"/>
                <a:gd name="f203" fmla="*/ 1902856 f169 1"/>
                <a:gd name="f204" fmla="*/ 440974 f170 1"/>
                <a:gd name="f205" fmla="*/ 1838472 f169 1"/>
                <a:gd name="f206" fmla="*/ 674558 f170 1"/>
                <a:gd name="f207" fmla="*/ 1756359 f169 1"/>
                <a:gd name="f208" fmla="*/ 901222 f170 1"/>
                <a:gd name="f209" fmla="*/ 1657142 f169 1"/>
                <a:gd name="f210" fmla="*/ 1330943 f170 1"/>
                <a:gd name="f211" fmla="*/ 1413396 f169 1"/>
                <a:gd name="f212" fmla="*/ 1432566 f170 1"/>
                <a:gd name="f213" fmla="*/ 1343193 f169 1"/>
                <a:gd name="f214" fmla="*/ 1482527 f170 1"/>
                <a:gd name="f215" fmla="*/ 1306926 f169 1"/>
                <a:gd name="f216" fmla="*/ 1531821 f170 1"/>
                <a:gd name="f217" fmla="*/ 1269765 f169 1"/>
                <a:gd name="f218" fmla="*/ 1721986 f170 1"/>
                <a:gd name="f219" fmla="*/ 1112073 f169 1"/>
                <a:gd name="f220" fmla="*/ 2061460 f170 1"/>
                <a:gd name="f221" fmla="*/ 754336 f169 1"/>
                <a:gd name="f222" fmla="*/ 2206218 f170 1"/>
                <a:gd name="f223" fmla="*/ 554827 f169 1"/>
                <a:gd name="f224" fmla="*/ 2329455 f170 1"/>
                <a:gd name="f225" fmla="*/ 341886 f169 1"/>
                <a:gd name="f226" fmla="*/ 2356757 f170 1"/>
                <a:gd name="f227" fmla="*/ 286815 f169 1"/>
                <a:gd name="f228" fmla="*/ 2370030 f170 1"/>
                <a:gd name="f229" fmla="*/ 259056 f169 1"/>
                <a:gd name="f230" fmla="*/ 2382637 f170 1"/>
                <a:gd name="f231" fmla="*/ 231028 f169 1"/>
                <a:gd name="f232" fmla="*/ 2406716 f170 1"/>
                <a:gd name="f233" fmla="*/ 174525 f169 1"/>
                <a:gd name="f234" fmla="*/ 2429278 f170 1"/>
                <a:gd name="f235" fmla="*/ 117393 f169 1"/>
                <a:gd name="f236" fmla="+- f171 0 f1"/>
                <a:gd name="f237" fmla="*/ f174 1 2514948"/>
                <a:gd name="f238" fmla="*/ f175 1 2170178"/>
                <a:gd name="f239" fmla="*/ f176 1 2514948"/>
                <a:gd name="f240" fmla="*/ f177 1 2514948"/>
                <a:gd name="f241" fmla="*/ f178 1 2170178"/>
                <a:gd name="f242" fmla="*/ f179 1 2514948"/>
                <a:gd name="f243" fmla="*/ f180 1 2170178"/>
                <a:gd name="f244" fmla="*/ f181 1 2514948"/>
                <a:gd name="f245" fmla="*/ f182 1 2170178"/>
                <a:gd name="f246" fmla="*/ f183 1 2514948"/>
                <a:gd name="f247" fmla="*/ f184 1 2170178"/>
                <a:gd name="f248" fmla="*/ f185 1 2514948"/>
                <a:gd name="f249" fmla="*/ f186 1 2170178"/>
                <a:gd name="f250" fmla="*/ f187 1 2514948"/>
                <a:gd name="f251" fmla="*/ f188 1 2170178"/>
                <a:gd name="f252" fmla="*/ f189 1 2514948"/>
                <a:gd name="f253" fmla="*/ f190 1 2170178"/>
                <a:gd name="f254" fmla="*/ f191 1 2514948"/>
                <a:gd name="f255" fmla="*/ f192 1 2170178"/>
                <a:gd name="f256" fmla="*/ f193 1 2514948"/>
                <a:gd name="f257" fmla="*/ f194 1 2170178"/>
                <a:gd name="f258" fmla="*/ f195 1 2514948"/>
                <a:gd name="f259" fmla="*/ f196 1 2170178"/>
                <a:gd name="f260" fmla="*/ f197 1 2514948"/>
                <a:gd name="f261" fmla="*/ f198 1 2170178"/>
                <a:gd name="f262" fmla="*/ f199 1 2514948"/>
                <a:gd name="f263" fmla="*/ f200 1 2170178"/>
                <a:gd name="f264" fmla="*/ f201 1 2170178"/>
                <a:gd name="f265" fmla="*/ f202 1 2514948"/>
                <a:gd name="f266" fmla="*/ f203 1 2170178"/>
                <a:gd name="f267" fmla="*/ f204 1 2514948"/>
                <a:gd name="f268" fmla="*/ f205 1 2170178"/>
                <a:gd name="f269" fmla="*/ f206 1 2514948"/>
                <a:gd name="f270" fmla="*/ f207 1 2170178"/>
                <a:gd name="f271" fmla="*/ f208 1 2514948"/>
                <a:gd name="f272" fmla="*/ f209 1 2170178"/>
                <a:gd name="f273" fmla="*/ f210 1 2514948"/>
                <a:gd name="f274" fmla="*/ f211 1 2170178"/>
                <a:gd name="f275" fmla="*/ f212 1 2514948"/>
                <a:gd name="f276" fmla="*/ f213 1 2170178"/>
                <a:gd name="f277" fmla="*/ f214 1 2514948"/>
                <a:gd name="f278" fmla="*/ f215 1 2170178"/>
                <a:gd name="f279" fmla="*/ f216 1 2514948"/>
                <a:gd name="f280" fmla="*/ f217 1 2170178"/>
                <a:gd name="f281" fmla="*/ f218 1 2514948"/>
                <a:gd name="f282" fmla="*/ f219 1 2170178"/>
                <a:gd name="f283" fmla="*/ f220 1 2514948"/>
                <a:gd name="f284" fmla="*/ f221 1 2170178"/>
                <a:gd name="f285" fmla="*/ f222 1 2514948"/>
                <a:gd name="f286" fmla="*/ f223 1 2170178"/>
                <a:gd name="f287" fmla="*/ f224 1 2514948"/>
                <a:gd name="f288" fmla="*/ f225 1 2170178"/>
                <a:gd name="f289" fmla="*/ f226 1 2514948"/>
                <a:gd name="f290" fmla="*/ f227 1 2170178"/>
                <a:gd name="f291" fmla="*/ f228 1 2514948"/>
                <a:gd name="f292" fmla="*/ f229 1 2170178"/>
                <a:gd name="f293" fmla="*/ f230 1 2514948"/>
                <a:gd name="f294" fmla="*/ f231 1 2170178"/>
                <a:gd name="f295" fmla="*/ f232 1 2514948"/>
                <a:gd name="f296" fmla="*/ f233 1 2170178"/>
                <a:gd name="f297" fmla="*/ f234 1 2514948"/>
                <a:gd name="f298" fmla="*/ f235 1 2170178"/>
                <a:gd name="f299" fmla="*/ f165 1 f172"/>
                <a:gd name="f300" fmla="*/ f166 1 f172"/>
                <a:gd name="f301" fmla="*/ f165 1 f173"/>
                <a:gd name="f302" fmla="*/ f167 1 f173"/>
                <a:gd name="f303" fmla="*/ f237 1 f172"/>
                <a:gd name="f304" fmla="*/ f238 1 f173"/>
                <a:gd name="f305" fmla="*/ f239 1 f172"/>
                <a:gd name="f306" fmla="*/ f240 1 f172"/>
                <a:gd name="f307" fmla="*/ f241 1 f173"/>
                <a:gd name="f308" fmla="*/ f242 1 f172"/>
                <a:gd name="f309" fmla="*/ f243 1 f173"/>
                <a:gd name="f310" fmla="*/ f244 1 f172"/>
                <a:gd name="f311" fmla="*/ f245 1 f173"/>
                <a:gd name="f312" fmla="*/ f246 1 f172"/>
                <a:gd name="f313" fmla="*/ f247 1 f173"/>
                <a:gd name="f314" fmla="*/ f248 1 f172"/>
                <a:gd name="f315" fmla="*/ f249 1 f173"/>
                <a:gd name="f316" fmla="*/ f250 1 f172"/>
                <a:gd name="f317" fmla="*/ f251 1 f173"/>
                <a:gd name="f318" fmla="*/ f252 1 f172"/>
                <a:gd name="f319" fmla="*/ f253 1 f173"/>
                <a:gd name="f320" fmla="*/ f254 1 f172"/>
                <a:gd name="f321" fmla="*/ f255 1 f173"/>
                <a:gd name="f322" fmla="*/ f256 1 f172"/>
                <a:gd name="f323" fmla="*/ f257 1 f173"/>
                <a:gd name="f324" fmla="*/ f258 1 f172"/>
                <a:gd name="f325" fmla="*/ f259 1 f173"/>
                <a:gd name="f326" fmla="*/ f260 1 f172"/>
                <a:gd name="f327" fmla="*/ f261 1 f173"/>
                <a:gd name="f328" fmla="*/ f262 1 f172"/>
                <a:gd name="f329" fmla="*/ f263 1 f173"/>
                <a:gd name="f330" fmla="*/ f264 1 f173"/>
                <a:gd name="f331" fmla="*/ f265 1 f172"/>
                <a:gd name="f332" fmla="*/ f266 1 f173"/>
                <a:gd name="f333" fmla="*/ f267 1 f172"/>
                <a:gd name="f334" fmla="*/ f268 1 f173"/>
                <a:gd name="f335" fmla="*/ f269 1 f172"/>
                <a:gd name="f336" fmla="*/ f270 1 f173"/>
                <a:gd name="f337" fmla="*/ f271 1 f172"/>
                <a:gd name="f338" fmla="*/ f272 1 f173"/>
                <a:gd name="f339" fmla="*/ f273 1 f172"/>
                <a:gd name="f340" fmla="*/ f274 1 f173"/>
                <a:gd name="f341" fmla="*/ f275 1 f172"/>
                <a:gd name="f342" fmla="*/ f276 1 f173"/>
                <a:gd name="f343" fmla="*/ f277 1 f172"/>
                <a:gd name="f344" fmla="*/ f278 1 f173"/>
                <a:gd name="f345" fmla="*/ f279 1 f172"/>
                <a:gd name="f346" fmla="*/ f280 1 f173"/>
                <a:gd name="f347" fmla="*/ f281 1 f172"/>
                <a:gd name="f348" fmla="*/ f282 1 f173"/>
                <a:gd name="f349" fmla="*/ f283 1 f172"/>
                <a:gd name="f350" fmla="*/ f284 1 f173"/>
                <a:gd name="f351" fmla="*/ f285 1 f172"/>
                <a:gd name="f352" fmla="*/ f286 1 f173"/>
                <a:gd name="f353" fmla="*/ f287 1 f172"/>
                <a:gd name="f354" fmla="*/ f288 1 f173"/>
                <a:gd name="f355" fmla="*/ f289 1 f172"/>
                <a:gd name="f356" fmla="*/ f290 1 f173"/>
                <a:gd name="f357" fmla="*/ f291 1 f172"/>
                <a:gd name="f358" fmla="*/ f292 1 f173"/>
                <a:gd name="f359" fmla="*/ f293 1 f172"/>
                <a:gd name="f360" fmla="*/ f294 1 f173"/>
                <a:gd name="f361" fmla="*/ f295 1 f172"/>
                <a:gd name="f362" fmla="*/ f296 1 f173"/>
                <a:gd name="f363" fmla="*/ f297 1 f172"/>
                <a:gd name="f364" fmla="*/ f298 1 f173"/>
                <a:gd name="f365" fmla="*/ f299 f163 1"/>
                <a:gd name="f366" fmla="*/ f300 f163 1"/>
                <a:gd name="f367" fmla="*/ f302 f164 1"/>
                <a:gd name="f368" fmla="*/ f301 f164 1"/>
                <a:gd name="f369" fmla="*/ f303 f163 1"/>
                <a:gd name="f370" fmla="*/ f304 f164 1"/>
                <a:gd name="f371" fmla="*/ f305 f163 1"/>
                <a:gd name="f372" fmla="*/ f306 f163 1"/>
                <a:gd name="f373" fmla="*/ f307 f164 1"/>
                <a:gd name="f374" fmla="*/ f308 f163 1"/>
                <a:gd name="f375" fmla="*/ f309 f164 1"/>
                <a:gd name="f376" fmla="*/ f310 f163 1"/>
                <a:gd name="f377" fmla="*/ f311 f164 1"/>
                <a:gd name="f378" fmla="*/ f312 f163 1"/>
                <a:gd name="f379" fmla="*/ f313 f164 1"/>
                <a:gd name="f380" fmla="*/ f314 f163 1"/>
                <a:gd name="f381" fmla="*/ f315 f164 1"/>
                <a:gd name="f382" fmla="*/ f316 f163 1"/>
                <a:gd name="f383" fmla="*/ f317 f164 1"/>
                <a:gd name="f384" fmla="*/ f318 f163 1"/>
                <a:gd name="f385" fmla="*/ f319 f164 1"/>
                <a:gd name="f386" fmla="*/ f320 f163 1"/>
                <a:gd name="f387" fmla="*/ f321 f164 1"/>
                <a:gd name="f388" fmla="*/ f322 f163 1"/>
                <a:gd name="f389" fmla="*/ f323 f164 1"/>
                <a:gd name="f390" fmla="*/ f324 f163 1"/>
                <a:gd name="f391" fmla="*/ f325 f164 1"/>
                <a:gd name="f392" fmla="*/ f326 f163 1"/>
                <a:gd name="f393" fmla="*/ f327 f164 1"/>
                <a:gd name="f394" fmla="*/ f328 f163 1"/>
                <a:gd name="f395" fmla="*/ f329 f164 1"/>
                <a:gd name="f396" fmla="*/ f330 f164 1"/>
                <a:gd name="f397" fmla="*/ f331 f163 1"/>
                <a:gd name="f398" fmla="*/ f332 f164 1"/>
                <a:gd name="f399" fmla="*/ f333 f163 1"/>
                <a:gd name="f400" fmla="*/ f334 f164 1"/>
                <a:gd name="f401" fmla="*/ f335 f163 1"/>
                <a:gd name="f402" fmla="*/ f336 f164 1"/>
                <a:gd name="f403" fmla="*/ f337 f163 1"/>
                <a:gd name="f404" fmla="*/ f338 f164 1"/>
                <a:gd name="f405" fmla="*/ f339 f163 1"/>
                <a:gd name="f406" fmla="*/ f340 f164 1"/>
                <a:gd name="f407" fmla="*/ f341 f163 1"/>
                <a:gd name="f408" fmla="*/ f342 f164 1"/>
                <a:gd name="f409" fmla="*/ f343 f163 1"/>
                <a:gd name="f410" fmla="*/ f344 f164 1"/>
                <a:gd name="f411" fmla="*/ f345 f163 1"/>
                <a:gd name="f412" fmla="*/ f346 f164 1"/>
                <a:gd name="f413" fmla="*/ f347 f163 1"/>
                <a:gd name="f414" fmla="*/ f348 f164 1"/>
                <a:gd name="f415" fmla="*/ f349 f163 1"/>
                <a:gd name="f416" fmla="*/ f350 f164 1"/>
                <a:gd name="f417" fmla="*/ f351 f163 1"/>
                <a:gd name="f418" fmla="*/ f352 f164 1"/>
                <a:gd name="f419" fmla="*/ f353 f163 1"/>
                <a:gd name="f420" fmla="*/ f354 f164 1"/>
                <a:gd name="f421" fmla="*/ f355 f163 1"/>
                <a:gd name="f422" fmla="*/ f356 f164 1"/>
                <a:gd name="f423" fmla="*/ f357 f163 1"/>
                <a:gd name="f424" fmla="*/ f358 f164 1"/>
                <a:gd name="f425" fmla="*/ f359 f163 1"/>
                <a:gd name="f426" fmla="*/ f360 f164 1"/>
                <a:gd name="f427" fmla="*/ f361 f163 1"/>
                <a:gd name="f428" fmla="*/ f362 f164 1"/>
                <a:gd name="f429" fmla="*/ f363 f163 1"/>
                <a:gd name="f430" fmla="*/ f364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6">
                  <a:pos x="f369" y="f370"/>
                </a:cxn>
                <a:cxn ang="f236">
                  <a:pos x="f371" y="f370"/>
                </a:cxn>
                <a:cxn ang="f236">
                  <a:pos x="f372" y="f373"/>
                </a:cxn>
                <a:cxn ang="f236">
                  <a:pos x="f374" y="f375"/>
                </a:cxn>
                <a:cxn ang="f236">
                  <a:pos x="f376" y="f377"/>
                </a:cxn>
                <a:cxn ang="f236">
                  <a:pos x="f378" y="f379"/>
                </a:cxn>
                <a:cxn ang="f236">
                  <a:pos x="f380" y="f381"/>
                </a:cxn>
                <a:cxn ang="f236">
                  <a:pos x="f382" y="f383"/>
                </a:cxn>
                <a:cxn ang="f236">
                  <a:pos x="f384" y="f385"/>
                </a:cxn>
                <a:cxn ang="f236">
                  <a:pos x="f386" y="f387"/>
                </a:cxn>
                <a:cxn ang="f236">
                  <a:pos x="f388" y="f389"/>
                </a:cxn>
                <a:cxn ang="f236">
                  <a:pos x="f390" y="f391"/>
                </a:cxn>
                <a:cxn ang="f236">
                  <a:pos x="f392" y="f393"/>
                </a:cxn>
                <a:cxn ang="f236">
                  <a:pos x="f394" y="f395"/>
                </a:cxn>
                <a:cxn ang="f236">
                  <a:pos x="f394" y="f396"/>
                </a:cxn>
                <a:cxn ang="f236">
                  <a:pos x="f397" y="f398"/>
                </a:cxn>
                <a:cxn ang="f236">
                  <a:pos x="f399" y="f400"/>
                </a:cxn>
                <a:cxn ang="f236">
                  <a:pos x="f401" y="f402"/>
                </a:cxn>
                <a:cxn ang="f236">
                  <a:pos x="f403" y="f404"/>
                </a:cxn>
                <a:cxn ang="f236">
                  <a:pos x="f405" y="f406"/>
                </a:cxn>
                <a:cxn ang="f236">
                  <a:pos x="f407" y="f408"/>
                </a:cxn>
                <a:cxn ang="f236">
                  <a:pos x="f409" y="f410"/>
                </a:cxn>
                <a:cxn ang="f236">
                  <a:pos x="f411" y="f412"/>
                </a:cxn>
                <a:cxn ang="f236">
                  <a:pos x="f413" y="f414"/>
                </a:cxn>
                <a:cxn ang="f236">
                  <a:pos x="f415" y="f416"/>
                </a:cxn>
                <a:cxn ang="f236">
                  <a:pos x="f417" y="f418"/>
                </a:cxn>
                <a:cxn ang="f236">
                  <a:pos x="f419" y="f420"/>
                </a:cxn>
                <a:cxn ang="f236">
                  <a:pos x="f421" y="f422"/>
                </a:cxn>
                <a:cxn ang="f236">
                  <a:pos x="f423" y="f424"/>
                </a:cxn>
                <a:cxn ang="f236">
                  <a:pos x="f425" y="f426"/>
                </a:cxn>
                <a:cxn ang="f236">
                  <a:pos x="f427" y="f428"/>
                </a:cxn>
                <a:cxn ang="f236">
                  <a:pos x="f429" y="f430"/>
                </a:cxn>
              </a:cxnLst>
              <a:rect l="f365" t="f368" r="f366" b="f367"/>
              <a:pathLst>
                <a:path w="2514948" h="2170178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5" y="f7"/>
                  </a:lnTo>
                  <a:lnTo>
                    <a:pt x="f5" y="f71"/>
                  </a:lnTo>
                  <a:lnTo>
                    <a:pt x="f72" y="f73"/>
                  </a:ln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lnTo>
                    <a:pt x="f148" y="f149"/>
                  </a:ln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37">
              <a:extLst>
                <a:ext uri="{FF2B5EF4-FFF2-40B4-BE49-F238E27FC236}">
                  <a16:creationId xmlns:a16="http://schemas.microsoft.com/office/drawing/2014/main" id="{F1F5ACA5-3D69-398E-BE25-774FD6E655DE}"/>
                </a:ext>
              </a:extLst>
            </p:cNvPr>
            <p:cNvSpPr/>
            <p:nvPr/>
          </p:nvSpPr>
          <p:spPr>
            <a:xfrm rot="16199987" flipH="1">
              <a:off x="-282197" y="272587"/>
              <a:ext cx="2493065" cy="19478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3062"/>
                <a:gd name="f7" fmla="val 1947896"/>
                <a:gd name="f8" fmla="val 1896911"/>
                <a:gd name="f9" fmla="val 2435315"/>
                <a:gd name="f10" fmla="val 178165"/>
                <a:gd name="f11" fmla="val 2088122"/>
                <a:gd name="f12" fmla="val 1071812"/>
                <a:gd name="f13" fmla="val 1129732"/>
                <a:gd name="f14" fmla="val 1758033"/>
                <a:gd name="f15" fmla="val 93066"/>
                <a:gd name="f16" fmla="val 1935859"/>
                <a:gd name="f17" fmla="val 1404756"/>
                <a:gd name="f18" fmla="val 17392"/>
                <a:gd name="f19" fmla="val 1402364"/>
                <a:gd name="f20" fmla="val 167719"/>
                <a:gd name="f21" fmla="val 1375030"/>
                <a:gd name="f22" fmla="val 318070"/>
                <a:gd name="f23" fmla="val 1334398"/>
                <a:gd name="f24" fmla="val 464249"/>
                <a:gd name="f25" fmla="val 1281208"/>
                <a:gd name="f26" fmla="val 753480"/>
                <a:gd name="f27" fmla="val 1176081"/>
                <a:gd name="f28" fmla="val 1028869"/>
                <a:gd name="f29" fmla="val 1021346"/>
                <a:gd name="f30" fmla="val 1260556"/>
                <a:gd name="f31" fmla="val 833835"/>
                <a:gd name="f32" fmla="val 1491960"/>
                <a:gd name="f33" fmla="val 646594"/>
                <a:gd name="f34" fmla="val 1681177"/>
                <a:gd name="f35" fmla="val 425056"/>
                <a:gd name="f36" fmla="val 1807924"/>
                <a:gd name="f37" fmla="val 193222"/>
                <a:gd name="f38" fmla="val 1832328"/>
                <a:gd name="f39" fmla="val 148578"/>
                <a:gd name="f40" fmla="val 1854477"/>
                <a:gd name="f41" fmla="val 103599"/>
                <a:gd name="f42" fmla="val 1874357"/>
                <a:gd name="f43" fmla="val 58333"/>
                <a:gd name="f44" fmla="+- 0 0 -90"/>
                <a:gd name="f45" fmla="*/ f3 1 2493062"/>
                <a:gd name="f46" fmla="*/ f4 1 194789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3062"/>
                <a:gd name="f55" fmla="*/ f51 1 1947896"/>
                <a:gd name="f56" fmla="*/ 1896911 f52 1"/>
                <a:gd name="f57" fmla="*/ 0 f51 1"/>
                <a:gd name="f58" fmla="*/ 2493062 f52 1"/>
                <a:gd name="f59" fmla="*/ 2435315 f52 1"/>
                <a:gd name="f60" fmla="*/ 178165 f51 1"/>
                <a:gd name="f61" fmla="*/ 93066 f52 1"/>
                <a:gd name="f62" fmla="*/ 1935859 f51 1"/>
                <a:gd name="f63" fmla="*/ 0 f52 1"/>
                <a:gd name="f64" fmla="*/ 1947896 f51 1"/>
                <a:gd name="f65" fmla="*/ 1404756 f51 1"/>
                <a:gd name="f66" fmla="*/ 17392 f52 1"/>
                <a:gd name="f67" fmla="*/ 1402364 f51 1"/>
                <a:gd name="f68" fmla="*/ 464249 f52 1"/>
                <a:gd name="f69" fmla="*/ 1281208 f51 1"/>
                <a:gd name="f70" fmla="*/ 1260556 f52 1"/>
                <a:gd name="f71" fmla="*/ 833835 f51 1"/>
                <a:gd name="f72" fmla="*/ 1807924 f52 1"/>
                <a:gd name="f73" fmla="*/ 193222 f51 1"/>
                <a:gd name="f74" fmla="*/ 1874357 f52 1"/>
                <a:gd name="f75" fmla="*/ 58333 f51 1"/>
                <a:gd name="f76" fmla="+- f53 0 f1"/>
                <a:gd name="f77" fmla="*/ f56 1 2493062"/>
                <a:gd name="f78" fmla="*/ f57 1 1947896"/>
                <a:gd name="f79" fmla="*/ f58 1 2493062"/>
                <a:gd name="f80" fmla="*/ f59 1 2493062"/>
                <a:gd name="f81" fmla="*/ f60 1 1947896"/>
                <a:gd name="f82" fmla="*/ f61 1 2493062"/>
                <a:gd name="f83" fmla="*/ f62 1 1947896"/>
                <a:gd name="f84" fmla="*/ f63 1 2493062"/>
                <a:gd name="f85" fmla="*/ f64 1 1947896"/>
                <a:gd name="f86" fmla="*/ f65 1 1947896"/>
                <a:gd name="f87" fmla="*/ f66 1 2493062"/>
                <a:gd name="f88" fmla="*/ f67 1 1947896"/>
                <a:gd name="f89" fmla="*/ f68 1 2493062"/>
                <a:gd name="f90" fmla="*/ f69 1 1947896"/>
                <a:gd name="f91" fmla="*/ f70 1 2493062"/>
                <a:gd name="f92" fmla="*/ f71 1 1947896"/>
                <a:gd name="f93" fmla="*/ f72 1 2493062"/>
                <a:gd name="f94" fmla="*/ f73 1 1947896"/>
                <a:gd name="f95" fmla="*/ f74 1 2493062"/>
                <a:gd name="f96" fmla="*/ f75 1 1947896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3062" h="1947896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8B0C8C90-2317-CA2C-AAE8-601035356AB0}"/>
                </a:ext>
              </a:extLst>
            </p:cNvPr>
            <p:cNvSpPr/>
            <p:nvPr/>
          </p:nvSpPr>
          <p:spPr>
            <a:xfrm rot="16199987" flipH="1">
              <a:off x="-269652" y="264192"/>
              <a:ext cx="2501085" cy="1972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1089"/>
                <a:gd name="f7" fmla="val 1972702"/>
                <a:gd name="f8" fmla="val 2318728"/>
                <a:gd name="f9" fmla="val 2453909"/>
                <a:gd name="f10" fmla="val 167837"/>
                <a:gd name="f11" fmla="val 2427555"/>
                <a:gd name="f12" fmla="val 244153"/>
                <a:gd name="f13" fmla="val 2396627"/>
                <a:gd name="f14" fmla="val 319103"/>
                <a:gd name="f15" fmla="val 2361125"/>
                <a:gd name="f16" fmla="val 392084"/>
                <a:gd name="f17" fmla="val 2218453"/>
                <a:gd name="f18" fmla="val 684005"/>
                <a:gd name="f19" fmla="val 2011698"/>
                <a:gd name="f20" fmla="val 945211"/>
                <a:gd name="f21" fmla="val 1768255"/>
                <a:gd name="f22" fmla="val 1167644"/>
                <a:gd name="f23" fmla="val 1646250"/>
                <a:gd name="f24" fmla="val 1278860"/>
                <a:gd name="f25" fmla="val 1514385"/>
                <a:gd name="f26" fmla="val 1380316"/>
                <a:gd name="f27" fmla="val 1375125"/>
                <a:gd name="f28" fmla="val 1471474"/>
                <a:gd name="f29" fmla="val 1235677"/>
                <a:gd name="f30" fmla="val 1562542"/>
                <a:gd name="f31" fmla="val 1088928"/>
                <a:gd name="f32" fmla="val 1643672"/>
                <a:gd name="f33" fmla="val 935735"/>
                <a:gd name="f34" fmla="val 1712713"/>
                <a:gd name="f35" fmla="val 705659"/>
                <a:gd name="f36" fmla="val 1815533"/>
                <a:gd name="f37" fmla="val 462359"/>
                <a:gd name="f38" fmla="val 1892212"/>
                <a:gd name="f39" fmla="val 212353"/>
                <a:gd name="f40" fmla="val 1940294"/>
                <a:gd name="f41" fmla="val 1732181"/>
                <a:gd name="f42" fmla="val 161195"/>
                <a:gd name="f43" fmla="val 1706590"/>
                <a:gd name="f44" fmla="val 237638"/>
                <a:gd name="f45" fmla="val 1691378"/>
                <a:gd name="f46" fmla="val 313477"/>
                <a:gd name="f47" fmla="val 1673222"/>
                <a:gd name="f48" fmla="val 388463"/>
                <a:gd name="f49" fmla="val 1652268"/>
                <a:gd name="f50" fmla="val 538529"/>
                <a:gd name="f51" fmla="val 1610539"/>
                <a:gd name="f52" fmla="val 684898"/>
                <a:gd name="f53" fmla="val 1556543"/>
                <a:gd name="f54" fmla="val 826716"/>
                <a:gd name="f55" fmla="val 1493950"/>
                <a:gd name="f56" fmla="val 1111207"/>
                <a:gd name="f57" fmla="val 1370107"/>
                <a:gd name="f58" fmla="val 1376832"/>
                <a:gd name="f59" fmla="val 1205881"/>
                <a:gd name="f60" fmla="val 1609847"/>
                <a:gd name="f61" fmla="val 1007535"/>
                <a:gd name="f62" fmla="val 1725975"/>
                <a:gd name="f63" fmla="val 908049"/>
                <a:gd name="f64" fmla="val 1833571"/>
                <a:gd name="f65" fmla="val 799519"/>
                <a:gd name="f66" fmla="val 1929982"/>
                <a:gd name="f67" fmla="val 682930"/>
                <a:gd name="f68" fmla="val 2026581"/>
                <a:gd name="f69" fmla="val 566520"/>
                <a:gd name="f70" fmla="val 2111806"/>
                <a:gd name="f71" fmla="val 441692"/>
                <a:gd name="f72" fmla="val 2183093"/>
                <a:gd name="f73" fmla="val 310149"/>
                <a:gd name="f74" fmla="val 2218738"/>
                <a:gd name="f75" fmla="val 244422"/>
                <a:gd name="f76" fmla="val 2251396"/>
                <a:gd name="f77" fmla="val 177150"/>
                <a:gd name="f78" fmla="val 2280286"/>
                <a:gd name="f79" fmla="val 108435"/>
                <a:gd name="f80" fmla="+- 0 0 -90"/>
                <a:gd name="f81" fmla="*/ f3 1 2501089"/>
                <a:gd name="f82" fmla="*/ f4 1 1972702"/>
                <a:gd name="f83" fmla="val f5"/>
                <a:gd name="f84" fmla="val f6"/>
                <a:gd name="f85" fmla="val f7"/>
                <a:gd name="f86" fmla="*/ f80 f0 1"/>
                <a:gd name="f87" fmla="+- f85 0 f83"/>
                <a:gd name="f88" fmla="+- f84 0 f83"/>
                <a:gd name="f89" fmla="*/ f86 1 f2"/>
                <a:gd name="f90" fmla="*/ f88 1 2501089"/>
                <a:gd name="f91" fmla="*/ f87 1 1972702"/>
                <a:gd name="f92" fmla="*/ 2318728 f88 1"/>
                <a:gd name="f93" fmla="*/ 0 f87 1"/>
                <a:gd name="f94" fmla="*/ 2501089 f88 1"/>
                <a:gd name="f95" fmla="*/ 2453909 f88 1"/>
                <a:gd name="f96" fmla="*/ 167837 f87 1"/>
                <a:gd name="f97" fmla="*/ 2361125 f88 1"/>
                <a:gd name="f98" fmla="*/ 392084 f87 1"/>
                <a:gd name="f99" fmla="*/ 1768255 f88 1"/>
                <a:gd name="f100" fmla="*/ 1167644 f87 1"/>
                <a:gd name="f101" fmla="*/ 1375125 f88 1"/>
                <a:gd name="f102" fmla="*/ 1471474 f87 1"/>
                <a:gd name="f103" fmla="*/ 935735 f88 1"/>
                <a:gd name="f104" fmla="*/ 1712713 f87 1"/>
                <a:gd name="f105" fmla="*/ 212353 f88 1"/>
                <a:gd name="f106" fmla="*/ 1940294 f87 1"/>
                <a:gd name="f107" fmla="*/ 0 f88 1"/>
                <a:gd name="f108" fmla="*/ 1972702 f87 1"/>
                <a:gd name="f109" fmla="*/ 1732181 f87 1"/>
                <a:gd name="f110" fmla="*/ 161195 f88 1"/>
                <a:gd name="f111" fmla="*/ 1706590 f87 1"/>
                <a:gd name="f112" fmla="*/ 388463 f88 1"/>
                <a:gd name="f113" fmla="*/ 1652268 f87 1"/>
                <a:gd name="f114" fmla="*/ 826716 f88 1"/>
                <a:gd name="f115" fmla="*/ 1493950 f87 1"/>
                <a:gd name="f116" fmla="*/ 1609847 f88 1"/>
                <a:gd name="f117" fmla="*/ 1007535 f87 1"/>
                <a:gd name="f118" fmla="*/ 1929982 f88 1"/>
                <a:gd name="f119" fmla="*/ 682930 f87 1"/>
                <a:gd name="f120" fmla="*/ 2183093 f88 1"/>
                <a:gd name="f121" fmla="*/ 310149 f87 1"/>
                <a:gd name="f122" fmla="*/ 2280286 f88 1"/>
                <a:gd name="f123" fmla="*/ 108435 f87 1"/>
                <a:gd name="f124" fmla="+- f89 0 f1"/>
                <a:gd name="f125" fmla="*/ f92 1 2501089"/>
                <a:gd name="f126" fmla="*/ f93 1 1972702"/>
                <a:gd name="f127" fmla="*/ f94 1 2501089"/>
                <a:gd name="f128" fmla="*/ f95 1 2501089"/>
                <a:gd name="f129" fmla="*/ f96 1 1972702"/>
                <a:gd name="f130" fmla="*/ f97 1 2501089"/>
                <a:gd name="f131" fmla="*/ f98 1 1972702"/>
                <a:gd name="f132" fmla="*/ f99 1 2501089"/>
                <a:gd name="f133" fmla="*/ f100 1 1972702"/>
                <a:gd name="f134" fmla="*/ f101 1 2501089"/>
                <a:gd name="f135" fmla="*/ f102 1 1972702"/>
                <a:gd name="f136" fmla="*/ f103 1 2501089"/>
                <a:gd name="f137" fmla="*/ f104 1 1972702"/>
                <a:gd name="f138" fmla="*/ f105 1 2501089"/>
                <a:gd name="f139" fmla="*/ f106 1 1972702"/>
                <a:gd name="f140" fmla="*/ f107 1 2501089"/>
                <a:gd name="f141" fmla="*/ f108 1 1972702"/>
                <a:gd name="f142" fmla="*/ f109 1 1972702"/>
                <a:gd name="f143" fmla="*/ f110 1 2501089"/>
                <a:gd name="f144" fmla="*/ f111 1 1972702"/>
                <a:gd name="f145" fmla="*/ f112 1 2501089"/>
                <a:gd name="f146" fmla="*/ f113 1 1972702"/>
                <a:gd name="f147" fmla="*/ f114 1 2501089"/>
                <a:gd name="f148" fmla="*/ f115 1 1972702"/>
                <a:gd name="f149" fmla="*/ f116 1 2501089"/>
                <a:gd name="f150" fmla="*/ f117 1 1972702"/>
                <a:gd name="f151" fmla="*/ f118 1 2501089"/>
                <a:gd name="f152" fmla="*/ f119 1 1972702"/>
                <a:gd name="f153" fmla="*/ f120 1 2501089"/>
                <a:gd name="f154" fmla="*/ f121 1 1972702"/>
                <a:gd name="f155" fmla="*/ f122 1 2501089"/>
                <a:gd name="f156" fmla="*/ f123 1 1972702"/>
                <a:gd name="f157" fmla="*/ f83 1 f90"/>
                <a:gd name="f158" fmla="*/ f84 1 f90"/>
                <a:gd name="f159" fmla="*/ f83 1 f91"/>
                <a:gd name="f160" fmla="*/ f85 1 f91"/>
                <a:gd name="f161" fmla="*/ f125 1 f90"/>
                <a:gd name="f162" fmla="*/ f126 1 f91"/>
                <a:gd name="f163" fmla="*/ f127 1 f90"/>
                <a:gd name="f164" fmla="*/ f128 1 f90"/>
                <a:gd name="f165" fmla="*/ f129 1 f91"/>
                <a:gd name="f166" fmla="*/ f130 1 f90"/>
                <a:gd name="f167" fmla="*/ f131 1 f91"/>
                <a:gd name="f168" fmla="*/ f132 1 f90"/>
                <a:gd name="f169" fmla="*/ f133 1 f91"/>
                <a:gd name="f170" fmla="*/ f134 1 f90"/>
                <a:gd name="f171" fmla="*/ f135 1 f91"/>
                <a:gd name="f172" fmla="*/ f136 1 f90"/>
                <a:gd name="f173" fmla="*/ f137 1 f91"/>
                <a:gd name="f174" fmla="*/ f138 1 f90"/>
                <a:gd name="f175" fmla="*/ f139 1 f91"/>
                <a:gd name="f176" fmla="*/ f140 1 f90"/>
                <a:gd name="f177" fmla="*/ f141 1 f91"/>
                <a:gd name="f178" fmla="*/ f142 1 f91"/>
                <a:gd name="f179" fmla="*/ f143 1 f90"/>
                <a:gd name="f180" fmla="*/ f144 1 f91"/>
                <a:gd name="f181" fmla="*/ f145 1 f90"/>
                <a:gd name="f182" fmla="*/ f146 1 f91"/>
                <a:gd name="f183" fmla="*/ f147 1 f90"/>
                <a:gd name="f184" fmla="*/ f148 1 f91"/>
                <a:gd name="f185" fmla="*/ f149 1 f90"/>
                <a:gd name="f186" fmla="*/ f150 1 f91"/>
                <a:gd name="f187" fmla="*/ f151 1 f90"/>
                <a:gd name="f188" fmla="*/ f152 1 f91"/>
                <a:gd name="f189" fmla="*/ f153 1 f90"/>
                <a:gd name="f190" fmla="*/ f154 1 f91"/>
                <a:gd name="f191" fmla="*/ f155 1 f90"/>
                <a:gd name="f192" fmla="*/ f156 1 f91"/>
                <a:gd name="f193" fmla="*/ f157 f81 1"/>
                <a:gd name="f194" fmla="*/ f158 f81 1"/>
                <a:gd name="f195" fmla="*/ f160 f82 1"/>
                <a:gd name="f196" fmla="*/ f159 f82 1"/>
                <a:gd name="f197" fmla="*/ f161 f81 1"/>
                <a:gd name="f198" fmla="*/ f162 f82 1"/>
                <a:gd name="f199" fmla="*/ f163 f81 1"/>
                <a:gd name="f200" fmla="*/ f164 f81 1"/>
                <a:gd name="f201" fmla="*/ f165 f82 1"/>
                <a:gd name="f202" fmla="*/ f166 f81 1"/>
                <a:gd name="f203" fmla="*/ f167 f82 1"/>
                <a:gd name="f204" fmla="*/ f168 f81 1"/>
                <a:gd name="f205" fmla="*/ f169 f82 1"/>
                <a:gd name="f206" fmla="*/ f170 f81 1"/>
                <a:gd name="f207" fmla="*/ f171 f82 1"/>
                <a:gd name="f208" fmla="*/ f172 f81 1"/>
                <a:gd name="f209" fmla="*/ f173 f82 1"/>
                <a:gd name="f210" fmla="*/ f174 f81 1"/>
                <a:gd name="f211" fmla="*/ f175 f82 1"/>
                <a:gd name="f212" fmla="*/ f176 f81 1"/>
                <a:gd name="f213" fmla="*/ f177 f82 1"/>
                <a:gd name="f214" fmla="*/ f178 f82 1"/>
                <a:gd name="f215" fmla="*/ f179 f81 1"/>
                <a:gd name="f216" fmla="*/ f180 f82 1"/>
                <a:gd name="f217" fmla="*/ f181 f81 1"/>
                <a:gd name="f218" fmla="*/ f182 f82 1"/>
                <a:gd name="f219" fmla="*/ f183 f81 1"/>
                <a:gd name="f220" fmla="*/ f184 f82 1"/>
                <a:gd name="f221" fmla="*/ f185 f81 1"/>
                <a:gd name="f222" fmla="*/ f186 f82 1"/>
                <a:gd name="f223" fmla="*/ f187 f81 1"/>
                <a:gd name="f224" fmla="*/ f188 f82 1"/>
                <a:gd name="f225" fmla="*/ f189 f81 1"/>
                <a:gd name="f226" fmla="*/ f190 f82 1"/>
                <a:gd name="f227" fmla="*/ f191 f81 1"/>
                <a:gd name="f228" fmla="*/ f192 f8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4">
                  <a:pos x="f197" y="f198"/>
                </a:cxn>
                <a:cxn ang="f124">
                  <a:pos x="f199" y="f198"/>
                </a:cxn>
                <a:cxn ang="f124">
                  <a:pos x="f200" y="f201"/>
                </a:cxn>
                <a:cxn ang="f124">
                  <a:pos x="f202" y="f203"/>
                </a:cxn>
                <a:cxn ang="f124">
                  <a:pos x="f204" y="f205"/>
                </a:cxn>
                <a:cxn ang="f124">
                  <a:pos x="f206" y="f207"/>
                </a:cxn>
                <a:cxn ang="f124">
                  <a:pos x="f208" y="f209"/>
                </a:cxn>
                <a:cxn ang="f124">
                  <a:pos x="f210" y="f211"/>
                </a:cxn>
                <a:cxn ang="f124">
                  <a:pos x="f212" y="f213"/>
                </a:cxn>
                <a:cxn ang="f124">
                  <a:pos x="f212" y="f214"/>
                </a:cxn>
                <a:cxn ang="f124">
                  <a:pos x="f215" y="f216"/>
                </a:cxn>
                <a:cxn ang="f124">
                  <a:pos x="f217" y="f218"/>
                </a:cxn>
                <a:cxn ang="f124">
                  <a:pos x="f219" y="f220"/>
                </a:cxn>
                <a:cxn ang="f124">
                  <a:pos x="f221" y="f222"/>
                </a:cxn>
                <a:cxn ang="f124">
                  <a:pos x="f223" y="f224"/>
                </a:cxn>
                <a:cxn ang="f124">
                  <a:pos x="f225" y="f226"/>
                </a:cxn>
                <a:cxn ang="f124">
                  <a:pos x="f227" y="f228"/>
                </a:cxn>
              </a:cxnLst>
              <a:rect l="f193" t="f196" r="f194" b="f195"/>
              <a:pathLst>
                <a:path w="2501089" h="1972702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7"/>
                  </a:lnTo>
                  <a:lnTo>
                    <a:pt x="f5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39">
              <a:extLst>
                <a:ext uri="{FF2B5EF4-FFF2-40B4-BE49-F238E27FC236}">
                  <a16:creationId xmlns:a16="http://schemas.microsoft.com/office/drawing/2014/main" id="{55CBE01B-48A8-9D4B-E4C0-50F142B22817}"/>
                </a:ext>
              </a:extLst>
            </p:cNvPr>
            <p:cNvSpPr/>
            <p:nvPr/>
          </p:nvSpPr>
          <p:spPr>
            <a:xfrm rot="16199987" flipH="1">
              <a:off x="-279185" y="274328"/>
              <a:ext cx="2491109" cy="19436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105"/>
                <a:gd name="f7" fmla="val 1943661"/>
                <a:gd name="f8" fmla="val 1995408"/>
                <a:gd name="f9" fmla="val 2434705"/>
                <a:gd name="f10" fmla="val 174009"/>
                <a:gd name="f11" fmla="val 2087512"/>
                <a:gd name="f12" fmla="val 1067655"/>
                <a:gd name="f13" fmla="val 1129122"/>
                <a:gd name="f14" fmla="val 1753877"/>
                <a:gd name="f15" fmla="val 92457"/>
                <a:gd name="f16" fmla="val 1931703"/>
                <a:gd name="f17" fmla="val 1491489"/>
                <a:gd name="f18" fmla="val 34107"/>
                <a:gd name="f19" fmla="val 1486836"/>
                <a:gd name="f20" fmla="val 189055"/>
                <a:gd name="f21" fmla="val 1458696"/>
                <a:gd name="f22" fmla="val 343908"/>
                <a:gd name="f23" fmla="val 1416565"/>
                <a:gd name="f24" fmla="val 497577"/>
                <a:gd name="f25" fmla="val 1360598"/>
                <a:gd name="f26" fmla="val 796856"/>
                <a:gd name="f27" fmla="val 1251889"/>
                <a:gd name="f28" fmla="val 1081725"/>
                <a:gd name="f29" fmla="val 1091781"/>
                <a:gd name="f30" fmla="val 1321566"/>
                <a:gd name="f31" fmla="val 897645"/>
                <a:gd name="f32" fmla="val 1565577"/>
                <a:gd name="f33" fmla="val 700195"/>
                <a:gd name="f34" fmla="val 1757355"/>
                <a:gd name="f35" fmla="val 475523"/>
                <a:gd name="f36" fmla="val 1891495"/>
                <a:gd name="f37" fmla="val 230078"/>
                <a:gd name="f38" fmla="val 1917197"/>
                <a:gd name="f39" fmla="val 183033"/>
                <a:gd name="f40" fmla="val 1940526"/>
                <a:gd name="f41" fmla="val 135619"/>
                <a:gd name="f42" fmla="val 1961469"/>
                <a:gd name="f43" fmla="val 87885"/>
                <a:gd name="f44" fmla="+- 0 0 -90"/>
                <a:gd name="f45" fmla="*/ f3 1 2491105"/>
                <a:gd name="f46" fmla="*/ f4 1 1943661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1105"/>
                <a:gd name="f55" fmla="*/ f51 1 1943661"/>
                <a:gd name="f56" fmla="*/ 1995408 f52 1"/>
                <a:gd name="f57" fmla="*/ 0 f51 1"/>
                <a:gd name="f58" fmla="*/ 2491105 f52 1"/>
                <a:gd name="f59" fmla="*/ 2434705 f52 1"/>
                <a:gd name="f60" fmla="*/ 174009 f51 1"/>
                <a:gd name="f61" fmla="*/ 92457 f52 1"/>
                <a:gd name="f62" fmla="*/ 1931703 f51 1"/>
                <a:gd name="f63" fmla="*/ 0 f52 1"/>
                <a:gd name="f64" fmla="*/ 1943661 f51 1"/>
                <a:gd name="f65" fmla="*/ 1491489 f51 1"/>
                <a:gd name="f66" fmla="*/ 34107 f52 1"/>
                <a:gd name="f67" fmla="*/ 1486836 f51 1"/>
                <a:gd name="f68" fmla="*/ 497577 f52 1"/>
                <a:gd name="f69" fmla="*/ 1360598 f51 1"/>
                <a:gd name="f70" fmla="*/ 1321566 f52 1"/>
                <a:gd name="f71" fmla="*/ 897645 f51 1"/>
                <a:gd name="f72" fmla="*/ 1891495 f52 1"/>
                <a:gd name="f73" fmla="*/ 230078 f51 1"/>
                <a:gd name="f74" fmla="*/ 1961469 f52 1"/>
                <a:gd name="f75" fmla="*/ 87885 f51 1"/>
                <a:gd name="f76" fmla="+- f53 0 f1"/>
                <a:gd name="f77" fmla="*/ f56 1 2491105"/>
                <a:gd name="f78" fmla="*/ f57 1 1943661"/>
                <a:gd name="f79" fmla="*/ f58 1 2491105"/>
                <a:gd name="f80" fmla="*/ f59 1 2491105"/>
                <a:gd name="f81" fmla="*/ f60 1 1943661"/>
                <a:gd name="f82" fmla="*/ f61 1 2491105"/>
                <a:gd name="f83" fmla="*/ f62 1 1943661"/>
                <a:gd name="f84" fmla="*/ f63 1 2491105"/>
                <a:gd name="f85" fmla="*/ f64 1 1943661"/>
                <a:gd name="f86" fmla="*/ f65 1 1943661"/>
                <a:gd name="f87" fmla="*/ f66 1 2491105"/>
                <a:gd name="f88" fmla="*/ f67 1 1943661"/>
                <a:gd name="f89" fmla="*/ f68 1 2491105"/>
                <a:gd name="f90" fmla="*/ f69 1 1943661"/>
                <a:gd name="f91" fmla="*/ f70 1 2491105"/>
                <a:gd name="f92" fmla="*/ f71 1 1943661"/>
                <a:gd name="f93" fmla="*/ f72 1 2491105"/>
                <a:gd name="f94" fmla="*/ f73 1 1943661"/>
                <a:gd name="f95" fmla="*/ f74 1 2491105"/>
                <a:gd name="f96" fmla="*/ f75 1 1943661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1105" h="1943661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2" name="Imagem 2" descr="Logotipo&#10;&#10;Descrição gerada automaticamente">
            <a:extLst>
              <a:ext uri="{FF2B5EF4-FFF2-40B4-BE49-F238E27FC236}">
                <a16:creationId xmlns:a16="http://schemas.microsoft.com/office/drawing/2014/main" id="{A4564E53-D4CF-1F0C-D4D7-04E7BB06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C464CDB-AB95-E6E0-9440-0710211F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57" y="1257472"/>
            <a:ext cx="755437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B503E193-BC8C-EA4A-4A3B-DAFA563D25B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B53B24E9-2BD8-11B4-7B2A-A8C032E8E313}"/>
              </a:ext>
            </a:extLst>
          </p:cNvPr>
          <p:cNvSpPr>
            <a:spLocks noMove="1" noResize="1"/>
          </p:cNvSpPr>
          <p:nvPr/>
        </p:nvSpPr>
        <p:spPr>
          <a:xfrm>
            <a:off x="-961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B376686-4067-6C92-129D-75DD7E31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220" y="1192420"/>
            <a:ext cx="5011469" cy="457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dirty="0" err="1">
                <a:solidFill>
                  <a:srgbClr val="0E2841"/>
                </a:solidFill>
              </a:rPr>
              <a:t>Diagrama</a:t>
            </a:r>
            <a:r>
              <a:rPr lang="en-US" sz="3600" dirty="0">
                <a:solidFill>
                  <a:srgbClr val="0E2841"/>
                </a:solidFill>
              </a:rPr>
              <a:t> Caso de </a:t>
            </a:r>
            <a:r>
              <a:rPr lang="en-US" sz="3600" dirty="0" err="1">
                <a:solidFill>
                  <a:srgbClr val="0E2841"/>
                </a:solidFill>
              </a:rPr>
              <a:t>Uso</a:t>
            </a:r>
            <a:br>
              <a:rPr lang="en-US" sz="3600" dirty="0">
                <a:solidFill>
                  <a:srgbClr val="0E2841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E2841"/>
              </a:solidFill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6597352B-9C83-67F3-D994-008B0E6EBA00}"/>
              </a:ext>
            </a:extLst>
          </p:cNvPr>
          <p:cNvGrpSpPr/>
          <p:nvPr/>
        </p:nvGrpSpPr>
        <p:grpSpPr>
          <a:xfrm>
            <a:off x="-9610" y="-2"/>
            <a:ext cx="2174334" cy="2514947"/>
            <a:chOff x="-9610" y="-2"/>
            <a:chExt cx="2174334" cy="2514947"/>
          </a:xfrm>
        </p:grpSpPr>
        <p:sp>
          <p:nvSpPr>
            <p:cNvPr id="6" name="Freeform: Shape 36">
              <a:extLst>
                <a:ext uri="{FF2B5EF4-FFF2-40B4-BE49-F238E27FC236}">
                  <a16:creationId xmlns:a16="http://schemas.microsoft.com/office/drawing/2014/main" id="{0FED968A-214F-9EB4-9FDB-30D71146435B}"/>
                </a:ext>
              </a:extLst>
            </p:cNvPr>
            <p:cNvSpPr/>
            <p:nvPr/>
          </p:nvSpPr>
          <p:spPr>
            <a:xfrm rot="16199987" flipH="1">
              <a:off x="-177841" y="172381"/>
              <a:ext cx="2514947" cy="21701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948"/>
                <a:gd name="f7" fmla="val 2170178"/>
                <a:gd name="f8" fmla="val 2466091"/>
                <a:gd name="f9" fmla="val 2512286"/>
                <a:gd name="f10" fmla="val 12375"/>
                <a:gd name="f11" fmla="val 2481760"/>
                <a:gd name="f12" fmla="val 133161"/>
                <a:gd name="f13" fmla="val 2442526"/>
                <a:gd name="f14" fmla="val 252239"/>
                <a:gd name="f15" fmla="val 2394961"/>
                <a:gd name="f16" fmla="val 368660"/>
                <a:gd name="f17" fmla="val 2363109"/>
                <a:gd name="f18" fmla="val 446208"/>
                <a:gd name="f19" fmla="val 2328603"/>
                <a:gd name="f20" fmla="val 523039"/>
                <a:gd name="f21" fmla="val 2289734"/>
                <a:gd name="f22" fmla="val 598078"/>
                <a:gd name="f23" fmla="val 2251436"/>
                <a:gd name="f24" fmla="val 673387"/>
                <a:gd name="f25" fmla="val 2209251"/>
                <a:gd name="f26" fmla="val 747083"/>
                <a:gd name="f27" fmla="val 2163747"/>
                <a:gd name="f28" fmla="val 819078"/>
                <a:gd name="f29" fmla="val 2072646"/>
                <a:gd name="f30" fmla="val 962979"/>
                <a:gd name="f31" fmla="val 1968652"/>
                <a:gd name="f32" fmla="val 1100611"/>
                <a:gd name="f33" fmla="val 1852241"/>
                <a:gd name="f34" fmla="val 1228932"/>
                <a:gd name="f35" fmla="val 1793748"/>
                <a:gd name="f36" fmla="val 1292868"/>
                <a:gd name="f37" fmla="val 1732698"/>
                <a:gd name="f38" fmla="val 1354923"/>
                <a:gd name="f39" fmla="val 1668235"/>
                <a:gd name="f40" fmla="val 1413844"/>
                <a:gd name="f41" fmla="val 1652214"/>
                <a:gd name="f42" fmla="val 1428709"/>
                <a:gd name="f43" fmla="val 1636100"/>
                <a:gd name="f44" fmla="val 1443395"/>
                <a:gd name="f45" fmla="val 1619510"/>
                <a:gd name="f46" fmla="val 1457722"/>
                <a:gd name="f47" fmla="val 1603015"/>
                <a:gd name="f48" fmla="val 1472140"/>
                <a:gd name="f49" fmla="val 1586805"/>
                <a:gd name="f50" fmla="val 1486825"/>
                <a:gd name="f51" fmla="val 1569835"/>
                <a:gd name="f52" fmla="val 1500704"/>
                <a:gd name="f53" fmla="val 1536276"/>
                <a:gd name="f54" fmla="val 1528911"/>
                <a:gd name="f55" fmla="val 1501865"/>
                <a:gd name="f56" fmla="val 1556223"/>
                <a:gd name="f57" fmla="val 1467169"/>
                <a:gd name="f58" fmla="val 1583266"/>
                <a:gd name="f59" fmla="val 1327719"/>
                <a:gd name="f60" fmla="val 1690722"/>
                <a:gd name="f61" fmla="val 1177085"/>
                <a:gd name="f62" fmla="val 1785910"/>
                <a:gd name="f63" fmla="val 1018393"/>
                <a:gd name="f64" fmla="val 1867576"/>
                <a:gd name="f65" fmla="val 780425"/>
                <a:gd name="f66" fmla="val 1990142"/>
                <a:gd name="f67" fmla="val 522567"/>
                <a:gd name="f68" fmla="val 2080875"/>
                <a:gd name="f69" fmla="val 255857"/>
                <a:gd name="f70" fmla="val 2133049"/>
                <a:gd name="f71" fmla="val 1940056"/>
                <a:gd name="f72" fmla="val 201609"/>
                <a:gd name="f73" fmla="val 1902856"/>
                <a:gd name="f74" fmla="val 282186"/>
                <a:gd name="f75" fmla="val 1884231"/>
                <a:gd name="f76" fmla="val 362102"/>
                <a:gd name="f77" fmla="val 1863008"/>
                <a:gd name="f78" fmla="val 440974"/>
                <a:gd name="f79" fmla="val 1838472"/>
                <a:gd name="f80" fmla="val 519848"/>
                <a:gd name="f81" fmla="val 1814027"/>
                <a:gd name="f82" fmla="val 597771"/>
                <a:gd name="f83" fmla="val 1786627"/>
                <a:gd name="f84" fmla="val 674558"/>
                <a:gd name="f85" fmla="val 1756359"/>
                <a:gd name="f86" fmla="val 751250"/>
                <a:gd name="f87" fmla="val 1726003"/>
                <a:gd name="f88" fmla="val 826900"/>
                <a:gd name="f89" fmla="val 1692870"/>
                <a:gd name="f90" fmla="val 901222"/>
                <a:gd name="f91" fmla="val 1657142"/>
                <a:gd name="f92" fmla="val 1049865"/>
                <a:gd name="f93" fmla="val 1585774"/>
                <a:gd name="f94" fmla="val 1193581"/>
                <a:gd name="f95" fmla="val 1504376"/>
                <a:gd name="f96" fmla="val 1330943"/>
                <a:gd name="f97" fmla="val 1413396"/>
                <a:gd name="f98" fmla="val 1365165"/>
                <a:gd name="f99" fmla="val 1390563"/>
                <a:gd name="f100" fmla="val 1399293"/>
                <a:gd name="f101" fmla="val 1367370"/>
                <a:gd name="f102" fmla="val 1432566"/>
                <a:gd name="f103" fmla="val 1343193"/>
                <a:gd name="f104" fmla="val 1449441"/>
                <a:gd name="f105" fmla="val 1331373"/>
                <a:gd name="f106" fmla="val 1465936"/>
                <a:gd name="f107" fmla="val 1319104"/>
                <a:gd name="f108" fmla="val 1482527"/>
                <a:gd name="f109" fmla="val 1306926"/>
                <a:gd name="f110" fmla="val 1499210"/>
                <a:gd name="f111" fmla="val 1294837"/>
                <a:gd name="f112" fmla="val 1515611"/>
                <a:gd name="f113" fmla="val 1282391"/>
                <a:gd name="f114" fmla="val 1531821"/>
                <a:gd name="f115" fmla="val 1269765"/>
                <a:gd name="f116" fmla="val 1596947"/>
                <a:gd name="f117" fmla="val 1219350"/>
                <a:gd name="f118" fmla="val 1660652"/>
                <a:gd name="f119" fmla="val 1167055"/>
                <a:gd name="f120" fmla="val 1721986"/>
                <a:gd name="f121" fmla="val 1112073"/>
                <a:gd name="f122" fmla="val 1844940"/>
                <a:gd name="f123" fmla="val 1002469"/>
                <a:gd name="f124" fmla="val 1958983"/>
                <a:gd name="f125" fmla="val 882926"/>
                <a:gd name="f126" fmla="val 2061460"/>
                <a:gd name="f127" fmla="val 754336"/>
                <a:gd name="f128" fmla="val 2112652"/>
                <a:gd name="f129" fmla="val 690042"/>
                <a:gd name="f130" fmla="val 2161094"/>
                <a:gd name="f131" fmla="val 623510"/>
                <a:gd name="f132" fmla="val 2206218"/>
                <a:gd name="f133" fmla="val 554827"/>
                <a:gd name="f134" fmla="val 2250583"/>
                <a:gd name="f135" fmla="val 485787"/>
                <a:gd name="f136" fmla="val 2292484"/>
                <a:gd name="f137" fmla="val 415046"/>
                <a:gd name="f138" fmla="val 2329455"/>
                <a:gd name="f139" fmla="val 341886"/>
                <a:gd name="f140" fmla="val 2339030"/>
                <a:gd name="f141" fmla="val 323709"/>
                <a:gd name="f142" fmla="val 2347941"/>
                <a:gd name="f143" fmla="val 305261"/>
                <a:gd name="f144" fmla="val 2356757"/>
                <a:gd name="f145" fmla="val 286815"/>
                <a:gd name="f146" fmla="val 2370030"/>
                <a:gd name="f147" fmla="val 259056"/>
                <a:gd name="f148" fmla="val 2382637"/>
                <a:gd name="f149" fmla="val 231028"/>
                <a:gd name="f150" fmla="val 2390885"/>
                <a:gd name="f151" fmla="val 212312"/>
                <a:gd name="f152" fmla="val 2399227"/>
                <a:gd name="f153" fmla="val 193598"/>
                <a:gd name="f154" fmla="val 2406716"/>
                <a:gd name="f155" fmla="val 174525"/>
                <a:gd name="f156" fmla="val 2414206"/>
                <a:gd name="f157" fmla="val 155452"/>
                <a:gd name="f158" fmla="val 2422453"/>
                <a:gd name="f159" fmla="val 136646"/>
                <a:gd name="f160" fmla="val 2429278"/>
                <a:gd name="f161" fmla="val 117393"/>
                <a:gd name="f162" fmla="+- 0 0 -90"/>
                <a:gd name="f163" fmla="*/ f3 1 2514948"/>
                <a:gd name="f164" fmla="*/ f4 1 2170178"/>
                <a:gd name="f165" fmla="val f5"/>
                <a:gd name="f166" fmla="val f6"/>
                <a:gd name="f167" fmla="val f7"/>
                <a:gd name="f168" fmla="*/ f162 f0 1"/>
                <a:gd name="f169" fmla="+- f167 0 f165"/>
                <a:gd name="f170" fmla="+- f166 0 f165"/>
                <a:gd name="f171" fmla="*/ f168 1 f2"/>
                <a:gd name="f172" fmla="*/ f170 1 2514948"/>
                <a:gd name="f173" fmla="*/ f169 1 2170178"/>
                <a:gd name="f174" fmla="*/ 2466091 f170 1"/>
                <a:gd name="f175" fmla="*/ 0 f169 1"/>
                <a:gd name="f176" fmla="*/ 2514948 f170 1"/>
                <a:gd name="f177" fmla="*/ 2512286 f170 1"/>
                <a:gd name="f178" fmla="*/ 12375 f169 1"/>
                <a:gd name="f179" fmla="*/ 2394961 f170 1"/>
                <a:gd name="f180" fmla="*/ 368660 f169 1"/>
                <a:gd name="f181" fmla="*/ 2289734 f170 1"/>
                <a:gd name="f182" fmla="*/ 598078 f169 1"/>
                <a:gd name="f183" fmla="*/ 2163747 f170 1"/>
                <a:gd name="f184" fmla="*/ 819078 f169 1"/>
                <a:gd name="f185" fmla="*/ 1852241 f170 1"/>
                <a:gd name="f186" fmla="*/ 1228932 f169 1"/>
                <a:gd name="f187" fmla="*/ 1668235 f170 1"/>
                <a:gd name="f188" fmla="*/ 1413844 f169 1"/>
                <a:gd name="f189" fmla="*/ 1619510 f170 1"/>
                <a:gd name="f190" fmla="*/ 1457722 f169 1"/>
                <a:gd name="f191" fmla="*/ 1569835 f170 1"/>
                <a:gd name="f192" fmla="*/ 1500704 f169 1"/>
                <a:gd name="f193" fmla="*/ 1467169 f170 1"/>
                <a:gd name="f194" fmla="*/ 1583266 f169 1"/>
                <a:gd name="f195" fmla="*/ 1018393 f170 1"/>
                <a:gd name="f196" fmla="*/ 1867576 f169 1"/>
                <a:gd name="f197" fmla="*/ 255857 f170 1"/>
                <a:gd name="f198" fmla="*/ 2133049 f169 1"/>
                <a:gd name="f199" fmla="*/ 0 f170 1"/>
                <a:gd name="f200" fmla="*/ 2170178 f169 1"/>
                <a:gd name="f201" fmla="*/ 1940056 f169 1"/>
                <a:gd name="f202" fmla="*/ 201609 f170 1"/>
                <a:gd name="f203" fmla="*/ 1902856 f169 1"/>
                <a:gd name="f204" fmla="*/ 440974 f170 1"/>
                <a:gd name="f205" fmla="*/ 1838472 f169 1"/>
                <a:gd name="f206" fmla="*/ 674558 f170 1"/>
                <a:gd name="f207" fmla="*/ 1756359 f169 1"/>
                <a:gd name="f208" fmla="*/ 901222 f170 1"/>
                <a:gd name="f209" fmla="*/ 1657142 f169 1"/>
                <a:gd name="f210" fmla="*/ 1330943 f170 1"/>
                <a:gd name="f211" fmla="*/ 1413396 f169 1"/>
                <a:gd name="f212" fmla="*/ 1432566 f170 1"/>
                <a:gd name="f213" fmla="*/ 1343193 f169 1"/>
                <a:gd name="f214" fmla="*/ 1482527 f170 1"/>
                <a:gd name="f215" fmla="*/ 1306926 f169 1"/>
                <a:gd name="f216" fmla="*/ 1531821 f170 1"/>
                <a:gd name="f217" fmla="*/ 1269765 f169 1"/>
                <a:gd name="f218" fmla="*/ 1721986 f170 1"/>
                <a:gd name="f219" fmla="*/ 1112073 f169 1"/>
                <a:gd name="f220" fmla="*/ 2061460 f170 1"/>
                <a:gd name="f221" fmla="*/ 754336 f169 1"/>
                <a:gd name="f222" fmla="*/ 2206218 f170 1"/>
                <a:gd name="f223" fmla="*/ 554827 f169 1"/>
                <a:gd name="f224" fmla="*/ 2329455 f170 1"/>
                <a:gd name="f225" fmla="*/ 341886 f169 1"/>
                <a:gd name="f226" fmla="*/ 2356757 f170 1"/>
                <a:gd name="f227" fmla="*/ 286815 f169 1"/>
                <a:gd name="f228" fmla="*/ 2370030 f170 1"/>
                <a:gd name="f229" fmla="*/ 259056 f169 1"/>
                <a:gd name="f230" fmla="*/ 2382637 f170 1"/>
                <a:gd name="f231" fmla="*/ 231028 f169 1"/>
                <a:gd name="f232" fmla="*/ 2406716 f170 1"/>
                <a:gd name="f233" fmla="*/ 174525 f169 1"/>
                <a:gd name="f234" fmla="*/ 2429278 f170 1"/>
                <a:gd name="f235" fmla="*/ 117393 f169 1"/>
                <a:gd name="f236" fmla="+- f171 0 f1"/>
                <a:gd name="f237" fmla="*/ f174 1 2514948"/>
                <a:gd name="f238" fmla="*/ f175 1 2170178"/>
                <a:gd name="f239" fmla="*/ f176 1 2514948"/>
                <a:gd name="f240" fmla="*/ f177 1 2514948"/>
                <a:gd name="f241" fmla="*/ f178 1 2170178"/>
                <a:gd name="f242" fmla="*/ f179 1 2514948"/>
                <a:gd name="f243" fmla="*/ f180 1 2170178"/>
                <a:gd name="f244" fmla="*/ f181 1 2514948"/>
                <a:gd name="f245" fmla="*/ f182 1 2170178"/>
                <a:gd name="f246" fmla="*/ f183 1 2514948"/>
                <a:gd name="f247" fmla="*/ f184 1 2170178"/>
                <a:gd name="f248" fmla="*/ f185 1 2514948"/>
                <a:gd name="f249" fmla="*/ f186 1 2170178"/>
                <a:gd name="f250" fmla="*/ f187 1 2514948"/>
                <a:gd name="f251" fmla="*/ f188 1 2170178"/>
                <a:gd name="f252" fmla="*/ f189 1 2514948"/>
                <a:gd name="f253" fmla="*/ f190 1 2170178"/>
                <a:gd name="f254" fmla="*/ f191 1 2514948"/>
                <a:gd name="f255" fmla="*/ f192 1 2170178"/>
                <a:gd name="f256" fmla="*/ f193 1 2514948"/>
                <a:gd name="f257" fmla="*/ f194 1 2170178"/>
                <a:gd name="f258" fmla="*/ f195 1 2514948"/>
                <a:gd name="f259" fmla="*/ f196 1 2170178"/>
                <a:gd name="f260" fmla="*/ f197 1 2514948"/>
                <a:gd name="f261" fmla="*/ f198 1 2170178"/>
                <a:gd name="f262" fmla="*/ f199 1 2514948"/>
                <a:gd name="f263" fmla="*/ f200 1 2170178"/>
                <a:gd name="f264" fmla="*/ f201 1 2170178"/>
                <a:gd name="f265" fmla="*/ f202 1 2514948"/>
                <a:gd name="f266" fmla="*/ f203 1 2170178"/>
                <a:gd name="f267" fmla="*/ f204 1 2514948"/>
                <a:gd name="f268" fmla="*/ f205 1 2170178"/>
                <a:gd name="f269" fmla="*/ f206 1 2514948"/>
                <a:gd name="f270" fmla="*/ f207 1 2170178"/>
                <a:gd name="f271" fmla="*/ f208 1 2514948"/>
                <a:gd name="f272" fmla="*/ f209 1 2170178"/>
                <a:gd name="f273" fmla="*/ f210 1 2514948"/>
                <a:gd name="f274" fmla="*/ f211 1 2170178"/>
                <a:gd name="f275" fmla="*/ f212 1 2514948"/>
                <a:gd name="f276" fmla="*/ f213 1 2170178"/>
                <a:gd name="f277" fmla="*/ f214 1 2514948"/>
                <a:gd name="f278" fmla="*/ f215 1 2170178"/>
                <a:gd name="f279" fmla="*/ f216 1 2514948"/>
                <a:gd name="f280" fmla="*/ f217 1 2170178"/>
                <a:gd name="f281" fmla="*/ f218 1 2514948"/>
                <a:gd name="f282" fmla="*/ f219 1 2170178"/>
                <a:gd name="f283" fmla="*/ f220 1 2514948"/>
                <a:gd name="f284" fmla="*/ f221 1 2170178"/>
                <a:gd name="f285" fmla="*/ f222 1 2514948"/>
                <a:gd name="f286" fmla="*/ f223 1 2170178"/>
                <a:gd name="f287" fmla="*/ f224 1 2514948"/>
                <a:gd name="f288" fmla="*/ f225 1 2170178"/>
                <a:gd name="f289" fmla="*/ f226 1 2514948"/>
                <a:gd name="f290" fmla="*/ f227 1 2170178"/>
                <a:gd name="f291" fmla="*/ f228 1 2514948"/>
                <a:gd name="f292" fmla="*/ f229 1 2170178"/>
                <a:gd name="f293" fmla="*/ f230 1 2514948"/>
                <a:gd name="f294" fmla="*/ f231 1 2170178"/>
                <a:gd name="f295" fmla="*/ f232 1 2514948"/>
                <a:gd name="f296" fmla="*/ f233 1 2170178"/>
                <a:gd name="f297" fmla="*/ f234 1 2514948"/>
                <a:gd name="f298" fmla="*/ f235 1 2170178"/>
                <a:gd name="f299" fmla="*/ f165 1 f172"/>
                <a:gd name="f300" fmla="*/ f166 1 f172"/>
                <a:gd name="f301" fmla="*/ f165 1 f173"/>
                <a:gd name="f302" fmla="*/ f167 1 f173"/>
                <a:gd name="f303" fmla="*/ f237 1 f172"/>
                <a:gd name="f304" fmla="*/ f238 1 f173"/>
                <a:gd name="f305" fmla="*/ f239 1 f172"/>
                <a:gd name="f306" fmla="*/ f240 1 f172"/>
                <a:gd name="f307" fmla="*/ f241 1 f173"/>
                <a:gd name="f308" fmla="*/ f242 1 f172"/>
                <a:gd name="f309" fmla="*/ f243 1 f173"/>
                <a:gd name="f310" fmla="*/ f244 1 f172"/>
                <a:gd name="f311" fmla="*/ f245 1 f173"/>
                <a:gd name="f312" fmla="*/ f246 1 f172"/>
                <a:gd name="f313" fmla="*/ f247 1 f173"/>
                <a:gd name="f314" fmla="*/ f248 1 f172"/>
                <a:gd name="f315" fmla="*/ f249 1 f173"/>
                <a:gd name="f316" fmla="*/ f250 1 f172"/>
                <a:gd name="f317" fmla="*/ f251 1 f173"/>
                <a:gd name="f318" fmla="*/ f252 1 f172"/>
                <a:gd name="f319" fmla="*/ f253 1 f173"/>
                <a:gd name="f320" fmla="*/ f254 1 f172"/>
                <a:gd name="f321" fmla="*/ f255 1 f173"/>
                <a:gd name="f322" fmla="*/ f256 1 f172"/>
                <a:gd name="f323" fmla="*/ f257 1 f173"/>
                <a:gd name="f324" fmla="*/ f258 1 f172"/>
                <a:gd name="f325" fmla="*/ f259 1 f173"/>
                <a:gd name="f326" fmla="*/ f260 1 f172"/>
                <a:gd name="f327" fmla="*/ f261 1 f173"/>
                <a:gd name="f328" fmla="*/ f262 1 f172"/>
                <a:gd name="f329" fmla="*/ f263 1 f173"/>
                <a:gd name="f330" fmla="*/ f264 1 f173"/>
                <a:gd name="f331" fmla="*/ f265 1 f172"/>
                <a:gd name="f332" fmla="*/ f266 1 f173"/>
                <a:gd name="f333" fmla="*/ f267 1 f172"/>
                <a:gd name="f334" fmla="*/ f268 1 f173"/>
                <a:gd name="f335" fmla="*/ f269 1 f172"/>
                <a:gd name="f336" fmla="*/ f270 1 f173"/>
                <a:gd name="f337" fmla="*/ f271 1 f172"/>
                <a:gd name="f338" fmla="*/ f272 1 f173"/>
                <a:gd name="f339" fmla="*/ f273 1 f172"/>
                <a:gd name="f340" fmla="*/ f274 1 f173"/>
                <a:gd name="f341" fmla="*/ f275 1 f172"/>
                <a:gd name="f342" fmla="*/ f276 1 f173"/>
                <a:gd name="f343" fmla="*/ f277 1 f172"/>
                <a:gd name="f344" fmla="*/ f278 1 f173"/>
                <a:gd name="f345" fmla="*/ f279 1 f172"/>
                <a:gd name="f346" fmla="*/ f280 1 f173"/>
                <a:gd name="f347" fmla="*/ f281 1 f172"/>
                <a:gd name="f348" fmla="*/ f282 1 f173"/>
                <a:gd name="f349" fmla="*/ f283 1 f172"/>
                <a:gd name="f350" fmla="*/ f284 1 f173"/>
                <a:gd name="f351" fmla="*/ f285 1 f172"/>
                <a:gd name="f352" fmla="*/ f286 1 f173"/>
                <a:gd name="f353" fmla="*/ f287 1 f172"/>
                <a:gd name="f354" fmla="*/ f288 1 f173"/>
                <a:gd name="f355" fmla="*/ f289 1 f172"/>
                <a:gd name="f356" fmla="*/ f290 1 f173"/>
                <a:gd name="f357" fmla="*/ f291 1 f172"/>
                <a:gd name="f358" fmla="*/ f292 1 f173"/>
                <a:gd name="f359" fmla="*/ f293 1 f172"/>
                <a:gd name="f360" fmla="*/ f294 1 f173"/>
                <a:gd name="f361" fmla="*/ f295 1 f172"/>
                <a:gd name="f362" fmla="*/ f296 1 f173"/>
                <a:gd name="f363" fmla="*/ f297 1 f172"/>
                <a:gd name="f364" fmla="*/ f298 1 f173"/>
                <a:gd name="f365" fmla="*/ f299 f163 1"/>
                <a:gd name="f366" fmla="*/ f300 f163 1"/>
                <a:gd name="f367" fmla="*/ f302 f164 1"/>
                <a:gd name="f368" fmla="*/ f301 f164 1"/>
                <a:gd name="f369" fmla="*/ f303 f163 1"/>
                <a:gd name="f370" fmla="*/ f304 f164 1"/>
                <a:gd name="f371" fmla="*/ f305 f163 1"/>
                <a:gd name="f372" fmla="*/ f306 f163 1"/>
                <a:gd name="f373" fmla="*/ f307 f164 1"/>
                <a:gd name="f374" fmla="*/ f308 f163 1"/>
                <a:gd name="f375" fmla="*/ f309 f164 1"/>
                <a:gd name="f376" fmla="*/ f310 f163 1"/>
                <a:gd name="f377" fmla="*/ f311 f164 1"/>
                <a:gd name="f378" fmla="*/ f312 f163 1"/>
                <a:gd name="f379" fmla="*/ f313 f164 1"/>
                <a:gd name="f380" fmla="*/ f314 f163 1"/>
                <a:gd name="f381" fmla="*/ f315 f164 1"/>
                <a:gd name="f382" fmla="*/ f316 f163 1"/>
                <a:gd name="f383" fmla="*/ f317 f164 1"/>
                <a:gd name="f384" fmla="*/ f318 f163 1"/>
                <a:gd name="f385" fmla="*/ f319 f164 1"/>
                <a:gd name="f386" fmla="*/ f320 f163 1"/>
                <a:gd name="f387" fmla="*/ f321 f164 1"/>
                <a:gd name="f388" fmla="*/ f322 f163 1"/>
                <a:gd name="f389" fmla="*/ f323 f164 1"/>
                <a:gd name="f390" fmla="*/ f324 f163 1"/>
                <a:gd name="f391" fmla="*/ f325 f164 1"/>
                <a:gd name="f392" fmla="*/ f326 f163 1"/>
                <a:gd name="f393" fmla="*/ f327 f164 1"/>
                <a:gd name="f394" fmla="*/ f328 f163 1"/>
                <a:gd name="f395" fmla="*/ f329 f164 1"/>
                <a:gd name="f396" fmla="*/ f330 f164 1"/>
                <a:gd name="f397" fmla="*/ f331 f163 1"/>
                <a:gd name="f398" fmla="*/ f332 f164 1"/>
                <a:gd name="f399" fmla="*/ f333 f163 1"/>
                <a:gd name="f400" fmla="*/ f334 f164 1"/>
                <a:gd name="f401" fmla="*/ f335 f163 1"/>
                <a:gd name="f402" fmla="*/ f336 f164 1"/>
                <a:gd name="f403" fmla="*/ f337 f163 1"/>
                <a:gd name="f404" fmla="*/ f338 f164 1"/>
                <a:gd name="f405" fmla="*/ f339 f163 1"/>
                <a:gd name="f406" fmla="*/ f340 f164 1"/>
                <a:gd name="f407" fmla="*/ f341 f163 1"/>
                <a:gd name="f408" fmla="*/ f342 f164 1"/>
                <a:gd name="f409" fmla="*/ f343 f163 1"/>
                <a:gd name="f410" fmla="*/ f344 f164 1"/>
                <a:gd name="f411" fmla="*/ f345 f163 1"/>
                <a:gd name="f412" fmla="*/ f346 f164 1"/>
                <a:gd name="f413" fmla="*/ f347 f163 1"/>
                <a:gd name="f414" fmla="*/ f348 f164 1"/>
                <a:gd name="f415" fmla="*/ f349 f163 1"/>
                <a:gd name="f416" fmla="*/ f350 f164 1"/>
                <a:gd name="f417" fmla="*/ f351 f163 1"/>
                <a:gd name="f418" fmla="*/ f352 f164 1"/>
                <a:gd name="f419" fmla="*/ f353 f163 1"/>
                <a:gd name="f420" fmla="*/ f354 f164 1"/>
                <a:gd name="f421" fmla="*/ f355 f163 1"/>
                <a:gd name="f422" fmla="*/ f356 f164 1"/>
                <a:gd name="f423" fmla="*/ f357 f163 1"/>
                <a:gd name="f424" fmla="*/ f358 f164 1"/>
                <a:gd name="f425" fmla="*/ f359 f163 1"/>
                <a:gd name="f426" fmla="*/ f360 f164 1"/>
                <a:gd name="f427" fmla="*/ f361 f163 1"/>
                <a:gd name="f428" fmla="*/ f362 f164 1"/>
                <a:gd name="f429" fmla="*/ f363 f163 1"/>
                <a:gd name="f430" fmla="*/ f364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6">
                  <a:pos x="f369" y="f370"/>
                </a:cxn>
                <a:cxn ang="f236">
                  <a:pos x="f371" y="f370"/>
                </a:cxn>
                <a:cxn ang="f236">
                  <a:pos x="f372" y="f373"/>
                </a:cxn>
                <a:cxn ang="f236">
                  <a:pos x="f374" y="f375"/>
                </a:cxn>
                <a:cxn ang="f236">
                  <a:pos x="f376" y="f377"/>
                </a:cxn>
                <a:cxn ang="f236">
                  <a:pos x="f378" y="f379"/>
                </a:cxn>
                <a:cxn ang="f236">
                  <a:pos x="f380" y="f381"/>
                </a:cxn>
                <a:cxn ang="f236">
                  <a:pos x="f382" y="f383"/>
                </a:cxn>
                <a:cxn ang="f236">
                  <a:pos x="f384" y="f385"/>
                </a:cxn>
                <a:cxn ang="f236">
                  <a:pos x="f386" y="f387"/>
                </a:cxn>
                <a:cxn ang="f236">
                  <a:pos x="f388" y="f389"/>
                </a:cxn>
                <a:cxn ang="f236">
                  <a:pos x="f390" y="f391"/>
                </a:cxn>
                <a:cxn ang="f236">
                  <a:pos x="f392" y="f393"/>
                </a:cxn>
                <a:cxn ang="f236">
                  <a:pos x="f394" y="f395"/>
                </a:cxn>
                <a:cxn ang="f236">
                  <a:pos x="f394" y="f396"/>
                </a:cxn>
                <a:cxn ang="f236">
                  <a:pos x="f397" y="f398"/>
                </a:cxn>
                <a:cxn ang="f236">
                  <a:pos x="f399" y="f400"/>
                </a:cxn>
                <a:cxn ang="f236">
                  <a:pos x="f401" y="f402"/>
                </a:cxn>
                <a:cxn ang="f236">
                  <a:pos x="f403" y="f404"/>
                </a:cxn>
                <a:cxn ang="f236">
                  <a:pos x="f405" y="f406"/>
                </a:cxn>
                <a:cxn ang="f236">
                  <a:pos x="f407" y="f408"/>
                </a:cxn>
                <a:cxn ang="f236">
                  <a:pos x="f409" y="f410"/>
                </a:cxn>
                <a:cxn ang="f236">
                  <a:pos x="f411" y="f412"/>
                </a:cxn>
                <a:cxn ang="f236">
                  <a:pos x="f413" y="f414"/>
                </a:cxn>
                <a:cxn ang="f236">
                  <a:pos x="f415" y="f416"/>
                </a:cxn>
                <a:cxn ang="f236">
                  <a:pos x="f417" y="f418"/>
                </a:cxn>
                <a:cxn ang="f236">
                  <a:pos x="f419" y="f420"/>
                </a:cxn>
                <a:cxn ang="f236">
                  <a:pos x="f421" y="f422"/>
                </a:cxn>
                <a:cxn ang="f236">
                  <a:pos x="f423" y="f424"/>
                </a:cxn>
                <a:cxn ang="f236">
                  <a:pos x="f425" y="f426"/>
                </a:cxn>
                <a:cxn ang="f236">
                  <a:pos x="f427" y="f428"/>
                </a:cxn>
                <a:cxn ang="f236">
                  <a:pos x="f429" y="f430"/>
                </a:cxn>
              </a:cxnLst>
              <a:rect l="f365" t="f368" r="f366" b="f367"/>
              <a:pathLst>
                <a:path w="2514948" h="2170178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5" y="f7"/>
                  </a:lnTo>
                  <a:lnTo>
                    <a:pt x="f5" y="f71"/>
                  </a:lnTo>
                  <a:lnTo>
                    <a:pt x="f72" y="f73"/>
                  </a:ln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lnTo>
                    <a:pt x="f148" y="f149"/>
                  </a:ln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37">
              <a:extLst>
                <a:ext uri="{FF2B5EF4-FFF2-40B4-BE49-F238E27FC236}">
                  <a16:creationId xmlns:a16="http://schemas.microsoft.com/office/drawing/2014/main" id="{F1F5ACA5-3D69-398E-BE25-774FD6E655DE}"/>
                </a:ext>
              </a:extLst>
            </p:cNvPr>
            <p:cNvSpPr/>
            <p:nvPr/>
          </p:nvSpPr>
          <p:spPr>
            <a:xfrm rot="16199987" flipH="1">
              <a:off x="-282197" y="272587"/>
              <a:ext cx="2493065" cy="19478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3062"/>
                <a:gd name="f7" fmla="val 1947896"/>
                <a:gd name="f8" fmla="val 1896911"/>
                <a:gd name="f9" fmla="val 2435315"/>
                <a:gd name="f10" fmla="val 178165"/>
                <a:gd name="f11" fmla="val 2088122"/>
                <a:gd name="f12" fmla="val 1071812"/>
                <a:gd name="f13" fmla="val 1129732"/>
                <a:gd name="f14" fmla="val 1758033"/>
                <a:gd name="f15" fmla="val 93066"/>
                <a:gd name="f16" fmla="val 1935859"/>
                <a:gd name="f17" fmla="val 1404756"/>
                <a:gd name="f18" fmla="val 17392"/>
                <a:gd name="f19" fmla="val 1402364"/>
                <a:gd name="f20" fmla="val 167719"/>
                <a:gd name="f21" fmla="val 1375030"/>
                <a:gd name="f22" fmla="val 318070"/>
                <a:gd name="f23" fmla="val 1334398"/>
                <a:gd name="f24" fmla="val 464249"/>
                <a:gd name="f25" fmla="val 1281208"/>
                <a:gd name="f26" fmla="val 753480"/>
                <a:gd name="f27" fmla="val 1176081"/>
                <a:gd name="f28" fmla="val 1028869"/>
                <a:gd name="f29" fmla="val 1021346"/>
                <a:gd name="f30" fmla="val 1260556"/>
                <a:gd name="f31" fmla="val 833835"/>
                <a:gd name="f32" fmla="val 1491960"/>
                <a:gd name="f33" fmla="val 646594"/>
                <a:gd name="f34" fmla="val 1681177"/>
                <a:gd name="f35" fmla="val 425056"/>
                <a:gd name="f36" fmla="val 1807924"/>
                <a:gd name="f37" fmla="val 193222"/>
                <a:gd name="f38" fmla="val 1832328"/>
                <a:gd name="f39" fmla="val 148578"/>
                <a:gd name="f40" fmla="val 1854477"/>
                <a:gd name="f41" fmla="val 103599"/>
                <a:gd name="f42" fmla="val 1874357"/>
                <a:gd name="f43" fmla="val 58333"/>
                <a:gd name="f44" fmla="+- 0 0 -90"/>
                <a:gd name="f45" fmla="*/ f3 1 2493062"/>
                <a:gd name="f46" fmla="*/ f4 1 194789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3062"/>
                <a:gd name="f55" fmla="*/ f51 1 1947896"/>
                <a:gd name="f56" fmla="*/ 1896911 f52 1"/>
                <a:gd name="f57" fmla="*/ 0 f51 1"/>
                <a:gd name="f58" fmla="*/ 2493062 f52 1"/>
                <a:gd name="f59" fmla="*/ 2435315 f52 1"/>
                <a:gd name="f60" fmla="*/ 178165 f51 1"/>
                <a:gd name="f61" fmla="*/ 93066 f52 1"/>
                <a:gd name="f62" fmla="*/ 1935859 f51 1"/>
                <a:gd name="f63" fmla="*/ 0 f52 1"/>
                <a:gd name="f64" fmla="*/ 1947896 f51 1"/>
                <a:gd name="f65" fmla="*/ 1404756 f51 1"/>
                <a:gd name="f66" fmla="*/ 17392 f52 1"/>
                <a:gd name="f67" fmla="*/ 1402364 f51 1"/>
                <a:gd name="f68" fmla="*/ 464249 f52 1"/>
                <a:gd name="f69" fmla="*/ 1281208 f51 1"/>
                <a:gd name="f70" fmla="*/ 1260556 f52 1"/>
                <a:gd name="f71" fmla="*/ 833835 f51 1"/>
                <a:gd name="f72" fmla="*/ 1807924 f52 1"/>
                <a:gd name="f73" fmla="*/ 193222 f51 1"/>
                <a:gd name="f74" fmla="*/ 1874357 f52 1"/>
                <a:gd name="f75" fmla="*/ 58333 f51 1"/>
                <a:gd name="f76" fmla="+- f53 0 f1"/>
                <a:gd name="f77" fmla="*/ f56 1 2493062"/>
                <a:gd name="f78" fmla="*/ f57 1 1947896"/>
                <a:gd name="f79" fmla="*/ f58 1 2493062"/>
                <a:gd name="f80" fmla="*/ f59 1 2493062"/>
                <a:gd name="f81" fmla="*/ f60 1 1947896"/>
                <a:gd name="f82" fmla="*/ f61 1 2493062"/>
                <a:gd name="f83" fmla="*/ f62 1 1947896"/>
                <a:gd name="f84" fmla="*/ f63 1 2493062"/>
                <a:gd name="f85" fmla="*/ f64 1 1947896"/>
                <a:gd name="f86" fmla="*/ f65 1 1947896"/>
                <a:gd name="f87" fmla="*/ f66 1 2493062"/>
                <a:gd name="f88" fmla="*/ f67 1 1947896"/>
                <a:gd name="f89" fmla="*/ f68 1 2493062"/>
                <a:gd name="f90" fmla="*/ f69 1 1947896"/>
                <a:gd name="f91" fmla="*/ f70 1 2493062"/>
                <a:gd name="f92" fmla="*/ f71 1 1947896"/>
                <a:gd name="f93" fmla="*/ f72 1 2493062"/>
                <a:gd name="f94" fmla="*/ f73 1 1947896"/>
                <a:gd name="f95" fmla="*/ f74 1 2493062"/>
                <a:gd name="f96" fmla="*/ f75 1 1947896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3062" h="1947896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8B0C8C90-2317-CA2C-AAE8-601035356AB0}"/>
                </a:ext>
              </a:extLst>
            </p:cNvPr>
            <p:cNvSpPr/>
            <p:nvPr/>
          </p:nvSpPr>
          <p:spPr>
            <a:xfrm rot="16199987" flipH="1">
              <a:off x="-269652" y="264192"/>
              <a:ext cx="2501085" cy="1972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1089"/>
                <a:gd name="f7" fmla="val 1972702"/>
                <a:gd name="f8" fmla="val 2318728"/>
                <a:gd name="f9" fmla="val 2453909"/>
                <a:gd name="f10" fmla="val 167837"/>
                <a:gd name="f11" fmla="val 2427555"/>
                <a:gd name="f12" fmla="val 244153"/>
                <a:gd name="f13" fmla="val 2396627"/>
                <a:gd name="f14" fmla="val 319103"/>
                <a:gd name="f15" fmla="val 2361125"/>
                <a:gd name="f16" fmla="val 392084"/>
                <a:gd name="f17" fmla="val 2218453"/>
                <a:gd name="f18" fmla="val 684005"/>
                <a:gd name="f19" fmla="val 2011698"/>
                <a:gd name="f20" fmla="val 945211"/>
                <a:gd name="f21" fmla="val 1768255"/>
                <a:gd name="f22" fmla="val 1167644"/>
                <a:gd name="f23" fmla="val 1646250"/>
                <a:gd name="f24" fmla="val 1278860"/>
                <a:gd name="f25" fmla="val 1514385"/>
                <a:gd name="f26" fmla="val 1380316"/>
                <a:gd name="f27" fmla="val 1375125"/>
                <a:gd name="f28" fmla="val 1471474"/>
                <a:gd name="f29" fmla="val 1235677"/>
                <a:gd name="f30" fmla="val 1562542"/>
                <a:gd name="f31" fmla="val 1088928"/>
                <a:gd name="f32" fmla="val 1643672"/>
                <a:gd name="f33" fmla="val 935735"/>
                <a:gd name="f34" fmla="val 1712713"/>
                <a:gd name="f35" fmla="val 705659"/>
                <a:gd name="f36" fmla="val 1815533"/>
                <a:gd name="f37" fmla="val 462359"/>
                <a:gd name="f38" fmla="val 1892212"/>
                <a:gd name="f39" fmla="val 212353"/>
                <a:gd name="f40" fmla="val 1940294"/>
                <a:gd name="f41" fmla="val 1732181"/>
                <a:gd name="f42" fmla="val 161195"/>
                <a:gd name="f43" fmla="val 1706590"/>
                <a:gd name="f44" fmla="val 237638"/>
                <a:gd name="f45" fmla="val 1691378"/>
                <a:gd name="f46" fmla="val 313477"/>
                <a:gd name="f47" fmla="val 1673222"/>
                <a:gd name="f48" fmla="val 388463"/>
                <a:gd name="f49" fmla="val 1652268"/>
                <a:gd name="f50" fmla="val 538529"/>
                <a:gd name="f51" fmla="val 1610539"/>
                <a:gd name="f52" fmla="val 684898"/>
                <a:gd name="f53" fmla="val 1556543"/>
                <a:gd name="f54" fmla="val 826716"/>
                <a:gd name="f55" fmla="val 1493950"/>
                <a:gd name="f56" fmla="val 1111207"/>
                <a:gd name="f57" fmla="val 1370107"/>
                <a:gd name="f58" fmla="val 1376832"/>
                <a:gd name="f59" fmla="val 1205881"/>
                <a:gd name="f60" fmla="val 1609847"/>
                <a:gd name="f61" fmla="val 1007535"/>
                <a:gd name="f62" fmla="val 1725975"/>
                <a:gd name="f63" fmla="val 908049"/>
                <a:gd name="f64" fmla="val 1833571"/>
                <a:gd name="f65" fmla="val 799519"/>
                <a:gd name="f66" fmla="val 1929982"/>
                <a:gd name="f67" fmla="val 682930"/>
                <a:gd name="f68" fmla="val 2026581"/>
                <a:gd name="f69" fmla="val 566520"/>
                <a:gd name="f70" fmla="val 2111806"/>
                <a:gd name="f71" fmla="val 441692"/>
                <a:gd name="f72" fmla="val 2183093"/>
                <a:gd name="f73" fmla="val 310149"/>
                <a:gd name="f74" fmla="val 2218738"/>
                <a:gd name="f75" fmla="val 244422"/>
                <a:gd name="f76" fmla="val 2251396"/>
                <a:gd name="f77" fmla="val 177150"/>
                <a:gd name="f78" fmla="val 2280286"/>
                <a:gd name="f79" fmla="val 108435"/>
                <a:gd name="f80" fmla="+- 0 0 -90"/>
                <a:gd name="f81" fmla="*/ f3 1 2501089"/>
                <a:gd name="f82" fmla="*/ f4 1 1972702"/>
                <a:gd name="f83" fmla="val f5"/>
                <a:gd name="f84" fmla="val f6"/>
                <a:gd name="f85" fmla="val f7"/>
                <a:gd name="f86" fmla="*/ f80 f0 1"/>
                <a:gd name="f87" fmla="+- f85 0 f83"/>
                <a:gd name="f88" fmla="+- f84 0 f83"/>
                <a:gd name="f89" fmla="*/ f86 1 f2"/>
                <a:gd name="f90" fmla="*/ f88 1 2501089"/>
                <a:gd name="f91" fmla="*/ f87 1 1972702"/>
                <a:gd name="f92" fmla="*/ 2318728 f88 1"/>
                <a:gd name="f93" fmla="*/ 0 f87 1"/>
                <a:gd name="f94" fmla="*/ 2501089 f88 1"/>
                <a:gd name="f95" fmla="*/ 2453909 f88 1"/>
                <a:gd name="f96" fmla="*/ 167837 f87 1"/>
                <a:gd name="f97" fmla="*/ 2361125 f88 1"/>
                <a:gd name="f98" fmla="*/ 392084 f87 1"/>
                <a:gd name="f99" fmla="*/ 1768255 f88 1"/>
                <a:gd name="f100" fmla="*/ 1167644 f87 1"/>
                <a:gd name="f101" fmla="*/ 1375125 f88 1"/>
                <a:gd name="f102" fmla="*/ 1471474 f87 1"/>
                <a:gd name="f103" fmla="*/ 935735 f88 1"/>
                <a:gd name="f104" fmla="*/ 1712713 f87 1"/>
                <a:gd name="f105" fmla="*/ 212353 f88 1"/>
                <a:gd name="f106" fmla="*/ 1940294 f87 1"/>
                <a:gd name="f107" fmla="*/ 0 f88 1"/>
                <a:gd name="f108" fmla="*/ 1972702 f87 1"/>
                <a:gd name="f109" fmla="*/ 1732181 f87 1"/>
                <a:gd name="f110" fmla="*/ 161195 f88 1"/>
                <a:gd name="f111" fmla="*/ 1706590 f87 1"/>
                <a:gd name="f112" fmla="*/ 388463 f88 1"/>
                <a:gd name="f113" fmla="*/ 1652268 f87 1"/>
                <a:gd name="f114" fmla="*/ 826716 f88 1"/>
                <a:gd name="f115" fmla="*/ 1493950 f87 1"/>
                <a:gd name="f116" fmla="*/ 1609847 f88 1"/>
                <a:gd name="f117" fmla="*/ 1007535 f87 1"/>
                <a:gd name="f118" fmla="*/ 1929982 f88 1"/>
                <a:gd name="f119" fmla="*/ 682930 f87 1"/>
                <a:gd name="f120" fmla="*/ 2183093 f88 1"/>
                <a:gd name="f121" fmla="*/ 310149 f87 1"/>
                <a:gd name="f122" fmla="*/ 2280286 f88 1"/>
                <a:gd name="f123" fmla="*/ 108435 f87 1"/>
                <a:gd name="f124" fmla="+- f89 0 f1"/>
                <a:gd name="f125" fmla="*/ f92 1 2501089"/>
                <a:gd name="f126" fmla="*/ f93 1 1972702"/>
                <a:gd name="f127" fmla="*/ f94 1 2501089"/>
                <a:gd name="f128" fmla="*/ f95 1 2501089"/>
                <a:gd name="f129" fmla="*/ f96 1 1972702"/>
                <a:gd name="f130" fmla="*/ f97 1 2501089"/>
                <a:gd name="f131" fmla="*/ f98 1 1972702"/>
                <a:gd name="f132" fmla="*/ f99 1 2501089"/>
                <a:gd name="f133" fmla="*/ f100 1 1972702"/>
                <a:gd name="f134" fmla="*/ f101 1 2501089"/>
                <a:gd name="f135" fmla="*/ f102 1 1972702"/>
                <a:gd name="f136" fmla="*/ f103 1 2501089"/>
                <a:gd name="f137" fmla="*/ f104 1 1972702"/>
                <a:gd name="f138" fmla="*/ f105 1 2501089"/>
                <a:gd name="f139" fmla="*/ f106 1 1972702"/>
                <a:gd name="f140" fmla="*/ f107 1 2501089"/>
                <a:gd name="f141" fmla="*/ f108 1 1972702"/>
                <a:gd name="f142" fmla="*/ f109 1 1972702"/>
                <a:gd name="f143" fmla="*/ f110 1 2501089"/>
                <a:gd name="f144" fmla="*/ f111 1 1972702"/>
                <a:gd name="f145" fmla="*/ f112 1 2501089"/>
                <a:gd name="f146" fmla="*/ f113 1 1972702"/>
                <a:gd name="f147" fmla="*/ f114 1 2501089"/>
                <a:gd name="f148" fmla="*/ f115 1 1972702"/>
                <a:gd name="f149" fmla="*/ f116 1 2501089"/>
                <a:gd name="f150" fmla="*/ f117 1 1972702"/>
                <a:gd name="f151" fmla="*/ f118 1 2501089"/>
                <a:gd name="f152" fmla="*/ f119 1 1972702"/>
                <a:gd name="f153" fmla="*/ f120 1 2501089"/>
                <a:gd name="f154" fmla="*/ f121 1 1972702"/>
                <a:gd name="f155" fmla="*/ f122 1 2501089"/>
                <a:gd name="f156" fmla="*/ f123 1 1972702"/>
                <a:gd name="f157" fmla="*/ f83 1 f90"/>
                <a:gd name="f158" fmla="*/ f84 1 f90"/>
                <a:gd name="f159" fmla="*/ f83 1 f91"/>
                <a:gd name="f160" fmla="*/ f85 1 f91"/>
                <a:gd name="f161" fmla="*/ f125 1 f90"/>
                <a:gd name="f162" fmla="*/ f126 1 f91"/>
                <a:gd name="f163" fmla="*/ f127 1 f90"/>
                <a:gd name="f164" fmla="*/ f128 1 f90"/>
                <a:gd name="f165" fmla="*/ f129 1 f91"/>
                <a:gd name="f166" fmla="*/ f130 1 f90"/>
                <a:gd name="f167" fmla="*/ f131 1 f91"/>
                <a:gd name="f168" fmla="*/ f132 1 f90"/>
                <a:gd name="f169" fmla="*/ f133 1 f91"/>
                <a:gd name="f170" fmla="*/ f134 1 f90"/>
                <a:gd name="f171" fmla="*/ f135 1 f91"/>
                <a:gd name="f172" fmla="*/ f136 1 f90"/>
                <a:gd name="f173" fmla="*/ f137 1 f91"/>
                <a:gd name="f174" fmla="*/ f138 1 f90"/>
                <a:gd name="f175" fmla="*/ f139 1 f91"/>
                <a:gd name="f176" fmla="*/ f140 1 f90"/>
                <a:gd name="f177" fmla="*/ f141 1 f91"/>
                <a:gd name="f178" fmla="*/ f142 1 f91"/>
                <a:gd name="f179" fmla="*/ f143 1 f90"/>
                <a:gd name="f180" fmla="*/ f144 1 f91"/>
                <a:gd name="f181" fmla="*/ f145 1 f90"/>
                <a:gd name="f182" fmla="*/ f146 1 f91"/>
                <a:gd name="f183" fmla="*/ f147 1 f90"/>
                <a:gd name="f184" fmla="*/ f148 1 f91"/>
                <a:gd name="f185" fmla="*/ f149 1 f90"/>
                <a:gd name="f186" fmla="*/ f150 1 f91"/>
                <a:gd name="f187" fmla="*/ f151 1 f90"/>
                <a:gd name="f188" fmla="*/ f152 1 f91"/>
                <a:gd name="f189" fmla="*/ f153 1 f90"/>
                <a:gd name="f190" fmla="*/ f154 1 f91"/>
                <a:gd name="f191" fmla="*/ f155 1 f90"/>
                <a:gd name="f192" fmla="*/ f156 1 f91"/>
                <a:gd name="f193" fmla="*/ f157 f81 1"/>
                <a:gd name="f194" fmla="*/ f158 f81 1"/>
                <a:gd name="f195" fmla="*/ f160 f82 1"/>
                <a:gd name="f196" fmla="*/ f159 f82 1"/>
                <a:gd name="f197" fmla="*/ f161 f81 1"/>
                <a:gd name="f198" fmla="*/ f162 f82 1"/>
                <a:gd name="f199" fmla="*/ f163 f81 1"/>
                <a:gd name="f200" fmla="*/ f164 f81 1"/>
                <a:gd name="f201" fmla="*/ f165 f82 1"/>
                <a:gd name="f202" fmla="*/ f166 f81 1"/>
                <a:gd name="f203" fmla="*/ f167 f82 1"/>
                <a:gd name="f204" fmla="*/ f168 f81 1"/>
                <a:gd name="f205" fmla="*/ f169 f82 1"/>
                <a:gd name="f206" fmla="*/ f170 f81 1"/>
                <a:gd name="f207" fmla="*/ f171 f82 1"/>
                <a:gd name="f208" fmla="*/ f172 f81 1"/>
                <a:gd name="f209" fmla="*/ f173 f82 1"/>
                <a:gd name="f210" fmla="*/ f174 f81 1"/>
                <a:gd name="f211" fmla="*/ f175 f82 1"/>
                <a:gd name="f212" fmla="*/ f176 f81 1"/>
                <a:gd name="f213" fmla="*/ f177 f82 1"/>
                <a:gd name="f214" fmla="*/ f178 f82 1"/>
                <a:gd name="f215" fmla="*/ f179 f81 1"/>
                <a:gd name="f216" fmla="*/ f180 f82 1"/>
                <a:gd name="f217" fmla="*/ f181 f81 1"/>
                <a:gd name="f218" fmla="*/ f182 f82 1"/>
                <a:gd name="f219" fmla="*/ f183 f81 1"/>
                <a:gd name="f220" fmla="*/ f184 f82 1"/>
                <a:gd name="f221" fmla="*/ f185 f81 1"/>
                <a:gd name="f222" fmla="*/ f186 f82 1"/>
                <a:gd name="f223" fmla="*/ f187 f81 1"/>
                <a:gd name="f224" fmla="*/ f188 f82 1"/>
                <a:gd name="f225" fmla="*/ f189 f81 1"/>
                <a:gd name="f226" fmla="*/ f190 f82 1"/>
                <a:gd name="f227" fmla="*/ f191 f81 1"/>
                <a:gd name="f228" fmla="*/ f192 f8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4">
                  <a:pos x="f197" y="f198"/>
                </a:cxn>
                <a:cxn ang="f124">
                  <a:pos x="f199" y="f198"/>
                </a:cxn>
                <a:cxn ang="f124">
                  <a:pos x="f200" y="f201"/>
                </a:cxn>
                <a:cxn ang="f124">
                  <a:pos x="f202" y="f203"/>
                </a:cxn>
                <a:cxn ang="f124">
                  <a:pos x="f204" y="f205"/>
                </a:cxn>
                <a:cxn ang="f124">
                  <a:pos x="f206" y="f207"/>
                </a:cxn>
                <a:cxn ang="f124">
                  <a:pos x="f208" y="f209"/>
                </a:cxn>
                <a:cxn ang="f124">
                  <a:pos x="f210" y="f211"/>
                </a:cxn>
                <a:cxn ang="f124">
                  <a:pos x="f212" y="f213"/>
                </a:cxn>
                <a:cxn ang="f124">
                  <a:pos x="f212" y="f214"/>
                </a:cxn>
                <a:cxn ang="f124">
                  <a:pos x="f215" y="f216"/>
                </a:cxn>
                <a:cxn ang="f124">
                  <a:pos x="f217" y="f218"/>
                </a:cxn>
                <a:cxn ang="f124">
                  <a:pos x="f219" y="f220"/>
                </a:cxn>
                <a:cxn ang="f124">
                  <a:pos x="f221" y="f222"/>
                </a:cxn>
                <a:cxn ang="f124">
                  <a:pos x="f223" y="f224"/>
                </a:cxn>
                <a:cxn ang="f124">
                  <a:pos x="f225" y="f226"/>
                </a:cxn>
                <a:cxn ang="f124">
                  <a:pos x="f227" y="f228"/>
                </a:cxn>
              </a:cxnLst>
              <a:rect l="f193" t="f196" r="f194" b="f195"/>
              <a:pathLst>
                <a:path w="2501089" h="1972702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7"/>
                  </a:lnTo>
                  <a:lnTo>
                    <a:pt x="f5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39">
              <a:extLst>
                <a:ext uri="{FF2B5EF4-FFF2-40B4-BE49-F238E27FC236}">
                  <a16:creationId xmlns:a16="http://schemas.microsoft.com/office/drawing/2014/main" id="{55CBE01B-48A8-9D4B-E4C0-50F142B22817}"/>
                </a:ext>
              </a:extLst>
            </p:cNvPr>
            <p:cNvSpPr/>
            <p:nvPr/>
          </p:nvSpPr>
          <p:spPr>
            <a:xfrm rot="16199987" flipH="1">
              <a:off x="-279185" y="274328"/>
              <a:ext cx="2491109" cy="19436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105"/>
                <a:gd name="f7" fmla="val 1943661"/>
                <a:gd name="f8" fmla="val 1995408"/>
                <a:gd name="f9" fmla="val 2434705"/>
                <a:gd name="f10" fmla="val 174009"/>
                <a:gd name="f11" fmla="val 2087512"/>
                <a:gd name="f12" fmla="val 1067655"/>
                <a:gd name="f13" fmla="val 1129122"/>
                <a:gd name="f14" fmla="val 1753877"/>
                <a:gd name="f15" fmla="val 92457"/>
                <a:gd name="f16" fmla="val 1931703"/>
                <a:gd name="f17" fmla="val 1491489"/>
                <a:gd name="f18" fmla="val 34107"/>
                <a:gd name="f19" fmla="val 1486836"/>
                <a:gd name="f20" fmla="val 189055"/>
                <a:gd name="f21" fmla="val 1458696"/>
                <a:gd name="f22" fmla="val 343908"/>
                <a:gd name="f23" fmla="val 1416565"/>
                <a:gd name="f24" fmla="val 497577"/>
                <a:gd name="f25" fmla="val 1360598"/>
                <a:gd name="f26" fmla="val 796856"/>
                <a:gd name="f27" fmla="val 1251889"/>
                <a:gd name="f28" fmla="val 1081725"/>
                <a:gd name="f29" fmla="val 1091781"/>
                <a:gd name="f30" fmla="val 1321566"/>
                <a:gd name="f31" fmla="val 897645"/>
                <a:gd name="f32" fmla="val 1565577"/>
                <a:gd name="f33" fmla="val 700195"/>
                <a:gd name="f34" fmla="val 1757355"/>
                <a:gd name="f35" fmla="val 475523"/>
                <a:gd name="f36" fmla="val 1891495"/>
                <a:gd name="f37" fmla="val 230078"/>
                <a:gd name="f38" fmla="val 1917197"/>
                <a:gd name="f39" fmla="val 183033"/>
                <a:gd name="f40" fmla="val 1940526"/>
                <a:gd name="f41" fmla="val 135619"/>
                <a:gd name="f42" fmla="val 1961469"/>
                <a:gd name="f43" fmla="val 87885"/>
                <a:gd name="f44" fmla="+- 0 0 -90"/>
                <a:gd name="f45" fmla="*/ f3 1 2491105"/>
                <a:gd name="f46" fmla="*/ f4 1 1943661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1105"/>
                <a:gd name="f55" fmla="*/ f51 1 1943661"/>
                <a:gd name="f56" fmla="*/ 1995408 f52 1"/>
                <a:gd name="f57" fmla="*/ 0 f51 1"/>
                <a:gd name="f58" fmla="*/ 2491105 f52 1"/>
                <a:gd name="f59" fmla="*/ 2434705 f52 1"/>
                <a:gd name="f60" fmla="*/ 174009 f51 1"/>
                <a:gd name="f61" fmla="*/ 92457 f52 1"/>
                <a:gd name="f62" fmla="*/ 1931703 f51 1"/>
                <a:gd name="f63" fmla="*/ 0 f52 1"/>
                <a:gd name="f64" fmla="*/ 1943661 f51 1"/>
                <a:gd name="f65" fmla="*/ 1491489 f51 1"/>
                <a:gd name="f66" fmla="*/ 34107 f52 1"/>
                <a:gd name="f67" fmla="*/ 1486836 f51 1"/>
                <a:gd name="f68" fmla="*/ 497577 f52 1"/>
                <a:gd name="f69" fmla="*/ 1360598 f51 1"/>
                <a:gd name="f70" fmla="*/ 1321566 f52 1"/>
                <a:gd name="f71" fmla="*/ 897645 f51 1"/>
                <a:gd name="f72" fmla="*/ 1891495 f52 1"/>
                <a:gd name="f73" fmla="*/ 230078 f51 1"/>
                <a:gd name="f74" fmla="*/ 1961469 f52 1"/>
                <a:gd name="f75" fmla="*/ 87885 f51 1"/>
                <a:gd name="f76" fmla="+- f53 0 f1"/>
                <a:gd name="f77" fmla="*/ f56 1 2491105"/>
                <a:gd name="f78" fmla="*/ f57 1 1943661"/>
                <a:gd name="f79" fmla="*/ f58 1 2491105"/>
                <a:gd name="f80" fmla="*/ f59 1 2491105"/>
                <a:gd name="f81" fmla="*/ f60 1 1943661"/>
                <a:gd name="f82" fmla="*/ f61 1 2491105"/>
                <a:gd name="f83" fmla="*/ f62 1 1943661"/>
                <a:gd name="f84" fmla="*/ f63 1 2491105"/>
                <a:gd name="f85" fmla="*/ f64 1 1943661"/>
                <a:gd name="f86" fmla="*/ f65 1 1943661"/>
                <a:gd name="f87" fmla="*/ f66 1 2491105"/>
                <a:gd name="f88" fmla="*/ f67 1 1943661"/>
                <a:gd name="f89" fmla="*/ f68 1 2491105"/>
                <a:gd name="f90" fmla="*/ f69 1 1943661"/>
                <a:gd name="f91" fmla="*/ f70 1 2491105"/>
                <a:gd name="f92" fmla="*/ f71 1 1943661"/>
                <a:gd name="f93" fmla="*/ f72 1 2491105"/>
                <a:gd name="f94" fmla="*/ f73 1 1943661"/>
                <a:gd name="f95" fmla="*/ f74 1 2491105"/>
                <a:gd name="f96" fmla="*/ f75 1 1943661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1105" h="1943661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2" name="Imagem 2" descr="Logotipo&#10;&#10;Descrição gerada automaticamente">
            <a:extLst>
              <a:ext uri="{FF2B5EF4-FFF2-40B4-BE49-F238E27FC236}">
                <a16:creationId xmlns:a16="http://schemas.microsoft.com/office/drawing/2014/main" id="{A4564E53-D4CF-1F0C-D4D7-04E7BB06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04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5F63DE7-C650-2AC3-B1E2-898F648A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83" y="1464469"/>
            <a:ext cx="753532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8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7">
            <a:extLst>
              <a:ext uri="{FF2B5EF4-FFF2-40B4-BE49-F238E27FC236}">
                <a16:creationId xmlns:a16="http://schemas.microsoft.com/office/drawing/2014/main" id="{82B79DEA-81A6-CA86-BF8D-624C5D285522}"/>
              </a:ext>
            </a:extLst>
          </p:cNvPr>
          <p:cNvSpPr>
            <a:spLocks noMove="1" noResize="1"/>
          </p:cNvSpPr>
          <p:nvPr/>
        </p:nvSpPr>
        <p:spPr>
          <a:xfrm rot="16200004">
            <a:off x="800110" y="1491341"/>
            <a:ext cx="3333746" cy="3499107"/>
          </a:xfrm>
          <a:custGeom>
            <a:avLst>
              <a:gd name="f0" fmla="val 14789"/>
              <a:gd name="f1" fmla="val 5004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0 f13 1"/>
              <a:gd name="f24" fmla="*/ 0 f12 1"/>
              <a:gd name="f25" fmla="*/ f16 1 f4"/>
              <a:gd name="f26" fmla="*/ 21600 f12 1"/>
              <a:gd name="f27" fmla="*/ f17 1 f4"/>
              <a:gd name="f28" fmla="+- 21600 0 f19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23" r="f30" b="f37"/>
            <a:pathLst>
              <a:path w="21600" h="21600">
                <a:moveTo>
                  <a:pt x="f18" y="f7"/>
                </a:moveTo>
                <a:lnTo>
                  <a:pt x="f18" y="f19"/>
                </a:lnTo>
                <a:lnTo>
                  <a:pt x="f7" y="f19"/>
                </a:lnTo>
                <a:lnTo>
                  <a:pt x="f9" y="f8"/>
                </a:lnTo>
                <a:lnTo>
                  <a:pt x="f8" y="f19"/>
                </a:lnTo>
                <a:lnTo>
                  <a:pt x="f20" y="f19"/>
                </a:lnTo>
                <a:lnTo>
                  <a:pt x="f20" y="f7"/>
                </a:lnTo>
                <a:close/>
              </a:path>
            </a:pathLst>
          </a:cu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1D9FEBD9-1F5F-4EF3-315C-4F7228B7C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7" y="2476675"/>
            <a:ext cx="2628899" cy="2547253"/>
          </a:xfrm>
        </p:spPr>
        <p:txBody>
          <a:bodyPr anchorCtr="1"/>
          <a:lstStyle/>
          <a:p>
            <a:pPr lvl="0" algn="ctr"/>
            <a:r>
              <a:rPr lang="en-US" sz="3600" dirty="0" err="1">
                <a:solidFill>
                  <a:srgbClr val="FFFFFF"/>
                </a:solidFill>
              </a:rPr>
              <a:t>Diagrama</a:t>
            </a:r>
            <a:r>
              <a:rPr lang="en-US" sz="3600" dirty="0">
                <a:solidFill>
                  <a:srgbClr val="FFFFFF"/>
                </a:solidFill>
              </a:rPr>
              <a:t> de </a:t>
            </a:r>
            <a:r>
              <a:rPr lang="en-US" sz="3600" dirty="0" err="1">
                <a:solidFill>
                  <a:srgbClr val="FFFFFF"/>
                </a:solidFill>
              </a:rPr>
              <a:t>Classe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9C7C58-AF80-EE22-D7DA-28755870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39" y="868574"/>
            <a:ext cx="7136063" cy="5474416"/>
          </a:xfrm>
          <a:prstGeom prst="rect">
            <a:avLst/>
          </a:prstGeom>
        </p:spPr>
      </p:pic>
      <p:pic>
        <p:nvPicPr>
          <p:cNvPr id="10" name="Imagem 2" descr="Logotipo&#10;&#10;Descrição gerada automaticamente">
            <a:extLst>
              <a:ext uri="{FF2B5EF4-FFF2-40B4-BE49-F238E27FC236}">
                <a16:creationId xmlns:a16="http://schemas.microsoft.com/office/drawing/2014/main" id="{17C854D5-E030-89B2-ED47-866D8EF9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2" descr="Logotipo&#10;&#10;Descrição gerada automaticamente">
            <a:extLst>
              <a:ext uri="{FF2B5EF4-FFF2-40B4-BE49-F238E27FC236}">
                <a16:creationId xmlns:a16="http://schemas.microsoft.com/office/drawing/2014/main" id="{B8B35A9A-1B22-04FC-0D58-4479FAD6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82DF4E2-F9EA-F5AF-111C-60FC74E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-6"/>
            <a:ext cx="10515600" cy="1325559"/>
          </a:xfrm>
        </p:spPr>
        <p:txBody>
          <a:bodyPr>
            <a:normAutofit/>
          </a:bodyPr>
          <a:lstStyle/>
          <a:p>
            <a:r>
              <a:rPr lang="pt-BR" sz="2400" dirty="0"/>
              <a:t>Diagrama de Sequência -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C9F1F0-A804-2F06-DA56-A80245E3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7" y="1023602"/>
            <a:ext cx="912187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5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2" descr="Logotipo&#10;&#10;Descrição gerada automaticamente">
            <a:extLst>
              <a:ext uri="{FF2B5EF4-FFF2-40B4-BE49-F238E27FC236}">
                <a16:creationId xmlns:a16="http://schemas.microsoft.com/office/drawing/2014/main" id="{B8B35A9A-1B22-04FC-0D58-4479FAD6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82DF4E2-F9EA-F5AF-111C-60FC74E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-6"/>
            <a:ext cx="10515600" cy="1325559"/>
          </a:xfrm>
        </p:spPr>
        <p:txBody>
          <a:bodyPr>
            <a:normAutofit/>
          </a:bodyPr>
          <a:lstStyle/>
          <a:p>
            <a:r>
              <a:rPr lang="pt-BR" sz="2400" dirty="0"/>
              <a:t>Diagrama de Sequência - Produção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E5CC862-AFDE-964B-C1CF-9F4AF361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961053"/>
            <a:ext cx="9299154" cy="5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2" descr="Logotipo&#10;&#10;Descrição gerada automaticamente">
            <a:extLst>
              <a:ext uri="{FF2B5EF4-FFF2-40B4-BE49-F238E27FC236}">
                <a16:creationId xmlns:a16="http://schemas.microsoft.com/office/drawing/2014/main" id="{B8B35A9A-1B22-04FC-0D58-4479FAD6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82DF4E2-F9EA-F5AF-111C-60FC74E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-6"/>
            <a:ext cx="10515600" cy="1325559"/>
          </a:xfrm>
        </p:spPr>
        <p:txBody>
          <a:bodyPr>
            <a:normAutofit/>
          </a:bodyPr>
          <a:lstStyle/>
          <a:p>
            <a:r>
              <a:rPr lang="pt-BR" sz="2400"/>
              <a:t>Diagrama de Sequência - Cliente</a:t>
            </a:r>
            <a:endParaRPr lang="pt-BR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EF2420B-D40F-8489-8B99-9199CE69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24" y="825716"/>
            <a:ext cx="9263816" cy="60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2" descr="Logotipo&#10;&#10;Descrição gerada automaticamente">
            <a:extLst>
              <a:ext uri="{FF2B5EF4-FFF2-40B4-BE49-F238E27FC236}">
                <a16:creationId xmlns:a16="http://schemas.microsoft.com/office/drawing/2014/main" id="{B8B35A9A-1B22-04FC-0D58-4479FAD6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82DF4E2-F9EA-F5AF-111C-60FC74E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-6"/>
            <a:ext cx="10515600" cy="1325559"/>
          </a:xfrm>
        </p:spPr>
        <p:txBody>
          <a:bodyPr>
            <a:normAutofit/>
          </a:bodyPr>
          <a:lstStyle/>
          <a:p>
            <a:r>
              <a:rPr lang="pt-BR" sz="2400" dirty="0"/>
              <a:t>Diagrama de Sequência - Fornecedores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71F1F-6BE4-867F-F744-170215B4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79" y="825716"/>
            <a:ext cx="9264294" cy="60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3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2" descr="Logotipo&#10;&#10;Descrição gerada automaticamente">
            <a:extLst>
              <a:ext uri="{FF2B5EF4-FFF2-40B4-BE49-F238E27FC236}">
                <a16:creationId xmlns:a16="http://schemas.microsoft.com/office/drawing/2014/main" id="{B8B35A9A-1B22-04FC-0D58-4479FAD6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82DF4E2-F9EA-F5AF-111C-60FC74E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-6"/>
            <a:ext cx="10515600" cy="1325559"/>
          </a:xfrm>
        </p:spPr>
        <p:txBody>
          <a:bodyPr>
            <a:normAutofit/>
          </a:bodyPr>
          <a:lstStyle/>
          <a:p>
            <a:r>
              <a:rPr lang="pt-BR" sz="2400" dirty="0"/>
              <a:t>Diagrama de Sequência - Tarefas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0F84C-DD0A-E5FE-0C05-6038DBEB0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86" y="825716"/>
            <a:ext cx="8859030" cy="60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55EE52-A5CE-430E-3095-C18C5D01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Fazenda Urbana Terras Mil</a:t>
            </a:r>
          </a:p>
        </p:txBody>
      </p:sp>
      <p:pic>
        <p:nvPicPr>
          <p:cNvPr id="12" name="Imagem 11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9110C89-8A78-D598-ACD2-AA3CDCA9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0" y="557189"/>
            <a:ext cx="5576808" cy="55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0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E1A7B-18EA-F3BB-22CD-850E9406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0CA8D-C381-EF42-DA81-0580C631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rgbClr val="4D5156"/>
                </a:solidFill>
              </a:rPr>
              <a:t>	</a:t>
            </a:r>
            <a:r>
              <a:rPr lang="pt-BR" sz="2800" dirty="0">
                <a:solidFill>
                  <a:srgbClr val="4D5156"/>
                </a:solidFill>
              </a:rPr>
              <a:t>CRUD </a:t>
            </a:r>
            <a:r>
              <a:rPr lang="pt-BR" sz="2800" dirty="0">
                <a:solidFill>
                  <a:srgbClr val="040C28"/>
                </a:solidFill>
              </a:rPr>
              <a:t>é o acrônimo para </a:t>
            </a:r>
            <a:r>
              <a:rPr lang="pt-BR" sz="2800" dirty="0" err="1">
                <a:solidFill>
                  <a:srgbClr val="040C28"/>
                </a:solidFill>
              </a:rPr>
              <a:t>Create</a:t>
            </a:r>
            <a:r>
              <a:rPr lang="pt-BR" sz="2800" dirty="0">
                <a:solidFill>
                  <a:srgbClr val="040C28"/>
                </a:solidFill>
              </a:rPr>
              <a:t> (criar), </a:t>
            </a:r>
            <a:r>
              <a:rPr lang="pt-BR" sz="2800" dirty="0" err="1">
                <a:solidFill>
                  <a:srgbClr val="040C28"/>
                </a:solidFill>
              </a:rPr>
              <a:t>Read</a:t>
            </a:r>
            <a:r>
              <a:rPr lang="pt-BR" sz="2800" dirty="0">
                <a:solidFill>
                  <a:srgbClr val="040C28"/>
                </a:solidFill>
              </a:rPr>
              <a:t> (ler), Update (atualizar) e Delete (apagar)</a:t>
            </a:r>
            <a:r>
              <a:rPr lang="pt-BR" sz="2800" dirty="0">
                <a:solidFill>
                  <a:srgbClr val="4D5156"/>
                </a:solidFill>
              </a:rPr>
              <a:t>. Com essa explicação, já dá para intuir que o CRUD é uma sequência de funções de um sistema que trabalha com banco de dados, seja ele na sua máquina ou na nuvem.</a:t>
            </a:r>
            <a:br>
              <a:rPr lang="pt-BR" sz="2800" dirty="0">
                <a:solidFill>
                  <a:srgbClr val="4D5156"/>
                </a:solidFill>
              </a:rPr>
            </a:br>
            <a:br>
              <a:rPr lang="pt-BR" sz="2800" dirty="0">
                <a:solidFill>
                  <a:srgbClr val="4D5156"/>
                </a:solidFill>
              </a:rPr>
            </a:br>
            <a:endParaRPr lang="pt-BR" dirty="0"/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24712E89-8B1B-72D1-3B76-446A5BBA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9733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1F3E5-0E83-3094-D926-F96DB9F0FF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009530" y="18257"/>
            <a:ext cx="5646198" cy="1325559"/>
          </a:xfrm>
        </p:spPr>
        <p:txBody>
          <a:bodyPr>
            <a:noAutofit/>
          </a:bodyPr>
          <a:lstStyle/>
          <a:p>
            <a:pPr lvl="0"/>
            <a:r>
              <a:rPr lang="pt-BR" sz="3200" dirty="0"/>
              <a:t>                                        </a:t>
            </a:r>
            <a:r>
              <a:rPr lang="pt-BR" sz="3200" dirty="0" err="1"/>
              <a:t>Crud</a:t>
            </a:r>
            <a:r>
              <a:rPr lang="pt-BR" sz="3200" dirty="0"/>
              <a:t> – cliente</a:t>
            </a: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pic>
        <p:nvPicPr>
          <p:cNvPr id="3" name="Espaço Reservado para Conteúdo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D1390B3-7682-FE62-3E97-C09312D2C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537" y="1825627"/>
            <a:ext cx="8552913" cy="4351336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24252F07-1846-67F4-AE22-C6FA4312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5">
            <a:extLst>
              <a:ext uri="{FF2B5EF4-FFF2-40B4-BE49-F238E27FC236}">
                <a16:creationId xmlns:a16="http://schemas.microsoft.com/office/drawing/2014/main" id="{E5F6075B-EB3E-FF44-C3A4-0725FC894F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5" y="-6"/>
            <a:ext cx="3254403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Fornecedor</a:t>
            </a:r>
            <a:endParaRPr lang="en-US" sz="3200" dirty="0"/>
          </a:p>
        </p:txBody>
      </p:sp>
      <p:pic>
        <p:nvPicPr>
          <p:cNvPr id="3" name="Espaço Reservado para Conteúdo 7" descr="Texto&#10;&#10;Descrição gerada automaticamente">
            <a:extLst>
              <a:ext uri="{FF2B5EF4-FFF2-40B4-BE49-F238E27FC236}">
                <a16:creationId xmlns:a16="http://schemas.microsoft.com/office/drawing/2014/main" id="{88E8F9B0-E4BB-6D7D-EB7F-AE8DFC5E8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140" y="1825627"/>
            <a:ext cx="8839724" cy="4351336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B3A3EB0D-E146-5296-2F04-39EA1D37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1531D-F6C8-B5D2-E60C-7CEAC8D9A0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"/>
            <a:ext cx="3352057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- </a:t>
            </a:r>
            <a:r>
              <a:rPr lang="pt-BR" sz="3200" dirty="0" err="1"/>
              <a:t>Funcionario</a:t>
            </a:r>
            <a:endParaRPr lang="pt-BR" sz="3200" dirty="0"/>
          </a:p>
        </p:txBody>
      </p:sp>
      <p:pic>
        <p:nvPicPr>
          <p:cNvPr id="3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90013C48-4DF0-EF07-B993-C81C1B1A9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46" y="2282031"/>
            <a:ext cx="9867903" cy="3438528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16D3B6BD-613C-6DCE-3D44-41DC3A2E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F947F-3B38-1407-EAC7-02646A396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5" y="18257"/>
            <a:ext cx="4328601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Gerente produção</a:t>
            </a: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73F9A23E-D4A2-A657-5964-797167FAA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601" y="1825627"/>
            <a:ext cx="8530794" cy="4351336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2B33FAD7-6DAA-53E8-0AF1-4EA6C2B7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0F5A7-14A7-138A-4F84-A8552854C1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5" y="18257"/>
            <a:ext cx="4763607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Cliente Programa 01</a:t>
            </a:r>
          </a:p>
        </p:txBody>
      </p:sp>
      <p:pic>
        <p:nvPicPr>
          <p:cNvPr id="3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A635A63-9EF8-FFC6-B486-5372468F6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073" y="998375"/>
            <a:ext cx="7959013" cy="5178587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2B66B827-82CE-5EBD-E30C-8B42C5D5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675C0-1B22-8B2E-CB35-5A81ED295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"/>
            <a:ext cx="4674830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Cliente programa 02</a:t>
            </a: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0D28D687-2B6B-01FD-39A9-B0E3A9828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47" y="825717"/>
            <a:ext cx="8164286" cy="5351246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07107C5D-5BD8-EFD1-5EEA-44537E8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7E18E-B961-D0B0-CAC9-4AE50C677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4736974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Cliente programa 03</a:t>
            </a: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C2615F14-BF8D-B6E7-0D16-BD360AC83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3" y="825717"/>
            <a:ext cx="8238930" cy="5351246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779B1011-6A61-68E5-648D-A8CCE83B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44E12-A27A-10A4-E139-750DA38B5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4745851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 - Cliente programa 04</a:t>
            </a: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3420F4C7-82A4-6CFB-037D-1DAE4A28F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23" y="1074198"/>
            <a:ext cx="8460419" cy="5102765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483BE969-B3ED-87BE-E24F-4863BBFF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9ED81-0105-81E8-1B93-E590EC6C1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5" y="-6"/>
            <a:ext cx="4694850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Cliente programa 05</a:t>
            </a: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2DA2E913-68DA-8B34-793D-8788D8EFB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30" y="986117"/>
            <a:ext cx="8646010" cy="5190845"/>
          </a:xfrm>
        </p:spPr>
      </p:pic>
      <p:pic>
        <p:nvPicPr>
          <p:cNvPr id="5" name="Imagem 2" descr="Logotipo&#10;&#10;Descrição gerada automaticamente">
            <a:extLst>
              <a:ext uri="{FF2B5EF4-FFF2-40B4-BE49-F238E27FC236}">
                <a16:creationId xmlns:a16="http://schemas.microsoft.com/office/drawing/2014/main" id="{056D4813-D45B-C94D-D4F8-C49EC000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34C0E5E-E77C-7450-A7FB-B2DAB3054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637762"/>
            <a:ext cx="3168340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Regras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Negócio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2A2B7A9-1E6B-4755-58A7-BF60DA0B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732" y="850052"/>
            <a:ext cx="6390623" cy="561979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 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Hierarquia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Necessário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identificação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distinga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funcionários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padrão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funcionários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escolha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dentro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Tarefas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É de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grande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interesse um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possibilite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funcionários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verificar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tarefas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pendentes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concluídas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possuem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possibilitar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gerentes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criem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tarefas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novas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Fornecedor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Um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visualização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fornecedores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essencial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organização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dentro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facilidade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fornecedor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faça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negócio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conosco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É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função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indicando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status da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dados do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possibilidade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edição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arquivamento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Produção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produção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fazenda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urbana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Terras Mil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possuir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calendário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informando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estimativa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colheita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produção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disponíveis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fazenda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urbana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frutas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hortaliças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etc.). 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produção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feita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tendo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 o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histórico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algum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Imagem 2" descr="Logotipo&#10;&#10;Descrição gerada automaticamente">
            <a:extLst>
              <a:ext uri="{FF2B5EF4-FFF2-40B4-BE49-F238E27FC236}">
                <a16:creationId xmlns:a16="http://schemas.microsoft.com/office/drawing/2014/main" id="{B6770C04-39AD-AB3F-8CF6-6181418B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54" y="0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01954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C0E8F-10D5-969F-4A2D-295ABD8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12344-7CA8-118A-D415-946C7272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3200" dirty="0">
                <a:solidFill>
                  <a:srgbClr val="4D5156"/>
                </a:solidFill>
              </a:rPr>
              <a:t>	</a:t>
            </a:r>
            <a:r>
              <a:rPr lang="pt-BR" sz="2800" dirty="0">
                <a:solidFill>
                  <a:srgbClr val="4D5156"/>
                </a:solidFill>
              </a:rPr>
              <a:t>Um banco de dados </a:t>
            </a:r>
            <a:r>
              <a:rPr lang="pt-BR" sz="2800" dirty="0">
                <a:solidFill>
                  <a:srgbClr val="040C28"/>
                </a:solidFill>
              </a:rPr>
              <a:t>é uma coleção organizada de informações - ou dados - estruturadas, normalmente armazenadas eletronicamente em um sistema de computador</a:t>
            </a:r>
            <a:r>
              <a:rPr lang="pt-BR" sz="2800" dirty="0">
                <a:solidFill>
                  <a:srgbClr val="4D5156"/>
                </a:solidFill>
              </a:rPr>
              <a:t>. Um banco de dados é geralmente controlado por um sistema de gerenciamento de banco de dados (DBMS).</a:t>
            </a:r>
            <a:br>
              <a:rPr lang="pt-BR" sz="2800" dirty="0"/>
            </a:br>
            <a:br>
              <a:rPr lang="pt-BR" sz="3200" dirty="0"/>
            </a:br>
            <a:br>
              <a:rPr lang="pt-BR" sz="2800" dirty="0">
                <a:solidFill>
                  <a:srgbClr val="4D5156"/>
                </a:solidFill>
              </a:rPr>
            </a:br>
            <a:endParaRPr lang="pt-BR" dirty="0"/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F6CBB51A-2B5A-75FA-83B7-0189FD8B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40560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C2BA7-F050-D71D-2950-255DA67A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76646" cy="1325559"/>
          </a:xfrm>
        </p:spPr>
        <p:txBody>
          <a:bodyPr/>
          <a:lstStyle/>
          <a:p>
            <a:r>
              <a:rPr lang="pt-BR" dirty="0"/>
              <a:t>MER</a:t>
            </a:r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8C33A7BD-187F-9007-ACA5-6B7E41E4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08D481-1B09-25EA-EC9A-552D3B76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3" y="825717"/>
            <a:ext cx="7125694" cy="46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98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C2BA7-F050-D71D-2950-255DA67A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0"/>
            <a:ext cx="1576646" cy="653143"/>
          </a:xfrm>
        </p:spPr>
        <p:txBody>
          <a:bodyPr>
            <a:normAutofit fontScale="90000"/>
          </a:bodyPr>
          <a:lstStyle/>
          <a:p>
            <a:r>
              <a:rPr lang="pt-BR" dirty="0"/>
              <a:t>DER</a:t>
            </a:r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8C33A7BD-187F-9007-ACA5-6B7E41E4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C96B56-BBEC-581F-B019-C1584D22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44"/>
            <a:ext cx="12192000" cy="62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42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E8B6-4A74-18BF-10E8-802774BC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42524" cy="1325559"/>
          </a:xfrm>
        </p:spPr>
        <p:txBody>
          <a:bodyPr/>
          <a:lstStyle/>
          <a:p>
            <a:r>
              <a:rPr lang="pt-BR" dirty="0"/>
              <a:t>SQL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D0B0FCE8-B722-0DD1-B7CF-BEC61119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62" y="1325559"/>
            <a:ext cx="28765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1">
            <a:extLst>
              <a:ext uri="{FF2B5EF4-FFF2-40B4-BE49-F238E27FC236}">
                <a16:creationId xmlns:a16="http://schemas.microsoft.com/office/drawing/2014/main" id="{37E17175-7401-D973-110E-EA4EB914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11" y="1325559"/>
            <a:ext cx="20288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Imagem 1">
            <a:extLst>
              <a:ext uri="{FF2B5EF4-FFF2-40B4-BE49-F238E27FC236}">
                <a16:creationId xmlns:a16="http://schemas.microsoft.com/office/drawing/2014/main" id="{50CE2C91-D68B-C5ED-5D63-10217481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84" y="1325559"/>
            <a:ext cx="23050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agem 1">
            <a:extLst>
              <a:ext uri="{FF2B5EF4-FFF2-40B4-BE49-F238E27FC236}">
                <a16:creationId xmlns:a16="http://schemas.microsoft.com/office/drawing/2014/main" id="{91DAB19D-1B09-680A-262D-2D78F6502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457" y="1325559"/>
            <a:ext cx="18764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Imagem 1">
            <a:extLst>
              <a:ext uri="{FF2B5EF4-FFF2-40B4-BE49-F238E27FC236}">
                <a16:creationId xmlns:a16="http://schemas.microsoft.com/office/drawing/2014/main" id="{C70B7F4E-4203-9562-C84A-C6598785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84" y="3608392"/>
            <a:ext cx="26003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2" descr="Logotipo&#10;&#10;Descrição gerada automaticamente">
            <a:extLst>
              <a:ext uri="{FF2B5EF4-FFF2-40B4-BE49-F238E27FC236}">
                <a16:creationId xmlns:a16="http://schemas.microsoft.com/office/drawing/2014/main" id="{F5CB46A8-5803-DEF3-658B-6C69DD826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44528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E8B6-4A74-18BF-10E8-802774BC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42524" cy="1325559"/>
          </a:xfrm>
        </p:spPr>
        <p:txBody>
          <a:bodyPr/>
          <a:lstStyle/>
          <a:p>
            <a:r>
              <a:rPr lang="pt-BR" dirty="0"/>
              <a:t>SQL</a:t>
            </a:r>
          </a:p>
        </p:txBody>
      </p:sp>
      <p:pic>
        <p:nvPicPr>
          <p:cNvPr id="18" name="Imagem 2" descr="Logotipo&#10;&#10;Descrição gerada automaticamente">
            <a:extLst>
              <a:ext uri="{FF2B5EF4-FFF2-40B4-BE49-F238E27FC236}">
                <a16:creationId xmlns:a16="http://schemas.microsoft.com/office/drawing/2014/main" id="{F5CB46A8-5803-DEF3-658B-6C69DD82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50" name="Imagem 1">
            <a:extLst>
              <a:ext uri="{FF2B5EF4-FFF2-40B4-BE49-F238E27FC236}">
                <a16:creationId xmlns:a16="http://schemas.microsoft.com/office/drawing/2014/main" id="{07A41ACF-41EF-0F02-1153-FFFF731B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16" y="1325559"/>
            <a:ext cx="10125531" cy="44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031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E8B6-4A74-18BF-10E8-802774BC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42524" cy="1325559"/>
          </a:xfrm>
        </p:spPr>
        <p:txBody>
          <a:bodyPr/>
          <a:lstStyle/>
          <a:p>
            <a:r>
              <a:rPr lang="pt-BR" dirty="0"/>
              <a:t>SQL</a:t>
            </a:r>
          </a:p>
        </p:txBody>
      </p:sp>
      <p:pic>
        <p:nvPicPr>
          <p:cNvPr id="18" name="Imagem 2" descr="Logotipo&#10;&#10;Descrição gerada automaticamente">
            <a:extLst>
              <a:ext uri="{FF2B5EF4-FFF2-40B4-BE49-F238E27FC236}">
                <a16:creationId xmlns:a16="http://schemas.microsoft.com/office/drawing/2014/main" id="{F5CB46A8-5803-DEF3-658B-6C69DD82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74" name="Imagem 1">
            <a:extLst>
              <a:ext uri="{FF2B5EF4-FFF2-40B4-BE49-F238E27FC236}">
                <a16:creationId xmlns:a16="http://schemas.microsoft.com/office/drawing/2014/main" id="{975796ED-B101-99C7-C824-9C9B323B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5" y="1324878"/>
            <a:ext cx="8347736" cy="418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71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1DFE4-E904-8869-96A8-2785FC2E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47188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Dicionário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Dados</a:t>
            </a:r>
          </a:p>
        </p:txBody>
      </p:sp>
      <p:pic>
        <p:nvPicPr>
          <p:cNvPr id="4101" name="Imagem 1">
            <a:extLst>
              <a:ext uri="{FF2B5EF4-FFF2-40B4-BE49-F238E27FC236}">
                <a16:creationId xmlns:a16="http://schemas.microsoft.com/office/drawing/2014/main" id="{AA08FE0C-4894-3409-F9D3-F2974D77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39" y="1110536"/>
            <a:ext cx="3792797" cy="21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Imagem 1">
            <a:extLst>
              <a:ext uri="{FF2B5EF4-FFF2-40B4-BE49-F238E27FC236}">
                <a16:creationId xmlns:a16="http://schemas.microsoft.com/office/drawing/2014/main" id="{10BC4D14-3A3F-97A7-59FF-45EA6BB6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872" y="1110536"/>
            <a:ext cx="3792797" cy="21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Imagem 1">
            <a:extLst>
              <a:ext uri="{FF2B5EF4-FFF2-40B4-BE49-F238E27FC236}">
                <a16:creationId xmlns:a16="http://schemas.microsoft.com/office/drawing/2014/main" id="{7FC05F43-1E63-A1A1-F97D-B814D8C8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7472" y="1110536"/>
            <a:ext cx="3792797" cy="21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Imagem 1">
            <a:extLst>
              <a:ext uri="{FF2B5EF4-FFF2-40B4-BE49-F238E27FC236}">
                <a16:creationId xmlns:a16="http://schemas.microsoft.com/office/drawing/2014/main" id="{2A5AF611-6EE3-10F0-4A09-72483D7B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40" y="4063630"/>
            <a:ext cx="3792797" cy="21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m 1">
            <a:extLst>
              <a:ext uri="{FF2B5EF4-FFF2-40B4-BE49-F238E27FC236}">
                <a16:creationId xmlns:a16="http://schemas.microsoft.com/office/drawing/2014/main" id="{86D0F768-190A-8DCB-64DE-FAD37613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4063629"/>
            <a:ext cx="3792797" cy="21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Imagem 1">
            <a:extLst>
              <a:ext uri="{FF2B5EF4-FFF2-40B4-BE49-F238E27FC236}">
                <a16:creationId xmlns:a16="http://schemas.microsoft.com/office/drawing/2014/main" id="{F27643F5-A63A-2E37-8054-69606860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4063630"/>
            <a:ext cx="3792797" cy="21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F9017737-542F-63B9-21B4-B2F7B35380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6459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1CF7A-6114-645F-0EA0-8054FCE8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59938" cy="1325559"/>
          </a:xfrm>
        </p:spPr>
        <p:txBody>
          <a:bodyPr/>
          <a:lstStyle/>
          <a:p>
            <a:r>
              <a:rPr lang="pt-BR" dirty="0"/>
              <a:t>Planilha de Testes</a:t>
            </a:r>
          </a:p>
        </p:txBody>
      </p:sp>
      <p:pic>
        <p:nvPicPr>
          <p:cNvPr id="5122" name="Imagem 1">
            <a:extLst>
              <a:ext uri="{FF2B5EF4-FFF2-40B4-BE49-F238E27FC236}">
                <a16:creationId xmlns:a16="http://schemas.microsoft.com/office/drawing/2014/main" id="{02185ACA-1950-230A-9BC4-0D84DDCE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3" y="1487455"/>
            <a:ext cx="10496938" cy="388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782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9C7DF83-5EEA-922D-7DCF-4E0AFD8EF25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55D3D7E-6172-8433-3455-6677C776C88B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32846EF-F205-85D1-3ED3-12412FEF7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672" y="802952"/>
            <a:ext cx="4766328" cy="1454051"/>
          </a:xfrm>
        </p:spPr>
        <p:txBody>
          <a:bodyPr anchorCtr="1"/>
          <a:lstStyle/>
          <a:p>
            <a:pPr lvl="0" algn="ctr"/>
            <a:r>
              <a:rPr lang="de-DE" sz="3600">
                <a:solidFill>
                  <a:srgbClr val="0E2841"/>
                </a:solidFill>
              </a:rPr>
              <a:t>Integrantes</a:t>
            </a:r>
            <a:br>
              <a:rPr lang="de-DE" sz="3600"/>
            </a:br>
            <a:r>
              <a:rPr lang="de-DE" sz="1200">
                <a:solidFill>
                  <a:srgbClr val="0E2841"/>
                </a:solidFill>
              </a:rPr>
              <a:t>Nome e R.A</a:t>
            </a:r>
            <a:br>
              <a:rPr lang="de-DE" sz="1200"/>
            </a:br>
            <a:endParaRPr lang="de-DE" sz="1200">
              <a:solidFill>
                <a:srgbClr val="0E2841"/>
              </a:solidFill>
            </a:endParaRP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A7145136-394B-24CD-66CC-E522D93F5A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4672" y="2421678"/>
            <a:ext cx="4765953" cy="3353479"/>
          </a:xfrm>
        </p:spPr>
        <p:txBody>
          <a:bodyPr/>
          <a:lstStyle/>
          <a:p>
            <a:pPr marL="0" lvl="0" indent="0">
              <a:buNone/>
            </a:pPr>
            <a:endParaRPr lang="pt-BR" sz="1800">
              <a:solidFill>
                <a:srgbClr val="0E2841"/>
              </a:solidFill>
            </a:endParaRPr>
          </a:p>
          <a:p>
            <a:pPr lvl="0"/>
            <a:r>
              <a:rPr lang="pt-BR" sz="1800">
                <a:solidFill>
                  <a:srgbClr val="0E2841"/>
                </a:solidFill>
              </a:rPr>
              <a:t>Carlos Henrique Duarte da Silva (G81BHC5)</a:t>
            </a:r>
          </a:p>
          <a:p>
            <a:pPr lvl="0"/>
            <a:r>
              <a:rPr lang="pt-BR" sz="1800">
                <a:solidFill>
                  <a:srgbClr val="0E2841"/>
                </a:solidFill>
              </a:rPr>
              <a:t>João Gabriel Alves dos Santos (R0167J3)</a:t>
            </a:r>
          </a:p>
          <a:p>
            <a:pPr lvl="0"/>
            <a:r>
              <a:rPr lang="pt-BR" sz="1800">
                <a:solidFill>
                  <a:srgbClr val="0E2841"/>
                </a:solidFill>
              </a:rPr>
              <a:t>Lucas Navimar de Toledo (R009JD0)</a:t>
            </a:r>
          </a:p>
          <a:p>
            <a:pPr lvl="0"/>
            <a:r>
              <a:rPr lang="pt-BR" sz="1800">
                <a:solidFill>
                  <a:srgbClr val="0E2841"/>
                </a:solidFill>
              </a:rPr>
              <a:t>Luis Henrique Vieira Barros (R024768)</a:t>
            </a:r>
          </a:p>
          <a:p>
            <a:pPr lvl="0"/>
            <a:r>
              <a:rPr lang="pt-BR" sz="1800">
                <a:solidFill>
                  <a:srgbClr val="0E2841"/>
                </a:solidFill>
              </a:rPr>
              <a:t>Matheus Guilherme Pacheco Courbassier (R026272)</a:t>
            </a:r>
          </a:p>
          <a:p>
            <a:pPr lvl="0"/>
            <a:r>
              <a:rPr lang="pt-BR" sz="1800">
                <a:solidFill>
                  <a:srgbClr val="0E2841"/>
                </a:solidFill>
              </a:rPr>
              <a:t>Ruan Pablo Galdino Dias Bento (G86JCF-1)</a:t>
            </a: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DE7302BB-57A8-AD3F-8206-ED35CAE4A5DC}"/>
              </a:ext>
            </a:extLst>
          </p:cNvPr>
          <p:cNvGrpSpPr/>
          <p:nvPr/>
        </p:nvGrpSpPr>
        <p:grpSpPr>
          <a:xfrm>
            <a:off x="5818235" y="-16715"/>
            <a:ext cx="6373761" cy="6874715"/>
            <a:chOff x="5818235" y="-16715"/>
            <a:chExt cx="6373761" cy="6874715"/>
          </a:xfrm>
        </p:grpSpPr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B698B3F2-4561-4780-FE1F-24695363FD4A}"/>
                </a:ext>
              </a:extLst>
            </p:cNvPr>
            <p:cNvSpPr/>
            <p:nvPr/>
          </p:nvSpPr>
          <p:spPr>
            <a:xfrm>
              <a:off x="5818235" y="-16715"/>
              <a:ext cx="6373761" cy="68747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73761"/>
                <a:gd name="f7" fmla="val 6874714"/>
                <a:gd name="f8" fmla="val 5771297"/>
                <a:gd name="f9" fmla="val 6247960"/>
                <a:gd name="f10" fmla="val 6235932"/>
                <a:gd name="f11" fmla="val 6361930"/>
                <a:gd name="f12" fmla="val 6143250"/>
                <a:gd name="f13" fmla="val 6437460"/>
                <a:gd name="f14" fmla="val 6051059"/>
                <a:gd name="f15" fmla="val 6512200"/>
                <a:gd name="f16" fmla="val 5960375"/>
                <a:gd name="f17" fmla="val 6587489"/>
                <a:gd name="f18" fmla="val 5822907"/>
                <a:gd name="f19" fmla="val 6701871"/>
                <a:gd name="f20" fmla="val 5776123"/>
                <a:gd name="f21" fmla="val 6740385"/>
                <a:gd name="f22" fmla="val 5729079"/>
                <a:gd name="f23" fmla="val 6778899"/>
                <a:gd name="f24" fmla="val 5681115"/>
                <a:gd name="f25" fmla="val 6816896"/>
                <a:gd name="f26" fmla="val 5604096"/>
                <a:gd name="f27" fmla="val 4878485"/>
                <a:gd name="f28" fmla="val 5006014"/>
                <a:gd name="f29" fmla="val 6800200"/>
                <a:gd name="f30" fmla="val 5054354"/>
                <a:gd name="f31" fmla="val 6770429"/>
                <a:gd name="f32" fmla="val 5102285"/>
                <a:gd name="f33" fmla="val 6739483"/>
                <a:gd name="f34" fmla="val 5149855"/>
                <a:gd name="f35" fmla="val 6707667"/>
                <a:gd name="f36" fmla="val 5244993"/>
                <a:gd name="f37" fmla="val 6643906"/>
                <a:gd name="f38" fmla="val 5338561"/>
                <a:gd name="f39" fmla="val 6576025"/>
                <a:gd name="f40" fmla="val 5431866"/>
                <a:gd name="f41" fmla="val 6506210"/>
                <a:gd name="f42" fmla="val 5478386"/>
                <a:gd name="f43" fmla="val 6471304"/>
                <a:gd name="f44" fmla="val 5524777"/>
                <a:gd name="f45" fmla="val 6435495"/>
                <a:gd name="f46" fmla="val 5571036"/>
                <a:gd name="f47" fmla="val 6399557"/>
                <a:gd name="f48" fmla="val 5711649"/>
                <a:gd name="f49" fmla="val 6288912"/>
                <a:gd name="f50" fmla="val 5902059"/>
                <a:gd name="f51" fmla="val 6140395"/>
                <a:gd name="f52" fmla="val 6093257"/>
                <a:gd name="f53" fmla="val 5998320"/>
                <a:gd name="f54" fmla="val 6276589"/>
                <a:gd name="f55" fmla="val 5852379"/>
                <a:gd name="f56" fmla="val 3975975"/>
                <a:gd name="f57" fmla="val 263"/>
                <a:gd name="f58" fmla="val 4101550"/>
                <a:gd name="f59" fmla="val 1809"/>
                <a:gd name="f60" fmla="val 4226830"/>
                <a:gd name="f61" fmla="val 10149"/>
                <a:gd name="f62" fmla="val 4350473"/>
                <a:gd name="f63" fmla="val 24963"/>
                <a:gd name="f64" fmla="val 4598149"/>
                <a:gd name="f65" fmla="val 54846"/>
                <a:gd name="f66" fmla="val 4842943"/>
                <a:gd name="f67" fmla="val 108687"/>
                <a:gd name="f68" fmla="val 5077909"/>
                <a:gd name="f69" fmla="val 189450"/>
                <a:gd name="f70" fmla="val 5312876"/>
                <a:gd name="f71" fmla="val 269955"/>
                <a:gd name="f72" fmla="val 5537357"/>
                <a:gd name="f73" fmla="val 376867"/>
                <a:gd name="f74" fmla="val 5746507"/>
                <a:gd name="f75" fmla="val 505804"/>
                <a:gd name="f76" fmla="val 5955527"/>
                <a:gd name="f77" fmla="val 634999"/>
                <a:gd name="f78" fmla="val 6148688"/>
                <a:gd name="f79" fmla="val 786864"/>
                <a:gd name="f80" fmla="val 6322456"/>
                <a:gd name="f81" fmla="val 956633"/>
                <a:gd name="f82" fmla="val 1011863"/>
                <a:gd name="f83" fmla="val 1185075"/>
                <a:gd name="f84" fmla="val 6359489"/>
                <a:gd name="f85" fmla="val 1169497"/>
                <a:gd name="f86" fmla="val 6318811"/>
                <a:gd name="f87" fmla="val 1127602"/>
                <a:gd name="f88" fmla="val 6276917"/>
                <a:gd name="f89" fmla="val 1086890"/>
                <a:gd name="f90" fmla="val 6233869"/>
                <a:gd name="f91" fmla="val 1047442"/>
                <a:gd name="f92" fmla="val 6147509"/>
                <a:gd name="f93" fmla="val 968870"/>
                <a:gd name="f94" fmla="val 6056431"/>
                <a:gd name="f95" fmla="val 895448"/>
                <a:gd name="f96" fmla="val 5961423"/>
                <a:gd name="f97" fmla="val 827953"/>
                <a:gd name="f98" fmla="val 5865891"/>
                <a:gd name="f99" fmla="val 761102"/>
                <a:gd name="f100" fmla="val 5766688"/>
                <a:gd name="f101" fmla="val 699403"/>
                <a:gd name="f102" fmla="val 5663555"/>
                <a:gd name="f103" fmla="val 645304"/>
                <a:gd name="f104" fmla="val 5457943"/>
                <a:gd name="f105" fmla="val 535816"/>
                <a:gd name="f106" fmla="val 5238703"/>
                <a:gd name="f107" fmla="val 453894"/>
                <a:gd name="f108" fmla="val 5013827"/>
                <a:gd name="f109" fmla="val 397863"/>
                <a:gd name="f110" fmla="val 4788953"/>
                <a:gd name="f111" fmla="val 341703"/>
                <a:gd name="f112" fmla="val 4558442"/>
                <a:gd name="f113" fmla="val 310917"/>
                <a:gd name="f114" fmla="val 4327409"/>
                <a:gd name="f115" fmla="val 302545"/>
                <a:gd name="f116" fmla="val 4096111"/>
                <a:gd name="f117" fmla="val 293012"/>
                <a:gd name="f118" fmla="val 3867174"/>
                <a:gd name="f119" fmla="val 305893"/>
                <a:gd name="f120" fmla="val 3639939"/>
                <a:gd name="f121" fmla="val 338868"/>
                <a:gd name="f122" fmla="val 3526585"/>
                <a:gd name="f123" fmla="val 355999"/>
                <a:gd name="f124" fmla="val 3413885"/>
                <a:gd name="f125" fmla="val 377254"/>
                <a:gd name="f126" fmla="val 3302495"/>
                <a:gd name="f127" fmla="val 403659"/>
                <a:gd name="f128" fmla="val 3191107"/>
                <a:gd name="f129" fmla="val 430451"/>
                <a:gd name="f130" fmla="val 3080634"/>
                <a:gd name="f131" fmla="val 460978"/>
                <a:gd name="f132" fmla="val 2971604"/>
                <a:gd name="f133" fmla="val 496273"/>
                <a:gd name="f134" fmla="val 2862573"/>
                <a:gd name="f135" fmla="val 531437"/>
                <a:gd name="f136" fmla="val 2754854"/>
                <a:gd name="f137" fmla="val 570852"/>
                <a:gd name="f138" fmla="val 2648706"/>
                <a:gd name="f139" fmla="val 614389"/>
                <a:gd name="f140" fmla="val 2542690"/>
                <a:gd name="f141" fmla="val 658056"/>
                <a:gd name="f142" fmla="val 2438114"/>
                <a:gd name="f143" fmla="val 705714"/>
                <a:gd name="f144" fmla="val 2335374"/>
                <a:gd name="f145" fmla="val 757109"/>
                <a:gd name="f146" fmla="val 2129894"/>
                <a:gd name="f147" fmla="val 859769"/>
                <a:gd name="f148" fmla="val 1931228"/>
                <a:gd name="f149" fmla="val 976855"/>
                <a:gd name="f150" fmla="val 1741342"/>
                <a:gd name="f151" fmla="val 1107725"/>
                <a:gd name="f152" fmla="val 1694035"/>
                <a:gd name="f153" fmla="val 1140571"/>
                <a:gd name="f154" fmla="val 1646858"/>
                <a:gd name="f155" fmla="val 1173933"/>
                <a:gd name="f156" fmla="val 1600861"/>
                <a:gd name="f157" fmla="val 1208710"/>
                <a:gd name="f158" fmla="val 1577535"/>
                <a:gd name="f159" fmla="val 1225713"/>
                <a:gd name="f160" fmla="val 1554732"/>
                <a:gd name="f161" fmla="val 1243361"/>
                <a:gd name="f162" fmla="val 1531799"/>
                <a:gd name="f163" fmla="val 1260879"/>
                <a:gd name="f164" fmla="val 1508735"/>
                <a:gd name="f165" fmla="val 1278267"/>
                <a:gd name="f166" fmla="val 1486064"/>
                <a:gd name="f167" fmla="val 1296171"/>
                <a:gd name="f168" fmla="val 1463655"/>
                <a:gd name="f169" fmla="val 1314333"/>
                <a:gd name="f170" fmla="val 1373627"/>
                <a:gd name="f171" fmla="val 1386853"/>
                <a:gd name="f172" fmla="val 1285564"/>
                <a:gd name="f173" fmla="val 1462077"/>
                <a:gd name="f174" fmla="val 1200777"/>
                <a:gd name="f175" fmla="val 1541166"/>
                <a:gd name="f176" fmla="val 1030810"/>
                <a:gd name="f177" fmla="val 1698827"/>
                <a:gd name="f178" fmla="val 873161"/>
                <a:gd name="f179" fmla="val 1870785"/>
                <a:gd name="f180" fmla="val 731501"/>
                <a:gd name="f181" fmla="val 2055754"/>
                <a:gd name="f182" fmla="val 660734"/>
                <a:gd name="f183" fmla="val 2148239"/>
                <a:gd name="f184" fmla="val 593771"/>
                <a:gd name="f185" fmla="val 2243944"/>
                <a:gd name="f186" fmla="val 531393"/>
                <a:gd name="f187" fmla="val 2342739"/>
                <a:gd name="f188" fmla="val 470063"/>
                <a:gd name="f189" fmla="val 2442050"/>
                <a:gd name="f190" fmla="val 412140"/>
                <a:gd name="f191" fmla="val 2543810"/>
                <a:gd name="f192" fmla="val 361033"/>
                <a:gd name="f193" fmla="val 2649046"/>
                <a:gd name="f194" fmla="val 347798"/>
                <a:gd name="f195" fmla="val 2675194"/>
                <a:gd name="f196" fmla="val 335479"/>
                <a:gd name="f197" fmla="val 2701728"/>
                <a:gd name="f198" fmla="val 323292"/>
                <a:gd name="f199" fmla="val 2728263"/>
                <a:gd name="f200" fmla="val 304945"/>
                <a:gd name="f201" fmla="val 2768193"/>
                <a:gd name="f202" fmla="val 287516"/>
                <a:gd name="f203" fmla="val 2808510"/>
                <a:gd name="f204" fmla="val 276115"/>
                <a:gd name="f205" fmla="val 2835432"/>
                <a:gd name="f206" fmla="val 264583"/>
                <a:gd name="f207" fmla="val 2862352"/>
                <a:gd name="f208" fmla="val 254230"/>
                <a:gd name="f209" fmla="val 2889788"/>
                <a:gd name="f210" fmla="val 243877"/>
                <a:gd name="f211" fmla="val 2917224"/>
                <a:gd name="f212" fmla="val 232477"/>
                <a:gd name="f213" fmla="val 2944274"/>
                <a:gd name="f214" fmla="val 223042"/>
                <a:gd name="f215" fmla="val 2971968"/>
                <a:gd name="f216" fmla="val 182679"/>
                <a:gd name="f217" fmla="val 3081970"/>
                <a:gd name="f218" fmla="val 148475"/>
                <a:gd name="f219" fmla="val 3194291"/>
                <a:gd name="f220" fmla="val 121611"/>
                <a:gd name="f221" fmla="val 3308544"/>
                <a:gd name="f222" fmla="val 67096"/>
                <a:gd name="f223" fmla="val 3536534"/>
                <a:gd name="f224" fmla="val 39183"/>
                <a:gd name="f225" fmla="val 3771224"/>
                <a:gd name="f226" fmla="val 39314"/>
                <a:gd name="f227" fmla="val 4005912"/>
                <a:gd name="f228" fmla="val 39969"/>
                <a:gd name="f229" fmla="val 4122871"/>
                <a:gd name="f230" fmla="val 51109"/>
                <a:gd name="f231" fmla="val 4239571"/>
                <a:gd name="f232" fmla="val 73910"/>
                <a:gd name="f233" fmla="val 4354081"/>
                <a:gd name="f234" fmla="val 97892"/>
                <a:gd name="f235" fmla="val 4468334"/>
                <a:gd name="f236" fmla="val 132619"/>
                <a:gd name="f237" fmla="val 4580140"/>
                <a:gd name="f238" fmla="val 179534"/>
                <a:gd name="f239" fmla="val 4687050"/>
                <a:gd name="f240" fmla="val 190673"/>
                <a:gd name="f241" fmla="val 4713972"/>
                <a:gd name="f242" fmla="val 203647"/>
                <a:gd name="f243" fmla="val 4740249"/>
                <a:gd name="f244" fmla="val 215964"/>
                <a:gd name="f245" fmla="val 4766654"/>
                <a:gd name="f246" fmla="val 229332"/>
                <a:gd name="f247" fmla="val 4792674"/>
                <a:gd name="f248" fmla="val 242043"/>
                <a:gd name="f249" fmla="val 4818950"/>
                <a:gd name="f250" fmla="val 256457"/>
                <a:gd name="f251" fmla="val 4844455"/>
                <a:gd name="f252" fmla="val 283978"/>
                <a:gd name="f253" fmla="val 4895978"/>
                <a:gd name="f254" fmla="val 314642"/>
                <a:gd name="f255" fmla="val 4945956"/>
                <a:gd name="f256" fmla="val 346225"/>
                <a:gd name="f257" fmla="val 4995290"/>
                <a:gd name="f258" fmla="val 377676"/>
                <a:gd name="f259" fmla="val 5044752"/>
                <a:gd name="f260" fmla="val 411355"/>
                <a:gd name="f261" fmla="val 5092926"/>
                <a:gd name="f262" fmla="val 445296"/>
                <a:gd name="f263" fmla="val 5140971"/>
                <a:gd name="f264" fmla="val 479760"/>
                <a:gd name="f265" fmla="val 5188630"/>
                <a:gd name="f266" fmla="val 515537"/>
                <a:gd name="f267" fmla="val 5235645"/>
                <a:gd name="f268" fmla="val 551443"/>
                <a:gd name="f269" fmla="val 5282531"/>
                <a:gd name="f270" fmla="val 623387"/>
                <a:gd name="f271" fmla="val 5376434"/>
                <a:gd name="f272" fmla="val 698608"/>
                <a:gd name="f273" fmla="val 5468402"/>
                <a:gd name="f274" fmla="val 772387"/>
                <a:gd name="f275" fmla="val 5562561"/>
                <a:gd name="f276" fmla="val 809472"/>
                <a:gd name="f277" fmla="val 5609448"/>
                <a:gd name="f278" fmla="val 846428"/>
                <a:gd name="f279" fmla="val 5656719"/>
                <a:gd name="f280" fmla="val 882858"/>
                <a:gd name="f281" fmla="val 5704507"/>
                <a:gd name="f282" fmla="val 919159"/>
                <a:gd name="f283" fmla="val 5751909"/>
                <a:gd name="f284" fmla="val 955196"/>
                <a:gd name="f285" fmla="val 5802273"/>
                <a:gd name="f286" fmla="val 990316"/>
                <a:gd name="f287" fmla="val 5848258"/>
                <a:gd name="f288" fmla="val 1025175"/>
                <a:gd name="f289" fmla="val 5895402"/>
                <a:gd name="f290" fmla="val 1061736"/>
                <a:gd name="f291" fmla="val 5941129"/>
                <a:gd name="f292" fmla="val 1097774"/>
                <a:gd name="f293" fmla="val 5987114"/>
                <a:gd name="f294" fmla="val 1134860"/>
                <a:gd name="f295" fmla="val 6032326"/>
                <a:gd name="f296" fmla="val 1171684"/>
                <a:gd name="f297" fmla="val 6077536"/>
                <a:gd name="f298" fmla="val 1210080"/>
                <a:gd name="f299" fmla="val 6121203"/>
                <a:gd name="f300" fmla="val 1286350"/>
                <a:gd name="f301" fmla="val 6209051"/>
                <a:gd name="f302" fmla="val 1365632"/>
                <a:gd name="f303" fmla="val 6293677"/>
                <a:gd name="f304" fmla="val 1448192"/>
                <a:gd name="f305" fmla="val 6374054"/>
                <a:gd name="f306" fmla="val 1613572"/>
                <a:gd name="f307" fmla="val 6534420"/>
                <a:gd name="f308" fmla="val 1792057"/>
                <a:gd name="f309" fmla="val 6677526"/>
                <a:gd name="f310" fmla="val 1982991"/>
                <a:gd name="f311" fmla="val 6796158"/>
                <a:gd name="f312" fmla="val 2118475"/>
                <a:gd name="f313" fmla="val 1569874"/>
                <a:gd name="f314" fmla="val 1507802"/>
                <a:gd name="f315" fmla="val 6817815"/>
                <a:gd name="f316" fmla="val 1418412"/>
                <a:gd name="f317" fmla="val 6730595"/>
                <a:gd name="f318" fmla="val 1334903"/>
                <a:gd name="f319" fmla="val 6638562"/>
                <a:gd name="f320" fmla="val 1256865"/>
                <a:gd name="f321" fmla="val 6543437"/>
                <a:gd name="f322" fmla="val 1179155"/>
                <a:gd name="f323" fmla="val 6447861"/>
                <a:gd name="f324" fmla="val 1106817"/>
                <a:gd name="f325" fmla="val 6349194"/>
                <a:gd name="f326" fmla="val 1038410"/>
                <a:gd name="f327" fmla="val 6248722"/>
                <a:gd name="f328" fmla="val 969873"/>
                <a:gd name="f329" fmla="val 6148253"/>
                <a:gd name="f330" fmla="val 905922"/>
                <a:gd name="f331" fmla="val 6045592"/>
                <a:gd name="f332" fmla="val 845380"/>
                <a:gd name="f333" fmla="val 5941386"/>
                <a:gd name="f334" fmla="val 814453"/>
                <a:gd name="f335" fmla="val 5888704"/>
                <a:gd name="f336" fmla="val 786147"/>
                <a:gd name="f337" fmla="val 5839370"/>
                <a:gd name="f338" fmla="val 755351"/>
                <a:gd name="f339" fmla="val 5788877"/>
                <a:gd name="f340" fmla="val 724817"/>
                <a:gd name="f341" fmla="val 5738771"/>
                <a:gd name="f342" fmla="val 693760"/>
                <a:gd name="f343" fmla="val 5688665"/>
                <a:gd name="f344" fmla="val 661784"/>
                <a:gd name="f345" fmla="val 5638944"/>
                <a:gd name="f346" fmla="val 466525"/>
                <a:gd name="f347" fmla="val 5340366"/>
                <a:gd name="f348" fmla="val 434156"/>
                <a:gd name="f349" fmla="val 5290131"/>
                <a:gd name="f350" fmla="val 402181"/>
                <a:gd name="f351" fmla="val 5239639"/>
                <a:gd name="f352" fmla="val 370992"/>
                <a:gd name="f353" fmla="val 5188502"/>
                <a:gd name="f354" fmla="val 339803"/>
                <a:gd name="f355" fmla="val 5137364"/>
                <a:gd name="f356" fmla="val 308876"/>
                <a:gd name="f357" fmla="val 5086099"/>
                <a:gd name="f358" fmla="val 280046"/>
                <a:gd name="f359" fmla="val 5033287"/>
                <a:gd name="f360" fmla="val 222255"/>
                <a:gd name="f361" fmla="val 4928179"/>
                <a:gd name="f362" fmla="val 169181"/>
                <a:gd name="f363" fmla="val 4819982"/>
                <a:gd name="f364" fmla="val 126853"/>
                <a:gd name="f365" fmla="val 4707660"/>
                <a:gd name="f366" fmla="val 83739"/>
                <a:gd name="f367" fmla="val 4595725"/>
                <a:gd name="f368" fmla="val 51764"/>
                <a:gd name="f369" fmla="val 4479670"/>
                <a:gd name="f370" fmla="val 30272"/>
                <a:gd name="f371" fmla="val 4362068"/>
                <a:gd name="f372" fmla="val 9698"/>
                <a:gd name="f373" fmla="val 4244466"/>
                <a:gd name="f374" fmla="val 4125060"/>
                <a:gd name="f375" fmla="val 1704"/>
                <a:gd name="f376" fmla="val 3530867"/>
                <a:gd name="f377" fmla="val 95140"/>
                <a:gd name="f378" fmla="val 3057110"/>
                <a:gd name="f379" fmla="val 270480"/>
                <a:gd name="f380" fmla="val 2610532"/>
                <a:gd name="f381" fmla="val 314511"/>
                <a:gd name="f382" fmla="val 2498984"/>
                <a:gd name="f383" fmla="val 362212"/>
                <a:gd name="f384" fmla="val 2388466"/>
                <a:gd name="f385" fmla="val 415942"/>
                <a:gd name="f386" fmla="val 2280526"/>
                <a:gd name="f387" fmla="val 468884"/>
                <a:gd name="f388" fmla="val 2172197"/>
                <a:gd name="f389" fmla="val 527199"/>
                <a:gd name="f390" fmla="val 2066188"/>
                <a:gd name="f391" fmla="val 590102"/>
                <a:gd name="f392" fmla="val 1962626"/>
                <a:gd name="f393" fmla="val 716037"/>
                <a:gd name="f394" fmla="val 1755631"/>
                <a:gd name="f395" fmla="val 859794"/>
                <a:gd name="f396" fmla="val 1557653"/>
                <a:gd name="f397" fmla="val 1020719"/>
                <a:gd name="f398" fmla="val 1373070"/>
                <a:gd name="f399" fmla="val 1101575"/>
                <a:gd name="f400" fmla="val 1281101"/>
                <a:gd name="f401" fmla="val 1185969"/>
                <a:gd name="f402" fmla="val 1191838"/>
                <a:gd name="f403" fmla="val 1275080"/>
                <a:gd name="f404" fmla="val 1107081"/>
                <a:gd name="f405" fmla="val 1297227"/>
                <a:gd name="f406" fmla="val 1085699"/>
                <a:gd name="f407" fmla="val 1319504"/>
                <a:gd name="f408" fmla="val 1064575"/>
                <a:gd name="f409" fmla="val 1342437"/>
                <a:gd name="f410" fmla="val 1043965"/>
                <a:gd name="f411" fmla="val 1365240"/>
                <a:gd name="f412" fmla="val 1023226"/>
                <a:gd name="f413" fmla="val 1387648"/>
                <a:gd name="f414" fmla="val 1002102"/>
                <a:gd name="f415" fmla="val 1411106"/>
                <a:gd name="f416" fmla="val 982138"/>
                <a:gd name="f417" fmla="val 1457497"/>
                <a:gd name="f418" fmla="val 941563"/>
                <a:gd name="f419" fmla="val 1505065"/>
                <a:gd name="f420" fmla="val 902276"/>
                <a:gd name="f421" fmla="val 1553029"/>
                <a:gd name="f422" fmla="val 863376"/>
                <a:gd name="f423" fmla="val 1745798"/>
                <a:gd name="f424" fmla="val 708806"/>
                <a:gd name="f425" fmla="val 1954030"/>
                <a:gd name="f426" fmla="val 571882"/>
                <a:gd name="f427" fmla="val 2173401"/>
                <a:gd name="f428" fmla="val 454409"/>
                <a:gd name="f429" fmla="val 2612013"/>
                <a:gd name="f430" fmla="val 219334"/>
                <a:gd name="f431" fmla="val 3099505"/>
                <a:gd name="f432" fmla="val 65666"/>
                <a:gd name="f433" fmla="val 3599708"/>
                <a:gd name="f434" fmla="val 16332"/>
                <a:gd name="f435" fmla="val 3724530"/>
                <a:gd name="f436" fmla="val 3966"/>
                <a:gd name="f437" fmla="val 3850400"/>
                <a:gd name="f438" fmla="val -1283"/>
                <a:gd name="f439" fmla="+- 0 0 -90"/>
                <a:gd name="f440" fmla="*/ f3 1 6373761"/>
                <a:gd name="f441" fmla="*/ f4 1 6874714"/>
                <a:gd name="f442" fmla="val f5"/>
                <a:gd name="f443" fmla="val f6"/>
                <a:gd name="f444" fmla="val f7"/>
                <a:gd name="f445" fmla="*/ f439 f0 1"/>
                <a:gd name="f446" fmla="+- f444 0 f442"/>
                <a:gd name="f447" fmla="+- f443 0 f442"/>
                <a:gd name="f448" fmla="*/ f445 1 f2"/>
                <a:gd name="f449" fmla="*/ f447 1 6373761"/>
                <a:gd name="f450" fmla="*/ f446 1 6874714"/>
                <a:gd name="f451" fmla="*/ 6373761 f447 1"/>
                <a:gd name="f452" fmla="*/ 5771297 f446 1"/>
                <a:gd name="f453" fmla="*/ 6247960 f446 1"/>
                <a:gd name="f454" fmla="*/ 6235932 f447 1"/>
                <a:gd name="f455" fmla="*/ 6361930 f446 1"/>
                <a:gd name="f456" fmla="*/ 5960375 f447 1"/>
                <a:gd name="f457" fmla="*/ 6587489 f446 1"/>
                <a:gd name="f458" fmla="*/ 5822907 f447 1"/>
                <a:gd name="f459" fmla="*/ 6701871 f446 1"/>
                <a:gd name="f460" fmla="*/ 5681115 f447 1"/>
                <a:gd name="f461" fmla="*/ 6816896 f446 1"/>
                <a:gd name="f462" fmla="*/ 5604096 f447 1"/>
                <a:gd name="f463" fmla="*/ 6874714 f446 1"/>
                <a:gd name="f464" fmla="*/ 4878485 f447 1"/>
                <a:gd name="f465" fmla="*/ 5006014 f447 1"/>
                <a:gd name="f466" fmla="*/ 6800200 f446 1"/>
                <a:gd name="f467" fmla="*/ 5149855 f447 1"/>
                <a:gd name="f468" fmla="*/ 6707667 f446 1"/>
                <a:gd name="f469" fmla="*/ 5431866 f447 1"/>
                <a:gd name="f470" fmla="*/ 6506210 f446 1"/>
                <a:gd name="f471" fmla="*/ 5571036 f447 1"/>
                <a:gd name="f472" fmla="*/ 6399557 f446 1"/>
                <a:gd name="f473" fmla="*/ 5711649 f447 1"/>
                <a:gd name="f474" fmla="*/ 6288912 f446 1"/>
                <a:gd name="f475" fmla="*/ 6276589 f447 1"/>
                <a:gd name="f476" fmla="*/ 5852379 f446 1"/>
                <a:gd name="f477" fmla="*/ 3975975 f447 1"/>
                <a:gd name="f478" fmla="*/ 263 f446 1"/>
                <a:gd name="f479" fmla="*/ 4350473 f447 1"/>
                <a:gd name="f480" fmla="*/ 24963 f446 1"/>
                <a:gd name="f481" fmla="*/ 5077909 f447 1"/>
                <a:gd name="f482" fmla="*/ 189450 f446 1"/>
                <a:gd name="f483" fmla="*/ 5746507 f447 1"/>
                <a:gd name="f484" fmla="*/ 505804 f446 1"/>
                <a:gd name="f485" fmla="*/ 6322456 f447 1"/>
                <a:gd name="f486" fmla="*/ 956633 f446 1"/>
                <a:gd name="f487" fmla="*/ 1011863 f446 1"/>
                <a:gd name="f488" fmla="*/ 1185075 f446 1"/>
                <a:gd name="f489" fmla="*/ 6359489 f447 1"/>
                <a:gd name="f490" fmla="*/ 1169497 f446 1"/>
                <a:gd name="f491" fmla="*/ 6233869 f447 1"/>
                <a:gd name="f492" fmla="*/ 1047442 f446 1"/>
                <a:gd name="f493" fmla="*/ 5961423 f447 1"/>
                <a:gd name="f494" fmla="*/ 827953 f446 1"/>
                <a:gd name="f495" fmla="*/ 5663555 f447 1"/>
                <a:gd name="f496" fmla="*/ 645304 f446 1"/>
                <a:gd name="f497" fmla="*/ 5013827 f447 1"/>
                <a:gd name="f498" fmla="*/ 397863 f446 1"/>
                <a:gd name="f499" fmla="*/ 4327409 f447 1"/>
                <a:gd name="f500" fmla="*/ 302545 f446 1"/>
                <a:gd name="f501" fmla="*/ 3639939 f447 1"/>
                <a:gd name="f502" fmla="*/ 338868 f446 1"/>
                <a:gd name="f503" fmla="*/ 3302495 f447 1"/>
                <a:gd name="f504" fmla="*/ 403659 f446 1"/>
                <a:gd name="f505" fmla="*/ 2971604 f447 1"/>
                <a:gd name="f506" fmla="*/ 496273 f446 1"/>
                <a:gd name="f507" fmla="*/ 2648706 f447 1"/>
                <a:gd name="f508" fmla="*/ 614389 f446 1"/>
                <a:gd name="f509" fmla="*/ 2335374 f447 1"/>
                <a:gd name="f510" fmla="*/ 757109 f446 1"/>
                <a:gd name="f511" fmla="*/ 1741342 f447 1"/>
                <a:gd name="f512" fmla="*/ 1107725 f446 1"/>
                <a:gd name="f513" fmla="*/ 1600861 f447 1"/>
                <a:gd name="f514" fmla="*/ 1208710 f446 1"/>
                <a:gd name="f515" fmla="*/ 1531799 f447 1"/>
                <a:gd name="f516" fmla="*/ 1260879 f446 1"/>
                <a:gd name="f517" fmla="*/ 1463655 f447 1"/>
                <a:gd name="f518" fmla="*/ 1314333 f446 1"/>
                <a:gd name="f519" fmla="*/ 1200777 f447 1"/>
                <a:gd name="f520" fmla="*/ 1541166 f446 1"/>
                <a:gd name="f521" fmla="*/ 731501 f447 1"/>
                <a:gd name="f522" fmla="*/ 2055754 f446 1"/>
                <a:gd name="f523" fmla="*/ 531393 f447 1"/>
                <a:gd name="f524" fmla="*/ 2342739 f446 1"/>
                <a:gd name="f525" fmla="*/ 361033 f447 1"/>
                <a:gd name="f526" fmla="*/ 2649046 f446 1"/>
                <a:gd name="f527" fmla="*/ 323292 f447 1"/>
                <a:gd name="f528" fmla="*/ 2728263 f446 1"/>
                <a:gd name="f529" fmla="*/ 304945 f447 1"/>
                <a:gd name="f530" fmla="*/ 2768193 f446 1"/>
                <a:gd name="f531" fmla="*/ 287516 f447 1"/>
                <a:gd name="f532" fmla="*/ 2808510 f446 1"/>
                <a:gd name="f533" fmla="*/ 254230 f447 1"/>
                <a:gd name="f534" fmla="*/ 2889788 f446 1"/>
                <a:gd name="f535" fmla="*/ 223042 f447 1"/>
                <a:gd name="f536" fmla="*/ 2971968 f446 1"/>
                <a:gd name="f537" fmla="*/ 121611 f447 1"/>
                <a:gd name="f538" fmla="*/ 3308544 f446 1"/>
                <a:gd name="f539" fmla="*/ 39314 f447 1"/>
                <a:gd name="f540" fmla="*/ 4005912 f446 1"/>
                <a:gd name="f541" fmla="*/ 73910 f447 1"/>
                <a:gd name="f542" fmla="*/ 4354081 f446 1"/>
                <a:gd name="f543" fmla="*/ 179534 f447 1"/>
                <a:gd name="f544" fmla="*/ 4687050 f446 1"/>
                <a:gd name="f545" fmla="*/ 215964 f447 1"/>
                <a:gd name="f546" fmla="*/ 4766654 f446 1"/>
                <a:gd name="f547" fmla="*/ 256457 f447 1"/>
                <a:gd name="f548" fmla="*/ 4844455 f446 1"/>
                <a:gd name="f549" fmla="*/ 346225 f447 1"/>
                <a:gd name="f550" fmla="*/ 4995290 f446 1"/>
                <a:gd name="f551" fmla="*/ 445296 f447 1"/>
                <a:gd name="f552" fmla="*/ 5140971 f446 1"/>
                <a:gd name="f553" fmla="*/ 551443 f447 1"/>
                <a:gd name="f554" fmla="*/ 5282531 f446 1"/>
                <a:gd name="f555" fmla="*/ 772387 f447 1"/>
                <a:gd name="f556" fmla="*/ 5562561 f446 1"/>
                <a:gd name="f557" fmla="*/ 882858 f447 1"/>
                <a:gd name="f558" fmla="*/ 5704507 f446 1"/>
                <a:gd name="f559" fmla="*/ 990316 f447 1"/>
                <a:gd name="f560" fmla="*/ 5848258 f446 1"/>
                <a:gd name="f561" fmla="*/ 1097774 f447 1"/>
                <a:gd name="f562" fmla="*/ 5987114 f446 1"/>
                <a:gd name="f563" fmla="*/ 1210080 f447 1"/>
                <a:gd name="f564" fmla="*/ 6121203 f446 1"/>
                <a:gd name="f565" fmla="*/ 1448192 f447 1"/>
                <a:gd name="f566" fmla="*/ 6374054 f446 1"/>
                <a:gd name="f567" fmla="*/ 1982991 f447 1"/>
                <a:gd name="f568" fmla="*/ 6796158 f446 1"/>
                <a:gd name="f569" fmla="*/ 2118475 f447 1"/>
                <a:gd name="f570" fmla="*/ 1569874 f447 1"/>
                <a:gd name="f571" fmla="*/ 1507802 f447 1"/>
                <a:gd name="f572" fmla="*/ 6817815 f446 1"/>
                <a:gd name="f573" fmla="*/ 1256865 f447 1"/>
                <a:gd name="f574" fmla="*/ 6543437 f446 1"/>
                <a:gd name="f575" fmla="*/ 1038410 f447 1"/>
                <a:gd name="f576" fmla="*/ 6248722 f446 1"/>
                <a:gd name="f577" fmla="*/ 845380 f447 1"/>
                <a:gd name="f578" fmla="*/ 5941386 f446 1"/>
                <a:gd name="f579" fmla="*/ 755351 f447 1"/>
                <a:gd name="f580" fmla="*/ 5788877 f446 1"/>
                <a:gd name="f581" fmla="*/ 661784 f447 1"/>
                <a:gd name="f582" fmla="*/ 5638944 f446 1"/>
                <a:gd name="f583" fmla="*/ 466525 f447 1"/>
                <a:gd name="f584" fmla="*/ 5340366 f446 1"/>
                <a:gd name="f585" fmla="*/ 370992 f447 1"/>
                <a:gd name="f586" fmla="*/ 5188502 f446 1"/>
                <a:gd name="f587" fmla="*/ 280046 f447 1"/>
                <a:gd name="f588" fmla="*/ 5033287 f446 1"/>
                <a:gd name="f589" fmla="*/ 126853 f447 1"/>
                <a:gd name="f590" fmla="*/ 4707660 f446 1"/>
                <a:gd name="f591" fmla="*/ 30272 f447 1"/>
                <a:gd name="f592" fmla="*/ 4362068 f446 1"/>
                <a:gd name="f593" fmla="*/ 0 f447 1"/>
                <a:gd name="f594" fmla="*/ 270480 f447 1"/>
                <a:gd name="f595" fmla="*/ 2610532 f446 1"/>
                <a:gd name="f596" fmla="*/ 415942 f447 1"/>
                <a:gd name="f597" fmla="*/ 2280526 f446 1"/>
                <a:gd name="f598" fmla="*/ 590102 f447 1"/>
                <a:gd name="f599" fmla="*/ 1962626 f446 1"/>
                <a:gd name="f600" fmla="*/ 1020719 f447 1"/>
                <a:gd name="f601" fmla="*/ 1373070 f446 1"/>
                <a:gd name="f602" fmla="*/ 1275080 f447 1"/>
                <a:gd name="f603" fmla="*/ 1107081 f446 1"/>
                <a:gd name="f604" fmla="*/ 1342437 f447 1"/>
                <a:gd name="f605" fmla="*/ 1043965 f446 1"/>
                <a:gd name="f606" fmla="*/ 1411106 f447 1"/>
                <a:gd name="f607" fmla="*/ 982138 f446 1"/>
                <a:gd name="f608" fmla="*/ 1553029 f447 1"/>
                <a:gd name="f609" fmla="*/ 863376 f446 1"/>
                <a:gd name="f610" fmla="*/ 2173401 f447 1"/>
                <a:gd name="f611" fmla="*/ 454409 f446 1"/>
                <a:gd name="f612" fmla="*/ 3599708 f447 1"/>
                <a:gd name="f613" fmla="*/ 16332 f446 1"/>
                <a:gd name="f614" fmla="+- f448 0 f1"/>
                <a:gd name="f615" fmla="*/ f451 1 6373761"/>
                <a:gd name="f616" fmla="*/ f452 1 6874714"/>
                <a:gd name="f617" fmla="*/ f453 1 6874714"/>
                <a:gd name="f618" fmla="*/ f454 1 6373761"/>
                <a:gd name="f619" fmla="*/ f455 1 6874714"/>
                <a:gd name="f620" fmla="*/ f456 1 6373761"/>
                <a:gd name="f621" fmla="*/ f457 1 6874714"/>
                <a:gd name="f622" fmla="*/ f458 1 6373761"/>
                <a:gd name="f623" fmla="*/ f459 1 6874714"/>
                <a:gd name="f624" fmla="*/ f460 1 6373761"/>
                <a:gd name="f625" fmla="*/ f461 1 6874714"/>
                <a:gd name="f626" fmla="*/ f462 1 6373761"/>
                <a:gd name="f627" fmla="*/ f463 1 6874714"/>
                <a:gd name="f628" fmla="*/ f464 1 6373761"/>
                <a:gd name="f629" fmla="*/ f465 1 6373761"/>
                <a:gd name="f630" fmla="*/ f466 1 6874714"/>
                <a:gd name="f631" fmla="*/ f467 1 6373761"/>
                <a:gd name="f632" fmla="*/ f468 1 6874714"/>
                <a:gd name="f633" fmla="*/ f469 1 6373761"/>
                <a:gd name="f634" fmla="*/ f470 1 6874714"/>
                <a:gd name="f635" fmla="*/ f471 1 6373761"/>
                <a:gd name="f636" fmla="*/ f472 1 6874714"/>
                <a:gd name="f637" fmla="*/ f473 1 6373761"/>
                <a:gd name="f638" fmla="*/ f474 1 6874714"/>
                <a:gd name="f639" fmla="*/ f475 1 6373761"/>
                <a:gd name="f640" fmla="*/ f476 1 6874714"/>
                <a:gd name="f641" fmla="*/ f477 1 6373761"/>
                <a:gd name="f642" fmla="*/ f478 1 6874714"/>
                <a:gd name="f643" fmla="*/ f479 1 6373761"/>
                <a:gd name="f644" fmla="*/ f480 1 6874714"/>
                <a:gd name="f645" fmla="*/ f481 1 6373761"/>
                <a:gd name="f646" fmla="*/ f482 1 6874714"/>
                <a:gd name="f647" fmla="*/ f483 1 6373761"/>
                <a:gd name="f648" fmla="*/ f484 1 6874714"/>
                <a:gd name="f649" fmla="*/ f485 1 6373761"/>
                <a:gd name="f650" fmla="*/ f486 1 6874714"/>
                <a:gd name="f651" fmla="*/ f487 1 6874714"/>
                <a:gd name="f652" fmla="*/ f488 1 6874714"/>
                <a:gd name="f653" fmla="*/ f489 1 6373761"/>
                <a:gd name="f654" fmla="*/ f490 1 6874714"/>
                <a:gd name="f655" fmla="*/ f491 1 6373761"/>
                <a:gd name="f656" fmla="*/ f492 1 6874714"/>
                <a:gd name="f657" fmla="*/ f493 1 6373761"/>
                <a:gd name="f658" fmla="*/ f494 1 6874714"/>
                <a:gd name="f659" fmla="*/ f495 1 6373761"/>
                <a:gd name="f660" fmla="*/ f496 1 6874714"/>
                <a:gd name="f661" fmla="*/ f497 1 6373761"/>
                <a:gd name="f662" fmla="*/ f498 1 6874714"/>
                <a:gd name="f663" fmla="*/ f499 1 6373761"/>
                <a:gd name="f664" fmla="*/ f500 1 6874714"/>
                <a:gd name="f665" fmla="*/ f501 1 6373761"/>
                <a:gd name="f666" fmla="*/ f502 1 6874714"/>
                <a:gd name="f667" fmla="*/ f503 1 6373761"/>
                <a:gd name="f668" fmla="*/ f504 1 6874714"/>
                <a:gd name="f669" fmla="*/ f505 1 6373761"/>
                <a:gd name="f670" fmla="*/ f506 1 6874714"/>
                <a:gd name="f671" fmla="*/ f507 1 6373761"/>
                <a:gd name="f672" fmla="*/ f508 1 6874714"/>
                <a:gd name="f673" fmla="*/ f509 1 6373761"/>
                <a:gd name="f674" fmla="*/ f510 1 6874714"/>
                <a:gd name="f675" fmla="*/ f511 1 6373761"/>
                <a:gd name="f676" fmla="*/ f512 1 6874714"/>
                <a:gd name="f677" fmla="*/ f513 1 6373761"/>
                <a:gd name="f678" fmla="*/ f514 1 6874714"/>
                <a:gd name="f679" fmla="*/ f515 1 6373761"/>
                <a:gd name="f680" fmla="*/ f516 1 6874714"/>
                <a:gd name="f681" fmla="*/ f517 1 6373761"/>
                <a:gd name="f682" fmla="*/ f518 1 6874714"/>
                <a:gd name="f683" fmla="*/ f519 1 6373761"/>
                <a:gd name="f684" fmla="*/ f520 1 6874714"/>
                <a:gd name="f685" fmla="*/ f521 1 6373761"/>
                <a:gd name="f686" fmla="*/ f522 1 6874714"/>
                <a:gd name="f687" fmla="*/ f523 1 6373761"/>
                <a:gd name="f688" fmla="*/ f524 1 6874714"/>
                <a:gd name="f689" fmla="*/ f525 1 6373761"/>
                <a:gd name="f690" fmla="*/ f526 1 6874714"/>
                <a:gd name="f691" fmla="*/ f527 1 6373761"/>
                <a:gd name="f692" fmla="*/ f528 1 6874714"/>
                <a:gd name="f693" fmla="*/ f529 1 6373761"/>
                <a:gd name="f694" fmla="*/ f530 1 6874714"/>
                <a:gd name="f695" fmla="*/ f531 1 6373761"/>
                <a:gd name="f696" fmla="*/ f532 1 6874714"/>
                <a:gd name="f697" fmla="*/ f533 1 6373761"/>
                <a:gd name="f698" fmla="*/ f534 1 6874714"/>
                <a:gd name="f699" fmla="*/ f535 1 6373761"/>
                <a:gd name="f700" fmla="*/ f536 1 6874714"/>
                <a:gd name="f701" fmla="*/ f537 1 6373761"/>
                <a:gd name="f702" fmla="*/ f538 1 6874714"/>
                <a:gd name="f703" fmla="*/ f539 1 6373761"/>
                <a:gd name="f704" fmla="*/ f540 1 6874714"/>
                <a:gd name="f705" fmla="*/ f541 1 6373761"/>
                <a:gd name="f706" fmla="*/ f542 1 6874714"/>
                <a:gd name="f707" fmla="*/ f543 1 6373761"/>
                <a:gd name="f708" fmla="*/ f544 1 6874714"/>
                <a:gd name="f709" fmla="*/ f545 1 6373761"/>
                <a:gd name="f710" fmla="*/ f546 1 6874714"/>
                <a:gd name="f711" fmla="*/ f547 1 6373761"/>
                <a:gd name="f712" fmla="*/ f548 1 6874714"/>
                <a:gd name="f713" fmla="*/ f549 1 6373761"/>
                <a:gd name="f714" fmla="*/ f550 1 6874714"/>
                <a:gd name="f715" fmla="*/ f551 1 6373761"/>
                <a:gd name="f716" fmla="*/ f552 1 6874714"/>
                <a:gd name="f717" fmla="*/ f553 1 6373761"/>
                <a:gd name="f718" fmla="*/ f554 1 6874714"/>
                <a:gd name="f719" fmla="*/ f555 1 6373761"/>
                <a:gd name="f720" fmla="*/ f556 1 6874714"/>
                <a:gd name="f721" fmla="*/ f557 1 6373761"/>
                <a:gd name="f722" fmla="*/ f558 1 6874714"/>
                <a:gd name="f723" fmla="*/ f559 1 6373761"/>
                <a:gd name="f724" fmla="*/ f560 1 6874714"/>
                <a:gd name="f725" fmla="*/ f561 1 6373761"/>
                <a:gd name="f726" fmla="*/ f562 1 6874714"/>
                <a:gd name="f727" fmla="*/ f563 1 6373761"/>
                <a:gd name="f728" fmla="*/ f564 1 6874714"/>
                <a:gd name="f729" fmla="*/ f565 1 6373761"/>
                <a:gd name="f730" fmla="*/ f566 1 6874714"/>
                <a:gd name="f731" fmla="*/ f567 1 6373761"/>
                <a:gd name="f732" fmla="*/ f568 1 6874714"/>
                <a:gd name="f733" fmla="*/ f569 1 6373761"/>
                <a:gd name="f734" fmla="*/ f570 1 6373761"/>
                <a:gd name="f735" fmla="*/ f571 1 6373761"/>
                <a:gd name="f736" fmla="*/ f572 1 6874714"/>
                <a:gd name="f737" fmla="*/ f573 1 6373761"/>
                <a:gd name="f738" fmla="*/ f574 1 6874714"/>
                <a:gd name="f739" fmla="*/ f575 1 6373761"/>
                <a:gd name="f740" fmla="*/ f576 1 6874714"/>
                <a:gd name="f741" fmla="*/ f577 1 6373761"/>
                <a:gd name="f742" fmla="*/ f578 1 6874714"/>
                <a:gd name="f743" fmla="*/ f579 1 6373761"/>
                <a:gd name="f744" fmla="*/ f580 1 6874714"/>
                <a:gd name="f745" fmla="*/ f581 1 6373761"/>
                <a:gd name="f746" fmla="*/ f582 1 6874714"/>
                <a:gd name="f747" fmla="*/ f583 1 6373761"/>
                <a:gd name="f748" fmla="*/ f584 1 6874714"/>
                <a:gd name="f749" fmla="*/ f585 1 6373761"/>
                <a:gd name="f750" fmla="*/ f586 1 6874714"/>
                <a:gd name="f751" fmla="*/ f587 1 6373761"/>
                <a:gd name="f752" fmla="*/ f588 1 6874714"/>
                <a:gd name="f753" fmla="*/ f589 1 6373761"/>
                <a:gd name="f754" fmla="*/ f590 1 6874714"/>
                <a:gd name="f755" fmla="*/ f591 1 6373761"/>
                <a:gd name="f756" fmla="*/ f592 1 6874714"/>
                <a:gd name="f757" fmla="*/ f593 1 6373761"/>
                <a:gd name="f758" fmla="*/ f594 1 6373761"/>
                <a:gd name="f759" fmla="*/ f595 1 6874714"/>
                <a:gd name="f760" fmla="*/ f596 1 6373761"/>
                <a:gd name="f761" fmla="*/ f597 1 6874714"/>
                <a:gd name="f762" fmla="*/ f598 1 6373761"/>
                <a:gd name="f763" fmla="*/ f599 1 6874714"/>
                <a:gd name="f764" fmla="*/ f600 1 6373761"/>
                <a:gd name="f765" fmla="*/ f601 1 6874714"/>
                <a:gd name="f766" fmla="*/ f602 1 6373761"/>
                <a:gd name="f767" fmla="*/ f603 1 6874714"/>
                <a:gd name="f768" fmla="*/ f604 1 6373761"/>
                <a:gd name="f769" fmla="*/ f605 1 6874714"/>
                <a:gd name="f770" fmla="*/ f606 1 6373761"/>
                <a:gd name="f771" fmla="*/ f607 1 6874714"/>
                <a:gd name="f772" fmla="*/ f608 1 6373761"/>
                <a:gd name="f773" fmla="*/ f609 1 6874714"/>
                <a:gd name="f774" fmla="*/ f610 1 6373761"/>
                <a:gd name="f775" fmla="*/ f611 1 6874714"/>
                <a:gd name="f776" fmla="*/ f612 1 6373761"/>
                <a:gd name="f777" fmla="*/ f613 1 6874714"/>
                <a:gd name="f778" fmla="*/ f442 1 f449"/>
                <a:gd name="f779" fmla="*/ f443 1 f449"/>
                <a:gd name="f780" fmla="*/ f442 1 f450"/>
                <a:gd name="f781" fmla="*/ f444 1 f450"/>
                <a:gd name="f782" fmla="*/ f615 1 f449"/>
                <a:gd name="f783" fmla="*/ f616 1 f450"/>
                <a:gd name="f784" fmla="*/ f617 1 f450"/>
                <a:gd name="f785" fmla="*/ f618 1 f449"/>
                <a:gd name="f786" fmla="*/ f619 1 f450"/>
                <a:gd name="f787" fmla="*/ f620 1 f449"/>
                <a:gd name="f788" fmla="*/ f621 1 f450"/>
                <a:gd name="f789" fmla="*/ f622 1 f449"/>
                <a:gd name="f790" fmla="*/ f623 1 f450"/>
                <a:gd name="f791" fmla="*/ f624 1 f449"/>
                <a:gd name="f792" fmla="*/ f625 1 f450"/>
                <a:gd name="f793" fmla="*/ f626 1 f449"/>
                <a:gd name="f794" fmla="*/ f627 1 f450"/>
                <a:gd name="f795" fmla="*/ f628 1 f449"/>
                <a:gd name="f796" fmla="*/ f629 1 f449"/>
                <a:gd name="f797" fmla="*/ f630 1 f450"/>
                <a:gd name="f798" fmla="*/ f631 1 f449"/>
                <a:gd name="f799" fmla="*/ f632 1 f450"/>
                <a:gd name="f800" fmla="*/ f633 1 f449"/>
                <a:gd name="f801" fmla="*/ f634 1 f450"/>
                <a:gd name="f802" fmla="*/ f635 1 f449"/>
                <a:gd name="f803" fmla="*/ f636 1 f450"/>
                <a:gd name="f804" fmla="*/ f637 1 f449"/>
                <a:gd name="f805" fmla="*/ f638 1 f450"/>
                <a:gd name="f806" fmla="*/ f639 1 f449"/>
                <a:gd name="f807" fmla="*/ f640 1 f450"/>
                <a:gd name="f808" fmla="*/ f641 1 f449"/>
                <a:gd name="f809" fmla="*/ f642 1 f450"/>
                <a:gd name="f810" fmla="*/ f643 1 f449"/>
                <a:gd name="f811" fmla="*/ f644 1 f450"/>
                <a:gd name="f812" fmla="*/ f645 1 f449"/>
                <a:gd name="f813" fmla="*/ f646 1 f450"/>
                <a:gd name="f814" fmla="*/ f647 1 f449"/>
                <a:gd name="f815" fmla="*/ f648 1 f450"/>
                <a:gd name="f816" fmla="*/ f649 1 f449"/>
                <a:gd name="f817" fmla="*/ f650 1 f450"/>
                <a:gd name="f818" fmla="*/ f651 1 f450"/>
                <a:gd name="f819" fmla="*/ f652 1 f450"/>
                <a:gd name="f820" fmla="*/ f653 1 f449"/>
                <a:gd name="f821" fmla="*/ f654 1 f450"/>
                <a:gd name="f822" fmla="*/ f655 1 f449"/>
                <a:gd name="f823" fmla="*/ f656 1 f450"/>
                <a:gd name="f824" fmla="*/ f657 1 f449"/>
                <a:gd name="f825" fmla="*/ f658 1 f450"/>
                <a:gd name="f826" fmla="*/ f659 1 f449"/>
                <a:gd name="f827" fmla="*/ f660 1 f450"/>
                <a:gd name="f828" fmla="*/ f661 1 f449"/>
                <a:gd name="f829" fmla="*/ f662 1 f450"/>
                <a:gd name="f830" fmla="*/ f663 1 f449"/>
                <a:gd name="f831" fmla="*/ f664 1 f450"/>
                <a:gd name="f832" fmla="*/ f665 1 f449"/>
                <a:gd name="f833" fmla="*/ f666 1 f450"/>
                <a:gd name="f834" fmla="*/ f667 1 f449"/>
                <a:gd name="f835" fmla="*/ f668 1 f450"/>
                <a:gd name="f836" fmla="*/ f669 1 f449"/>
                <a:gd name="f837" fmla="*/ f670 1 f450"/>
                <a:gd name="f838" fmla="*/ f671 1 f449"/>
                <a:gd name="f839" fmla="*/ f672 1 f450"/>
                <a:gd name="f840" fmla="*/ f673 1 f449"/>
                <a:gd name="f841" fmla="*/ f674 1 f450"/>
                <a:gd name="f842" fmla="*/ f675 1 f449"/>
                <a:gd name="f843" fmla="*/ f676 1 f450"/>
                <a:gd name="f844" fmla="*/ f677 1 f449"/>
                <a:gd name="f845" fmla="*/ f678 1 f450"/>
                <a:gd name="f846" fmla="*/ f679 1 f449"/>
                <a:gd name="f847" fmla="*/ f680 1 f450"/>
                <a:gd name="f848" fmla="*/ f681 1 f449"/>
                <a:gd name="f849" fmla="*/ f682 1 f450"/>
                <a:gd name="f850" fmla="*/ f683 1 f449"/>
                <a:gd name="f851" fmla="*/ f684 1 f450"/>
                <a:gd name="f852" fmla="*/ f685 1 f449"/>
                <a:gd name="f853" fmla="*/ f686 1 f450"/>
                <a:gd name="f854" fmla="*/ f687 1 f449"/>
                <a:gd name="f855" fmla="*/ f688 1 f450"/>
                <a:gd name="f856" fmla="*/ f689 1 f449"/>
                <a:gd name="f857" fmla="*/ f690 1 f450"/>
                <a:gd name="f858" fmla="*/ f691 1 f449"/>
                <a:gd name="f859" fmla="*/ f692 1 f450"/>
                <a:gd name="f860" fmla="*/ f693 1 f449"/>
                <a:gd name="f861" fmla="*/ f694 1 f450"/>
                <a:gd name="f862" fmla="*/ f695 1 f449"/>
                <a:gd name="f863" fmla="*/ f696 1 f450"/>
                <a:gd name="f864" fmla="*/ f697 1 f449"/>
                <a:gd name="f865" fmla="*/ f698 1 f450"/>
                <a:gd name="f866" fmla="*/ f699 1 f449"/>
                <a:gd name="f867" fmla="*/ f700 1 f450"/>
                <a:gd name="f868" fmla="*/ f701 1 f449"/>
                <a:gd name="f869" fmla="*/ f702 1 f450"/>
                <a:gd name="f870" fmla="*/ f703 1 f449"/>
                <a:gd name="f871" fmla="*/ f704 1 f450"/>
                <a:gd name="f872" fmla="*/ f705 1 f449"/>
                <a:gd name="f873" fmla="*/ f706 1 f450"/>
                <a:gd name="f874" fmla="*/ f707 1 f449"/>
                <a:gd name="f875" fmla="*/ f708 1 f450"/>
                <a:gd name="f876" fmla="*/ f709 1 f449"/>
                <a:gd name="f877" fmla="*/ f710 1 f450"/>
                <a:gd name="f878" fmla="*/ f711 1 f449"/>
                <a:gd name="f879" fmla="*/ f712 1 f450"/>
                <a:gd name="f880" fmla="*/ f713 1 f449"/>
                <a:gd name="f881" fmla="*/ f714 1 f450"/>
                <a:gd name="f882" fmla="*/ f715 1 f449"/>
                <a:gd name="f883" fmla="*/ f716 1 f450"/>
                <a:gd name="f884" fmla="*/ f717 1 f449"/>
                <a:gd name="f885" fmla="*/ f718 1 f450"/>
                <a:gd name="f886" fmla="*/ f719 1 f449"/>
                <a:gd name="f887" fmla="*/ f720 1 f450"/>
                <a:gd name="f888" fmla="*/ f721 1 f449"/>
                <a:gd name="f889" fmla="*/ f722 1 f450"/>
                <a:gd name="f890" fmla="*/ f723 1 f449"/>
                <a:gd name="f891" fmla="*/ f724 1 f450"/>
                <a:gd name="f892" fmla="*/ f725 1 f449"/>
                <a:gd name="f893" fmla="*/ f726 1 f450"/>
                <a:gd name="f894" fmla="*/ f727 1 f449"/>
                <a:gd name="f895" fmla="*/ f728 1 f450"/>
                <a:gd name="f896" fmla="*/ f729 1 f449"/>
                <a:gd name="f897" fmla="*/ f730 1 f450"/>
                <a:gd name="f898" fmla="*/ f731 1 f449"/>
                <a:gd name="f899" fmla="*/ f732 1 f450"/>
                <a:gd name="f900" fmla="*/ f733 1 f449"/>
                <a:gd name="f901" fmla="*/ f734 1 f449"/>
                <a:gd name="f902" fmla="*/ f735 1 f449"/>
                <a:gd name="f903" fmla="*/ f736 1 f450"/>
                <a:gd name="f904" fmla="*/ f737 1 f449"/>
                <a:gd name="f905" fmla="*/ f738 1 f450"/>
                <a:gd name="f906" fmla="*/ f739 1 f449"/>
                <a:gd name="f907" fmla="*/ f740 1 f450"/>
                <a:gd name="f908" fmla="*/ f741 1 f449"/>
                <a:gd name="f909" fmla="*/ f742 1 f450"/>
                <a:gd name="f910" fmla="*/ f743 1 f449"/>
                <a:gd name="f911" fmla="*/ f744 1 f450"/>
                <a:gd name="f912" fmla="*/ f745 1 f449"/>
                <a:gd name="f913" fmla="*/ f746 1 f450"/>
                <a:gd name="f914" fmla="*/ f747 1 f449"/>
                <a:gd name="f915" fmla="*/ f748 1 f450"/>
                <a:gd name="f916" fmla="*/ f749 1 f449"/>
                <a:gd name="f917" fmla="*/ f750 1 f450"/>
                <a:gd name="f918" fmla="*/ f751 1 f449"/>
                <a:gd name="f919" fmla="*/ f752 1 f450"/>
                <a:gd name="f920" fmla="*/ f753 1 f449"/>
                <a:gd name="f921" fmla="*/ f754 1 f450"/>
                <a:gd name="f922" fmla="*/ f755 1 f449"/>
                <a:gd name="f923" fmla="*/ f756 1 f450"/>
                <a:gd name="f924" fmla="*/ f757 1 f449"/>
                <a:gd name="f925" fmla="*/ f758 1 f449"/>
                <a:gd name="f926" fmla="*/ f759 1 f450"/>
                <a:gd name="f927" fmla="*/ f760 1 f449"/>
                <a:gd name="f928" fmla="*/ f761 1 f450"/>
                <a:gd name="f929" fmla="*/ f762 1 f449"/>
                <a:gd name="f930" fmla="*/ f763 1 f450"/>
                <a:gd name="f931" fmla="*/ f764 1 f449"/>
                <a:gd name="f932" fmla="*/ f765 1 f450"/>
                <a:gd name="f933" fmla="*/ f766 1 f449"/>
                <a:gd name="f934" fmla="*/ f767 1 f450"/>
                <a:gd name="f935" fmla="*/ f768 1 f449"/>
                <a:gd name="f936" fmla="*/ f769 1 f450"/>
                <a:gd name="f937" fmla="*/ f770 1 f449"/>
                <a:gd name="f938" fmla="*/ f771 1 f450"/>
                <a:gd name="f939" fmla="*/ f772 1 f449"/>
                <a:gd name="f940" fmla="*/ f773 1 f450"/>
                <a:gd name="f941" fmla="*/ f774 1 f449"/>
                <a:gd name="f942" fmla="*/ f775 1 f450"/>
                <a:gd name="f943" fmla="*/ f776 1 f449"/>
                <a:gd name="f944" fmla="*/ f777 1 f450"/>
                <a:gd name="f945" fmla="*/ f778 f440 1"/>
                <a:gd name="f946" fmla="*/ f779 f440 1"/>
                <a:gd name="f947" fmla="*/ f781 f441 1"/>
                <a:gd name="f948" fmla="*/ f780 f441 1"/>
                <a:gd name="f949" fmla="*/ f782 f440 1"/>
                <a:gd name="f950" fmla="*/ f783 f441 1"/>
                <a:gd name="f951" fmla="*/ f784 f441 1"/>
                <a:gd name="f952" fmla="*/ f785 f440 1"/>
                <a:gd name="f953" fmla="*/ f786 f441 1"/>
                <a:gd name="f954" fmla="*/ f787 f440 1"/>
                <a:gd name="f955" fmla="*/ f788 f441 1"/>
                <a:gd name="f956" fmla="*/ f789 f440 1"/>
                <a:gd name="f957" fmla="*/ f790 f441 1"/>
                <a:gd name="f958" fmla="*/ f791 f440 1"/>
                <a:gd name="f959" fmla="*/ f792 f441 1"/>
                <a:gd name="f960" fmla="*/ f793 f440 1"/>
                <a:gd name="f961" fmla="*/ f794 f441 1"/>
                <a:gd name="f962" fmla="*/ f795 f440 1"/>
                <a:gd name="f963" fmla="*/ f796 f440 1"/>
                <a:gd name="f964" fmla="*/ f797 f441 1"/>
                <a:gd name="f965" fmla="*/ f798 f440 1"/>
                <a:gd name="f966" fmla="*/ f799 f441 1"/>
                <a:gd name="f967" fmla="*/ f800 f440 1"/>
                <a:gd name="f968" fmla="*/ f801 f441 1"/>
                <a:gd name="f969" fmla="*/ f802 f440 1"/>
                <a:gd name="f970" fmla="*/ f803 f441 1"/>
                <a:gd name="f971" fmla="*/ f804 f440 1"/>
                <a:gd name="f972" fmla="*/ f805 f441 1"/>
                <a:gd name="f973" fmla="*/ f806 f440 1"/>
                <a:gd name="f974" fmla="*/ f807 f441 1"/>
                <a:gd name="f975" fmla="*/ f808 f440 1"/>
                <a:gd name="f976" fmla="*/ f809 f441 1"/>
                <a:gd name="f977" fmla="*/ f810 f440 1"/>
                <a:gd name="f978" fmla="*/ f811 f441 1"/>
                <a:gd name="f979" fmla="*/ f812 f440 1"/>
                <a:gd name="f980" fmla="*/ f813 f441 1"/>
                <a:gd name="f981" fmla="*/ f814 f440 1"/>
                <a:gd name="f982" fmla="*/ f815 f441 1"/>
                <a:gd name="f983" fmla="*/ f816 f440 1"/>
                <a:gd name="f984" fmla="*/ f817 f441 1"/>
                <a:gd name="f985" fmla="*/ f818 f441 1"/>
                <a:gd name="f986" fmla="*/ f819 f441 1"/>
                <a:gd name="f987" fmla="*/ f820 f440 1"/>
                <a:gd name="f988" fmla="*/ f821 f441 1"/>
                <a:gd name="f989" fmla="*/ f822 f440 1"/>
                <a:gd name="f990" fmla="*/ f823 f441 1"/>
                <a:gd name="f991" fmla="*/ f824 f440 1"/>
                <a:gd name="f992" fmla="*/ f825 f441 1"/>
                <a:gd name="f993" fmla="*/ f826 f440 1"/>
                <a:gd name="f994" fmla="*/ f827 f441 1"/>
                <a:gd name="f995" fmla="*/ f828 f440 1"/>
                <a:gd name="f996" fmla="*/ f829 f441 1"/>
                <a:gd name="f997" fmla="*/ f830 f440 1"/>
                <a:gd name="f998" fmla="*/ f831 f441 1"/>
                <a:gd name="f999" fmla="*/ f832 f440 1"/>
                <a:gd name="f1000" fmla="*/ f833 f441 1"/>
                <a:gd name="f1001" fmla="*/ f834 f440 1"/>
                <a:gd name="f1002" fmla="*/ f835 f441 1"/>
                <a:gd name="f1003" fmla="*/ f836 f440 1"/>
                <a:gd name="f1004" fmla="*/ f837 f441 1"/>
                <a:gd name="f1005" fmla="*/ f838 f440 1"/>
                <a:gd name="f1006" fmla="*/ f839 f441 1"/>
                <a:gd name="f1007" fmla="*/ f840 f440 1"/>
                <a:gd name="f1008" fmla="*/ f841 f441 1"/>
                <a:gd name="f1009" fmla="*/ f842 f440 1"/>
                <a:gd name="f1010" fmla="*/ f843 f441 1"/>
                <a:gd name="f1011" fmla="*/ f844 f440 1"/>
                <a:gd name="f1012" fmla="*/ f845 f441 1"/>
                <a:gd name="f1013" fmla="*/ f846 f440 1"/>
                <a:gd name="f1014" fmla="*/ f847 f441 1"/>
                <a:gd name="f1015" fmla="*/ f848 f440 1"/>
                <a:gd name="f1016" fmla="*/ f849 f441 1"/>
                <a:gd name="f1017" fmla="*/ f850 f440 1"/>
                <a:gd name="f1018" fmla="*/ f851 f441 1"/>
                <a:gd name="f1019" fmla="*/ f852 f440 1"/>
                <a:gd name="f1020" fmla="*/ f853 f441 1"/>
                <a:gd name="f1021" fmla="*/ f854 f440 1"/>
                <a:gd name="f1022" fmla="*/ f855 f441 1"/>
                <a:gd name="f1023" fmla="*/ f856 f440 1"/>
                <a:gd name="f1024" fmla="*/ f857 f441 1"/>
                <a:gd name="f1025" fmla="*/ f858 f440 1"/>
                <a:gd name="f1026" fmla="*/ f859 f441 1"/>
                <a:gd name="f1027" fmla="*/ f860 f440 1"/>
                <a:gd name="f1028" fmla="*/ f861 f441 1"/>
                <a:gd name="f1029" fmla="*/ f862 f440 1"/>
                <a:gd name="f1030" fmla="*/ f863 f441 1"/>
                <a:gd name="f1031" fmla="*/ f864 f440 1"/>
                <a:gd name="f1032" fmla="*/ f865 f441 1"/>
                <a:gd name="f1033" fmla="*/ f866 f440 1"/>
                <a:gd name="f1034" fmla="*/ f867 f441 1"/>
                <a:gd name="f1035" fmla="*/ f868 f440 1"/>
                <a:gd name="f1036" fmla="*/ f869 f441 1"/>
                <a:gd name="f1037" fmla="*/ f870 f440 1"/>
                <a:gd name="f1038" fmla="*/ f871 f441 1"/>
                <a:gd name="f1039" fmla="*/ f872 f440 1"/>
                <a:gd name="f1040" fmla="*/ f873 f441 1"/>
                <a:gd name="f1041" fmla="*/ f874 f440 1"/>
                <a:gd name="f1042" fmla="*/ f875 f441 1"/>
                <a:gd name="f1043" fmla="*/ f876 f440 1"/>
                <a:gd name="f1044" fmla="*/ f877 f441 1"/>
                <a:gd name="f1045" fmla="*/ f878 f440 1"/>
                <a:gd name="f1046" fmla="*/ f879 f441 1"/>
                <a:gd name="f1047" fmla="*/ f880 f440 1"/>
                <a:gd name="f1048" fmla="*/ f881 f441 1"/>
                <a:gd name="f1049" fmla="*/ f882 f440 1"/>
                <a:gd name="f1050" fmla="*/ f883 f441 1"/>
                <a:gd name="f1051" fmla="*/ f884 f440 1"/>
                <a:gd name="f1052" fmla="*/ f885 f441 1"/>
                <a:gd name="f1053" fmla="*/ f886 f440 1"/>
                <a:gd name="f1054" fmla="*/ f887 f441 1"/>
                <a:gd name="f1055" fmla="*/ f888 f440 1"/>
                <a:gd name="f1056" fmla="*/ f889 f441 1"/>
                <a:gd name="f1057" fmla="*/ f890 f440 1"/>
                <a:gd name="f1058" fmla="*/ f891 f441 1"/>
                <a:gd name="f1059" fmla="*/ f892 f440 1"/>
                <a:gd name="f1060" fmla="*/ f893 f441 1"/>
                <a:gd name="f1061" fmla="*/ f894 f440 1"/>
                <a:gd name="f1062" fmla="*/ f895 f441 1"/>
                <a:gd name="f1063" fmla="*/ f896 f440 1"/>
                <a:gd name="f1064" fmla="*/ f897 f441 1"/>
                <a:gd name="f1065" fmla="*/ f898 f440 1"/>
                <a:gd name="f1066" fmla="*/ f899 f441 1"/>
                <a:gd name="f1067" fmla="*/ f900 f440 1"/>
                <a:gd name="f1068" fmla="*/ f901 f440 1"/>
                <a:gd name="f1069" fmla="*/ f902 f440 1"/>
                <a:gd name="f1070" fmla="*/ f903 f441 1"/>
                <a:gd name="f1071" fmla="*/ f904 f440 1"/>
                <a:gd name="f1072" fmla="*/ f905 f441 1"/>
                <a:gd name="f1073" fmla="*/ f906 f440 1"/>
                <a:gd name="f1074" fmla="*/ f907 f441 1"/>
                <a:gd name="f1075" fmla="*/ f908 f440 1"/>
                <a:gd name="f1076" fmla="*/ f909 f441 1"/>
                <a:gd name="f1077" fmla="*/ f910 f440 1"/>
                <a:gd name="f1078" fmla="*/ f911 f441 1"/>
                <a:gd name="f1079" fmla="*/ f912 f440 1"/>
                <a:gd name="f1080" fmla="*/ f913 f441 1"/>
                <a:gd name="f1081" fmla="*/ f914 f440 1"/>
                <a:gd name="f1082" fmla="*/ f915 f441 1"/>
                <a:gd name="f1083" fmla="*/ f916 f440 1"/>
                <a:gd name="f1084" fmla="*/ f917 f441 1"/>
                <a:gd name="f1085" fmla="*/ f918 f440 1"/>
                <a:gd name="f1086" fmla="*/ f919 f441 1"/>
                <a:gd name="f1087" fmla="*/ f920 f440 1"/>
                <a:gd name="f1088" fmla="*/ f921 f441 1"/>
                <a:gd name="f1089" fmla="*/ f922 f440 1"/>
                <a:gd name="f1090" fmla="*/ f923 f441 1"/>
                <a:gd name="f1091" fmla="*/ f924 f440 1"/>
                <a:gd name="f1092" fmla="*/ f925 f440 1"/>
                <a:gd name="f1093" fmla="*/ f926 f441 1"/>
                <a:gd name="f1094" fmla="*/ f927 f440 1"/>
                <a:gd name="f1095" fmla="*/ f928 f441 1"/>
                <a:gd name="f1096" fmla="*/ f929 f440 1"/>
                <a:gd name="f1097" fmla="*/ f930 f441 1"/>
                <a:gd name="f1098" fmla="*/ f931 f440 1"/>
                <a:gd name="f1099" fmla="*/ f932 f441 1"/>
                <a:gd name="f1100" fmla="*/ f933 f440 1"/>
                <a:gd name="f1101" fmla="*/ f934 f441 1"/>
                <a:gd name="f1102" fmla="*/ f935 f440 1"/>
                <a:gd name="f1103" fmla="*/ f936 f441 1"/>
                <a:gd name="f1104" fmla="*/ f937 f440 1"/>
                <a:gd name="f1105" fmla="*/ f938 f441 1"/>
                <a:gd name="f1106" fmla="*/ f939 f440 1"/>
                <a:gd name="f1107" fmla="*/ f940 f441 1"/>
                <a:gd name="f1108" fmla="*/ f941 f440 1"/>
                <a:gd name="f1109" fmla="*/ f942 f441 1"/>
                <a:gd name="f1110" fmla="*/ f943 f440 1"/>
                <a:gd name="f1111" fmla="*/ f944 f4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4">
                  <a:pos x="f949" y="f950"/>
                </a:cxn>
                <a:cxn ang="f614">
                  <a:pos x="f949" y="f951"/>
                </a:cxn>
                <a:cxn ang="f614">
                  <a:pos x="f952" y="f953"/>
                </a:cxn>
                <a:cxn ang="f614">
                  <a:pos x="f954" y="f955"/>
                </a:cxn>
                <a:cxn ang="f614">
                  <a:pos x="f956" y="f957"/>
                </a:cxn>
                <a:cxn ang="f614">
                  <a:pos x="f958" y="f959"/>
                </a:cxn>
                <a:cxn ang="f614">
                  <a:pos x="f960" y="f961"/>
                </a:cxn>
                <a:cxn ang="f614">
                  <a:pos x="f962" y="f961"/>
                </a:cxn>
                <a:cxn ang="f614">
                  <a:pos x="f963" y="f964"/>
                </a:cxn>
                <a:cxn ang="f614">
                  <a:pos x="f965" y="f966"/>
                </a:cxn>
                <a:cxn ang="f614">
                  <a:pos x="f967" y="f968"/>
                </a:cxn>
                <a:cxn ang="f614">
                  <a:pos x="f969" y="f970"/>
                </a:cxn>
                <a:cxn ang="f614">
                  <a:pos x="f971" y="f972"/>
                </a:cxn>
                <a:cxn ang="f614">
                  <a:pos x="f973" y="f974"/>
                </a:cxn>
                <a:cxn ang="f614">
                  <a:pos x="f975" y="f976"/>
                </a:cxn>
                <a:cxn ang="f614">
                  <a:pos x="f977" y="f978"/>
                </a:cxn>
                <a:cxn ang="f614">
                  <a:pos x="f979" y="f980"/>
                </a:cxn>
                <a:cxn ang="f614">
                  <a:pos x="f981" y="f982"/>
                </a:cxn>
                <a:cxn ang="f614">
                  <a:pos x="f983" y="f984"/>
                </a:cxn>
                <a:cxn ang="f614">
                  <a:pos x="f949" y="f985"/>
                </a:cxn>
                <a:cxn ang="f614">
                  <a:pos x="f949" y="f986"/>
                </a:cxn>
                <a:cxn ang="f614">
                  <a:pos x="f987" y="f988"/>
                </a:cxn>
                <a:cxn ang="f614">
                  <a:pos x="f989" y="f990"/>
                </a:cxn>
                <a:cxn ang="f614">
                  <a:pos x="f991" y="f992"/>
                </a:cxn>
                <a:cxn ang="f614">
                  <a:pos x="f993" y="f994"/>
                </a:cxn>
                <a:cxn ang="f614">
                  <a:pos x="f995" y="f996"/>
                </a:cxn>
                <a:cxn ang="f614">
                  <a:pos x="f997" y="f998"/>
                </a:cxn>
                <a:cxn ang="f614">
                  <a:pos x="f999" y="f1000"/>
                </a:cxn>
                <a:cxn ang="f614">
                  <a:pos x="f1001" y="f1002"/>
                </a:cxn>
                <a:cxn ang="f614">
                  <a:pos x="f1003" y="f1004"/>
                </a:cxn>
                <a:cxn ang="f614">
                  <a:pos x="f1005" y="f1006"/>
                </a:cxn>
                <a:cxn ang="f614">
                  <a:pos x="f1007" y="f1008"/>
                </a:cxn>
                <a:cxn ang="f614">
                  <a:pos x="f1009" y="f1010"/>
                </a:cxn>
                <a:cxn ang="f614">
                  <a:pos x="f1011" y="f1012"/>
                </a:cxn>
                <a:cxn ang="f614">
                  <a:pos x="f1013" y="f1014"/>
                </a:cxn>
                <a:cxn ang="f614">
                  <a:pos x="f1015" y="f1016"/>
                </a:cxn>
                <a:cxn ang="f614">
                  <a:pos x="f1017" y="f1018"/>
                </a:cxn>
                <a:cxn ang="f614">
                  <a:pos x="f1019" y="f1020"/>
                </a:cxn>
                <a:cxn ang="f614">
                  <a:pos x="f1021" y="f1022"/>
                </a:cxn>
                <a:cxn ang="f614">
                  <a:pos x="f1023" y="f1024"/>
                </a:cxn>
                <a:cxn ang="f614">
                  <a:pos x="f1025" y="f1026"/>
                </a:cxn>
                <a:cxn ang="f614">
                  <a:pos x="f1027" y="f1028"/>
                </a:cxn>
                <a:cxn ang="f614">
                  <a:pos x="f1029" y="f1030"/>
                </a:cxn>
                <a:cxn ang="f614">
                  <a:pos x="f1031" y="f1032"/>
                </a:cxn>
                <a:cxn ang="f614">
                  <a:pos x="f1033" y="f1034"/>
                </a:cxn>
                <a:cxn ang="f614">
                  <a:pos x="f1035" y="f1036"/>
                </a:cxn>
                <a:cxn ang="f614">
                  <a:pos x="f1037" y="f1038"/>
                </a:cxn>
                <a:cxn ang="f614">
                  <a:pos x="f1039" y="f1040"/>
                </a:cxn>
                <a:cxn ang="f614">
                  <a:pos x="f1041" y="f1042"/>
                </a:cxn>
                <a:cxn ang="f614">
                  <a:pos x="f1043" y="f1044"/>
                </a:cxn>
                <a:cxn ang="f614">
                  <a:pos x="f1045" y="f1046"/>
                </a:cxn>
                <a:cxn ang="f614">
                  <a:pos x="f1047" y="f1048"/>
                </a:cxn>
                <a:cxn ang="f614">
                  <a:pos x="f1049" y="f1050"/>
                </a:cxn>
                <a:cxn ang="f614">
                  <a:pos x="f1051" y="f1052"/>
                </a:cxn>
                <a:cxn ang="f614">
                  <a:pos x="f1053" y="f1054"/>
                </a:cxn>
                <a:cxn ang="f614">
                  <a:pos x="f1055" y="f1056"/>
                </a:cxn>
                <a:cxn ang="f614">
                  <a:pos x="f1057" y="f1058"/>
                </a:cxn>
                <a:cxn ang="f614">
                  <a:pos x="f1059" y="f1060"/>
                </a:cxn>
                <a:cxn ang="f614">
                  <a:pos x="f1061" y="f1062"/>
                </a:cxn>
                <a:cxn ang="f614">
                  <a:pos x="f1063" y="f1064"/>
                </a:cxn>
                <a:cxn ang="f614">
                  <a:pos x="f1065" y="f1066"/>
                </a:cxn>
                <a:cxn ang="f614">
                  <a:pos x="f1067" y="f961"/>
                </a:cxn>
                <a:cxn ang="f614">
                  <a:pos x="f1068" y="f961"/>
                </a:cxn>
                <a:cxn ang="f614">
                  <a:pos x="f1069" y="f1070"/>
                </a:cxn>
                <a:cxn ang="f614">
                  <a:pos x="f1071" y="f1072"/>
                </a:cxn>
                <a:cxn ang="f614">
                  <a:pos x="f1073" y="f1074"/>
                </a:cxn>
                <a:cxn ang="f614">
                  <a:pos x="f1075" y="f1076"/>
                </a:cxn>
                <a:cxn ang="f614">
                  <a:pos x="f1077" y="f1078"/>
                </a:cxn>
                <a:cxn ang="f614">
                  <a:pos x="f1079" y="f1080"/>
                </a:cxn>
                <a:cxn ang="f614">
                  <a:pos x="f1081" y="f1082"/>
                </a:cxn>
                <a:cxn ang="f614">
                  <a:pos x="f1083" y="f1084"/>
                </a:cxn>
                <a:cxn ang="f614">
                  <a:pos x="f1085" y="f1086"/>
                </a:cxn>
                <a:cxn ang="f614">
                  <a:pos x="f1087" y="f1088"/>
                </a:cxn>
                <a:cxn ang="f614">
                  <a:pos x="f1089" y="f1090"/>
                </a:cxn>
                <a:cxn ang="f614">
                  <a:pos x="f1091" y="f1038"/>
                </a:cxn>
                <a:cxn ang="f614">
                  <a:pos x="f1092" y="f1093"/>
                </a:cxn>
                <a:cxn ang="f614">
                  <a:pos x="f1094" y="f1095"/>
                </a:cxn>
                <a:cxn ang="f614">
                  <a:pos x="f1096" y="f1097"/>
                </a:cxn>
                <a:cxn ang="f614">
                  <a:pos x="f1098" y="f1099"/>
                </a:cxn>
                <a:cxn ang="f614">
                  <a:pos x="f1100" y="f1101"/>
                </a:cxn>
                <a:cxn ang="f614">
                  <a:pos x="f1102" y="f1103"/>
                </a:cxn>
                <a:cxn ang="f614">
                  <a:pos x="f1104" y="f1105"/>
                </a:cxn>
                <a:cxn ang="f614">
                  <a:pos x="f1106" y="f1107"/>
                </a:cxn>
                <a:cxn ang="f614">
                  <a:pos x="f1108" y="f1109"/>
                </a:cxn>
                <a:cxn ang="f614">
                  <a:pos x="f1110" y="f1111"/>
                </a:cxn>
                <a:cxn ang="f614">
                  <a:pos x="f975" y="f976"/>
                </a:cxn>
              </a:cxnLst>
              <a:rect l="f945" t="f948" r="f946" b="f947"/>
              <a:pathLst>
                <a:path w="6373761" h="6874714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lnTo>
                    <a:pt x="f26" y="f7"/>
                  </a:lnTo>
                  <a:lnTo>
                    <a:pt x="f27" y="f7"/>
                  </a:lnTo>
                  <a:lnTo>
                    <a:pt x="f28" y="f29"/>
                  </a:ln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lnTo>
                    <a:pt x="f48" y="f49"/>
                  </a:lnTo>
                  <a:cubicBezTo>
                    <a:pt x="f50" y="f51"/>
                    <a:pt x="f52" y="f53"/>
                    <a:pt x="f54" y="f55"/>
                  </a:cubicBezTo>
                  <a:close/>
                  <a:moveTo>
                    <a:pt x="f56" y="f57"/>
                  </a:moveTo>
                  <a:cubicBezTo>
                    <a:pt x="f58" y="f59"/>
                    <a:pt x="f60" y="f61"/>
                    <a:pt x="f62" y="f63"/>
                  </a:cubicBezTo>
                  <a:cubicBezTo>
                    <a:pt x="f64" y="f65"/>
                    <a:pt x="f66" y="f67"/>
                    <a:pt x="f68" y="f69"/>
                  </a:cubicBezTo>
                  <a:cubicBezTo>
                    <a:pt x="f70" y="f71"/>
                    <a:pt x="f72" y="f73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lnTo>
                    <a:pt x="f6" y="f82"/>
                  </a:lnTo>
                  <a:lnTo>
                    <a:pt x="f6" y="f83"/>
                  </a:lnTo>
                  <a:lnTo>
                    <a:pt x="f84" y="f85"/>
                  </a:ln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cubicBezTo>
                    <a:pt x="f170" y="f171"/>
                    <a:pt x="f172" y="f173"/>
                    <a:pt x="f174" y="f175"/>
                  </a:cubicBezTo>
                  <a:cubicBezTo>
                    <a:pt x="f176" y="f177"/>
                    <a:pt x="f178" y="f179"/>
                    <a:pt x="f180" y="f181"/>
                  </a:cubicBezTo>
                  <a:cubicBezTo>
                    <a:pt x="f182" y="f183"/>
                    <a:pt x="f184" y="f185"/>
                    <a:pt x="f186" y="f187"/>
                  </a:cubicBezTo>
                  <a:cubicBezTo>
                    <a:pt x="f188" y="f189"/>
                    <a:pt x="f190" y="f191"/>
                    <a:pt x="f192" y="f193"/>
                  </a:cubicBezTo>
                  <a:cubicBezTo>
                    <a:pt x="f194" y="f195"/>
                    <a:pt x="f196" y="f197"/>
                    <a:pt x="f198" y="f199"/>
                  </a:cubicBezTo>
                  <a:lnTo>
                    <a:pt x="f200" y="f201"/>
                  </a:lnTo>
                  <a:lnTo>
                    <a:pt x="f202" y="f203"/>
                  </a:lnTo>
                  <a:cubicBezTo>
                    <a:pt x="f204" y="f205"/>
                    <a:pt x="f206" y="f207"/>
                    <a:pt x="f208" y="f209"/>
                  </a:cubicBezTo>
                  <a:cubicBezTo>
                    <a:pt x="f210" y="f211"/>
                    <a:pt x="f212" y="f213"/>
                    <a:pt x="f214" y="f215"/>
                  </a:cubicBezTo>
                  <a:cubicBezTo>
                    <a:pt x="f216" y="f217"/>
                    <a:pt x="f218" y="f219"/>
                    <a:pt x="f220" y="f221"/>
                  </a:cubicBezTo>
                  <a:cubicBezTo>
                    <a:pt x="f222" y="f223"/>
                    <a:pt x="f224" y="f225"/>
                    <a:pt x="f226" y="f227"/>
                  </a:cubicBezTo>
                  <a:cubicBezTo>
                    <a:pt x="f228" y="f229"/>
                    <a:pt x="f230" y="f231"/>
                    <a:pt x="f232" y="f233"/>
                  </a:cubicBezTo>
                  <a:cubicBezTo>
                    <a:pt x="f234" y="f235"/>
                    <a:pt x="f236" y="f237"/>
                    <a:pt x="f238" y="f239"/>
                  </a:cubicBezTo>
                  <a:cubicBezTo>
                    <a:pt x="f240" y="f241"/>
                    <a:pt x="f242" y="f243"/>
                    <a:pt x="f244" y="f245"/>
                  </a:cubicBezTo>
                  <a:cubicBezTo>
                    <a:pt x="f246" y="f247"/>
                    <a:pt x="f248" y="f249"/>
                    <a:pt x="f250" y="f251"/>
                  </a:cubicBezTo>
                  <a:cubicBezTo>
                    <a:pt x="f252" y="f253"/>
                    <a:pt x="f254" y="f255"/>
                    <a:pt x="f256" y="f257"/>
                  </a:cubicBezTo>
                  <a:cubicBezTo>
                    <a:pt x="f258" y="f259"/>
                    <a:pt x="f260" y="f261"/>
                    <a:pt x="f262" y="f263"/>
                  </a:cubicBezTo>
                  <a:cubicBezTo>
                    <a:pt x="f264" y="f265"/>
                    <a:pt x="f266" y="f267"/>
                    <a:pt x="f268" y="f269"/>
                  </a:cubicBezTo>
                  <a:cubicBezTo>
                    <a:pt x="f270" y="f271"/>
                    <a:pt x="f272" y="f273"/>
                    <a:pt x="f274" y="f275"/>
                  </a:cubicBezTo>
                  <a:cubicBezTo>
                    <a:pt x="f276" y="f277"/>
                    <a:pt x="f278" y="f279"/>
                    <a:pt x="f280" y="f281"/>
                  </a:cubicBez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7"/>
                  </a:lnTo>
                  <a:lnTo>
                    <a:pt x="f313" y="f7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ubicBezTo>
                    <a:pt x="f322" y="f323"/>
                    <a:pt x="f324" y="f325"/>
                    <a:pt x="f326" y="f327"/>
                  </a:cubicBezTo>
                  <a:cubicBezTo>
                    <a:pt x="f328" y="f329"/>
                    <a:pt x="f330" y="f331"/>
                    <a:pt x="f332" y="f333"/>
                  </a:cubicBezTo>
                  <a:cubicBezTo>
                    <a:pt x="f334" y="f335"/>
                    <a:pt x="f336" y="f337"/>
                    <a:pt x="f338" y="f339"/>
                  </a:cubicBezTo>
                  <a:cubicBezTo>
                    <a:pt x="f340" y="f341"/>
                    <a:pt x="f342" y="f343"/>
                    <a:pt x="f344" y="f345"/>
                  </a:cubicBezTo>
                  <a:lnTo>
                    <a:pt x="f346" y="f347"/>
                  </a:lnTo>
                  <a:cubicBezTo>
                    <a:pt x="f348" y="f349"/>
                    <a:pt x="f350" y="f351"/>
                    <a:pt x="f352" y="f353"/>
                  </a:cubicBezTo>
                  <a:cubicBezTo>
                    <a:pt x="f354" y="f355"/>
                    <a:pt x="f356" y="f357"/>
                    <a:pt x="f358" y="f359"/>
                  </a:cubicBezTo>
                  <a:cubicBezTo>
                    <a:pt x="f360" y="f361"/>
                    <a:pt x="f362" y="f363"/>
                    <a:pt x="f364" y="f365"/>
                  </a:cubicBezTo>
                  <a:cubicBezTo>
                    <a:pt x="f366" y="f367"/>
                    <a:pt x="f368" y="f369"/>
                    <a:pt x="f370" y="f371"/>
                  </a:cubicBezTo>
                  <a:cubicBezTo>
                    <a:pt x="f372" y="f373"/>
                    <a:pt x="f5" y="f374"/>
                    <a:pt x="f5" y="f227"/>
                  </a:cubicBezTo>
                  <a:cubicBezTo>
                    <a:pt x="f375" y="f376"/>
                    <a:pt x="f377" y="f378"/>
                    <a:pt x="f379" y="f380"/>
                  </a:cubicBezTo>
                  <a:cubicBezTo>
                    <a:pt x="f381" y="f382"/>
                    <a:pt x="f383" y="f384"/>
                    <a:pt x="f385" y="f386"/>
                  </a:cubicBezTo>
                  <a:cubicBezTo>
                    <a:pt x="f387" y="f388"/>
                    <a:pt x="f389" y="f390"/>
                    <a:pt x="f391" y="f392"/>
                  </a:cubicBezTo>
                  <a:cubicBezTo>
                    <a:pt x="f393" y="f394"/>
                    <a:pt x="f395" y="f396"/>
                    <a:pt x="f397" y="f398"/>
                  </a:cubicBezTo>
                  <a:cubicBezTo>
                    <a:pt x="f399" y="f400"/>
                    <a:pt x="f401" y="f402"/>
                    <a:pt x="f403" y="f404"/>
                  </a:cubicBezTo>
                  <a:cubicBezTo>
                    <a:pt x="f405" y="f406"/>
                    <a:pt x="f407" y="f408"/>
                    <a:pt x="f409" y="f410"/>
                  </a:cubicBezTo>
                  <a:cubicBezTo>
                    <a:pt x="f411" y="f412"/>
                    <a:pt x="f413" y="f414"/>
                    <a:pt x="f415" y="f416"/>
                  </a:cubicBezTo>
                  <a:cubicBezTo>
                    <a:pt x="f417" y="f418"/>
                    <a:pt x="f419" y="f420"/>
                    <a:pt x="f421" y="f422"/>
                  </a:cubicBezTo>
                  <a:cubicBezTo>
                    <a:pt x="f423" y="f424"/>
                    <a:pt x="f425" y="f426"/>
                    <a:pt x="f427" y="f428"/>
                  </a:cubicBezTo>
                  <a:cubicBezTo>
                    <a:pt x="f429" y="f430"/>
                    <a:pt x="f431" y="f432"/>
                    <a:pt x="f433" y="f434"/>
                  </a:cubicBezTo>
                  <a:cubicBezTo>
                    <a:pt x="f435" y="f436"/>
                    <a:pt x="f437" y="f438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DCD88CDD-45D3-9DC1-9791-252161442336}"/>
                </a:ext>
              </a:extLst>
            </p:cNvPr>
            <p:cNvSpPr/>
            <p:nvPr/>
          </p:nvSpPr>
          <p:spPr>
            <a:xfrm>
              <a:off x="5865272" y="296677"/>
              <a:ext cx="6326724" cy="65613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6724"/>
                <a:gd name="f7" fmla="val 6561326"/>
                <a:gd name="f8" fmla="val 5020808"/>
                <a:gd name="f9" fmla="val 5698632"/>
                <a:gd name="f10" fmla="val 6067438"/>
                <a:gd name="f11" fmla="val 5902509"/>
                <a:gd name="f12" fmla="val 5977868"/>
                <a:gd name="f13" fmla="val 5970407"/>
                <a:gd name="f14" fmla="val 5888364"/>
                <a:gd name="f15" fmla="val 6036453"/>
                <a:gd name="f16" fmla="val 5799974"/>
                <a:gd name="f17" fmla="val 6102017"/>
                <a:gd name="f18" fmla="val 5665258"/>
                <a:gd name="f19" fmla="val 6202100"/>
                <a:gd name="f20" fmla="val 5619654"/>
                <a:gd name="f21" fmla="val 6235719"/>
                <a:gd name="f22" fmla="val 5573656"/>
                <a:gd name="f23" fmla="val 6269596"/>
                <a:gd name="f24" fmla="val 5526873"/>
                <a:gd name="f25" fmla="val 6302828"/>
                <a:gd name="f26" fmla="val 5480220"/>
                <a:gd name="f27" fmla="val 6336189"/>
                <a:gd name="f28" fmla="val 5433044"/>
                <a:gd name="f29" fmla="val 6369423"/>
                <a:gd name="f30" fmla="val 5385080"/>
                <a:gd name="f31" fmla="val 6402268"/>
                <a:gd name="f32" fmla="val 5336988"/>
                <a:gd name="f33" fmla="val 6434857"/>
                <a:gd name="f34" fmla="val 5288500"/>
                <a:gd name="f35" fmla="val 6467187"/>
                <a:gd name="f36" fmla="val 5238833"/>
                <a:gd name="f37" fmla="val 6498875"/>
                <a:gd name="f38" fmla="val 5138040"/>
                <a:gd name="f39" fmla="val 3946072"/>
                <a:gd name="f40" fmla="val 3976009"/>
                <a:gd name="f41" fmla="val 6555242"/>
                <a:gd name="f42" fmla="val 4123712"/>
                <a:gd name="f43" fmla="val 6519227"/>
                <a:gd name="f44" fmla="val 4266863"/>
                <a:gd name="f45" fmla="val 6466383"/>
                <a:gd name="f46" fmla="val 4404855"/>
                <a:gd name="f47" fmla="val 6399048"/>
                <a:gd name="f48" fmla="val 4589500"/>
                <a:gd name="f49" fmla="val 6310299"/>
                <a:gd name="f50" fmla="val 4765232"/>
                <a:gd name="f51" fmla="val 6196690"/>
                <a:gd name="f52" fmla="val 4938868"/>
                <a:gd name="f53" fmla="val 6072132"/>
                <a:gd name="f54" fmla="val 4982245"/>
                <a:gd name="f55" fmla="val 6041089"/>
                <a:gd name="f56" fmla="val 5025359"/>
                <a:gd name="f57" fmla="val 6008630"/>
                <a:gd name="f58" fmla="val 5068342"/>
                <a:gd name="f59" fmla="val 5976042"/>
                <a:gd name="f60" fmla="val 5111588"/>
                <a:gd name="f61" fmla="val 5943453"/>
                <a:gd name="f62" fmla="val 5154702"/>
                <a:gd name="f63" fmla="val 5910349"/>
                <a:gd name="f64" fmla="val 5197816"/>
                <a:gd name="f65" fmla="val 5876730"/>
                <a:gd name="f66" fmla="val 5460039"/>
                <a:gd name="f67" fmla="val 5670637"/>
                <a:gd name="f68" fmla="val 5639966"/>
                <a:gd name="f69" fmla="val 5530365"/>
                <a:gd name="f70" fmla="val 5821596"/>
                <a:gd name="f71" fmla="val 5399753"/>
                <a:gd name="f72" fmla="val 5999033"/>
                <a:gd name="f73" fmla="val 5271718"/>
                <a:gd name="f74" fmla="val 6087686"/>
                <a:gd name="f75" fmla="val 5207700"/>
                <a:gd name="f76" fmla="val 6174667"/>
                <a:gd name="f77" fmla="val 5143360"/>
                <a:gd name="f78" fmla="val 6258766"/>
                <a:gd name="f79" fmla="val 5077603"/>
                <a:gd name="f80" fmla="val 4139342"/>
                <a:gd name="f81" fmla="val 440"/>
                <a:gd name="f82" fmla="val 4198237"/>
                <a:gd name="f83" fmla="val 1301"/>
                <a:gd name="f84" fmla="val 4257068"/>
                <a:gd name="f85" fmla="val 3427"/>
                <a:gd name="f86" fmla="val 4315744"/>
                <a:gd name="f87" fmla="val 6808"/>
                <a:gd name="f88" fmla="val 4550841"/>
                <a:gd name="f89" fmla="val 20849"/>
                <a:gd name="f90" fmla="val 4785806"/>
                <a:gd name="f91" fmla="val 55240"/>
                <a:gd name="f92" fmla="val 5015400"/>
                <a:gd name="f93" fmla="val 113591"/>
                <a:gd name="f94" fmla="val 5244992"/>
                <a:gd name="f95" fmla="val 171812"/>
                <a:gd name="f96" fmla="val 5469212"/>
                <a:gd name="f97" fmla="val 254249"/>
                <a:gd name="f98" fmla="val 5681114"/>
                <a:gd name="f99" fmla="val 361418"/>
                <a:gd name="f100" fmla="val 5892754"/>
                <a:gd name="f101" fmla="val 468586"/>
                <a:gd name="f102" fmla="val 6093124"/>
                <a:gd name="f103" fmla="val 599584"/>
                <a:gd name="f104" fmla="val 6270952"/>
                <a:gd name="f105" fmla="val 755441"/>
                <a:gd name="f106" fmla="val 807432"/>
                <a:gd name="f107" fmla="val 1231565"/>
                <a:gd name="f108" fmla="val 6302093"/>
                <a:gd name="f109" fmla="val 1203002"/>
                <a:gd name="f110" fmla="val 6227937"/>
                <a:gd name="f111" fmla="val 1127247"/>
                <a:gd name="f112" fmla="val 6149211"/>
                <a:gd name="f113" fmla="val 1056081"/>
                <a:gd name="f114" fmla="val 6066914"/>
                <a:gd name="f115" fmla="val 989616"/>
                <a:gd name="f116" fmla="val 5902714"/>
                <a:gd name="f117" fmla="val 856299"/>
                <a:gd name="f118" fmla="val 5724360"/>
                <a:gd name="f119" fmla="val 740371"/>
                <a:gd name="f120" fmla="val 5533688"/>
                <a:gd name="f121" fmla="val 647242"/>
                <a:gd name="f122" fmla="val 5343146"/>
                <a:gd name="f123" fmla="val 553857"/>
                <a:gd name="f124" fmla="val 5141466"/>
                <a:gd name="f125" fmla="val 482239"/>
                <a:gd name="f126" fmla="val 4933626"/>
                <a:gd name="f127" fmla="val 432262"/>
                <a:gd name="f128" fmla="val 4725788"/>
                <a:gd name="f129" fmla="val 382156"/>
                <a:gd name="f130" fmla="val 4512182"/>
                <a:gd name="f131" fmla="val 353303"/>
                <a:gd name="f132" fmla="val 4296873"/>
                <a:gd name="f133" fmla="val 343126"/>
                <a:gd name="f134" fmla="val 4081172"/>
                <a:gd name="f135" fmla="val 332435"/>
                <a:gd name="f136" fmla="val 3865732"/>
                <a:gd name="f137" fmla="val 339520"/>
                <a:gd name="f138" fmla="val 3651602"/>
                <a:gd name="f139" fmla="val 365797"/>
                <a:gd name="f140" fmla="val 3437604"/>
                <a:gd name="f141" fmla="val 392202"/>
                <a:gd name="f142" fmla="val 3225572"/>
                <a:gd name="f143" fmla="val 436384"/>
                <a:gd name="f144" fmla="val 3018256"/>
                <a:gd name="f145" fmla="val 496666"/>
                <a:gd name="f146" fmla="val 2810809"/>
                <a:gd name="f147" fmla="val 556691"/>
                <a:gd name="f148" fmla="val 2608474"/>
                <a:gd name="f149" fmla="val 634362"/>
                <a:gd name="f150" fmla="val 2412429"/>
                <a:gd name="f151" fmla="val 724399"/>
                <a:gd name="f152" fmla="val 2019160"/>
                <a:gd name="f153" fmla="val 902541"/>
                <a:gd name="f154" fmla="val 1651969"/>
                <a:gd name="f155" fmla="val 1138775"/>
                <a:gd name="f156" fmla="val 1329857"/>
                <a:gd name="f157" fmla="val 1424086"/>
                <a:gd name="f158" fmla="val 1169326"/>
                <a:gd name="f159" fmla="val 1567192"/>
                <a:gd name="f160" fmla="val 1020588"/>
                <a:gd name="f161" fmla="val 1723307"/>
                <a:gd name="f162" fmla="val 887314"/>
                <a:gd name="f163" fmla="val 1891015"/>
                <a:gd name="f164" fmla="val 753778"/>
                <a:gd name="f165" fmla="val 2058466"/>
                <a:gd name="f166" fmla="val 635967"/>
                <a:gd name="f167" fmla="val 2238026"/>
                <a:gd name="f168" fmla="val 537420"/>
                <a:gd name="f169" fmla="val 2427245"/>
                <a:gd name="f170" fmla="val 438874"/>
                <a:gd name="f171" fmla="val 2616335"/>
                <a:gd name="f172" fmla="val 356839"/>
                <a:gd name="f173" fmla="val 2814313"/>
                <a:gd name="f174" fmla="val 299965"/>
                <a:gd name="f175" fmla="val 3020021"/>
                <a:gd name="f176" fmla="val 242961"/>
                <a:gd name="f177" fmla="val 3225212"/>
                <a:gd name="f178" fmla="val 213474"/>
                <a:gd name="f179" fmla="val 3438518"/>
                <a:gd name="f180" fmla="val 213606"/>
                <a:gd name="f181" fmla="val 3651953"/>
                <a:gd name="f182" fmla="val 214785"/>
                <a:gd name="f183" fmla="val 3756804"/>
                <a:gd name="f184" fmla="val 225269"/>
                <a:gd name="f185" fmla="val 3860881"/>
                <a:gd name="f186" fmla="val 250036"/>
                <a:gd name="f187" fmla="val 3961352"/>
                <a:gd name="f188" fmla="val 274412"/>
                <a:gd name="f189" fmla="val 4061950"/>
                <a:gd name="f190" fmla="val 312284"/>
                <a:gd name="f191" fmla="val 4158171"/>
                <a:gd name="f192" fmla="val 357625"/>
                <a:gd name="f193" fmla="val 4250783"/>
                <a:gd name="f194" fmla="val 380558"/>
                <a:gd name="f195" fmla="val 4297025"/>
                <a:gd name="f196" fmla="val 405982"/>
                <a:gd name="f197" fmla="val 4342366"/>
                <a:gd name="f198" fmla="val 432715"/>
                <a:gd name="f199" fmla="val 4387063"/>
                <a:gd name="f200" fmla="val 459841"/>
                <a:gd name="f201" fmla="val 4431630"/>
                <a:gd name="f202" fmla="val 488803"/>
                <a:gd name="f203" fmla="val 4475554"/>
                <a:gd name="f204" fmla="val 518943"/>
                <a:gd name="f205" fmla="val 4518962"/>
                <a:gd name="f206" fmla="val 580011"/>
                <a:gd name="f207" fmla="val 4605521"/>
                <a:gd name="f208" fmla="val 647893"/>
                <a:gd name="f209" fmla="val 4689504"/>
                <a:gd name="f210" fmla="val 718133"/>
                <a:gd name="f211" fmla="val 4773874"/>
                <a:gd name="f212" fmla="val 788374"/>
                <a:gd name="f213" fmla="val 4858372"/>
                <a:gd name="f214" fmla="val 861760"/>
                <a:gd name="f215" fmla="val 4942871"/>
                <a:gd name="f216" fmla="val 933704"/>
                <a:gd name="f217" fmla="val 5030717"/>
                <a:gd name="f218" fmla="val 969742"/>
                <a:gd name="f219" fmla="val 5074512"/>
                <a:gd name="f220" fmla="val 1005387"/>
                <a:gd name="f221" fmla="val 5119337"/>
                <a:gd name="f222" fmla="val 1040900"/>
                <a:gd name="f223" fmla="val 5164806"/>
                <a:gd name="f224" fmla="val 1092401"/>
                <a:gd name="f225" fmla="val 5230628"/>
                <a:gd name="f226" fmla="val 1109306"/>
                <a:gd name="f227" fmla="val 5251624"/>
                <a:gd name="f228" fmla="val 1125425"/>
                <a:gd name="f229" fmla="val 5273135"/>
                <a:gd name="f230" fmla="val 1142854"/>
                <a:gd name="f231" fmla="val 5293615"/>
                <a:gd name="f232" fmla="val 1278880"/>
                <a:gd name="f233" fmla="val 5460293"/>
                <a:gd name="f234" fmla="val 1426438"/>
                <a:gd name="f235" fmla="val 5613704"/>
                <a:gd name="f236" fmla="val 1576354"/>
                <a:gd name="f237" fmla="val 5759128"/>
                <a:gd name="f238" fmla="val 1651706"/>
                <a:gd name="f239" fmla="val 5831519"/>
                <a:gd name="f240" fmla="val 1728368"/>
                <a:gd name="f241" fmla="val 5901461"/>
                <a:gd name="f242" fmla="val 1806865"/>
                <a:gd name="f243" fmla="val 5968571"/>
                <a:gd name="f244" fmla="val 1885362"/>
                <a:gd name="f245" fmla="val 6035680"/>
                <a:gd name="f246" fmla="val 1965299"/>
                <a:gd name="f247" fmla="val 6100599"/>
                <a:gd name="f248" fmla="val 2048253"/>
                <a:gd name="f249" fmla="val 6161654"/>
                <a:gd name="f250" fmla="val 2213502"/>
                <a:gd name="f251" fmla="val 6284022"/>
                <a:gd name="f252" fmla="val 2391724"/>
                <a:gd name="f253" fmla="val 6393380"/>
                <a:gd name="f254" fmla="val 2587506"/>
                <a:gd name="f255" fmla="val 6467059"/>
                <a:gd name="f256" fmla="val 2685137"/>
                <a:gd name="f257" fmla="val 6503898"/>
                <a:gd name="f258" fmla="val 2786304"/>
                <a:gd name="f259" fmla="val 6532106"/>
                <a:gd name="f260" fmla="val 2889176"/>
                <a:gd name="f261" fmla="val 6553360"/>
                <a:gd name="f262" fmla="val 2929698"/>
                <a:gd name="f263" fmla="val 1816374"/>
                <a:gd name="f264" fmla="val 1787601"/>
                <a:gd name="f265" fmla="val 6545761"/>
                <a:gd name="f266" fmla="val 1577272"/>
                <a:gd name="f267" fmla="val 6422749"/>
                <a:gd name="f268" fmla="val 1389483"/>
                <a:gd name="f269" fmla="val 6266761"/>
                <a:gd name="f270" fmla="val 1225544"/>
                <a:gd name="f271" fmla="val 6094158"/>
                <a:gd name="f272" fmla="val 1143116"/>
                <a:gd name="f273" fmla="val 6007986"/>
                <a:gd name="f274" fmla="val 1068158"/>
                <a:gd name="f275" fmla="val 5916274"/>
                <a:gd name="f276" fmla="val 997654"/>
                <a:gd name="f277" fmla="val 5822374"/>
                <a:gd name="f278" fmla="val 927546"/>
                <a:gd name="f279" fmla="val 5728086"/>
                <a:gd name="f280" fmla="val 860842"/>
                <a:gd name="f281" fmla="val 5632381"/>
                <a:gd name="f282" fmla="val 798596"/>
                <a:gd name="f283" fmla="val 5534615"/>
                <a:gd name="f284" fmla="val 782608"/>
                <a:gd name="f285" fmla="val 5510399"/>
                <a:gd name="f286" fmla="val 767537"/>
                <a:gd name="f287" fmla="val 5485797"/>
                <a:gd name="f288" fmla="val 752075"/>
                <a:gd name="f289" fmla="val 5461324"/>
                <a:gd name="f290" fmla="val 707650"/>
                <a:gd name="f291" fmla="val 5390221"/>
                <a:gd name="f292" fmla="val 679213"/>
                <a:gd name="f293" fmla="val 5344237"/>
                <a:gd name="f294" fmla="val 649728"/>
                <a:gd name="f295" fmla="val 5298638"/>
                <a:gd name="f296" fmla="val 619980"/>
                <a:gd name="f297" fmla="val 5252396"/>
                <a:gd name="f298" fmla="val 438349"/>
                <a:gd name="f299" fmla="val 4970822"/>
                <a:gd name="f300" fmla="val 377413"/>
                <a:gd name="f301" fmla="val 4874860"/>
                <a:gd name="f302" fmla="val 317263"/>
                <a:gd name="f303" fmla="val 4776064"/>
                <a:gd name="f304" fmla="val 261044"/>
                <a:gd name="f305" fmla="val 4673145"/>
                <a:gd name="f306" fmla="val 233000"/>
                <a:gd name="f307" fmla="val 4621622"/>
                <a:gd name="f308" fmla="val 205874"/>
                <a:gd name="f309" fmla="val 4569197"/>
                <a:gd name="f310" fmla="val 181107"/>
                <a:gd name="f311" fmla="val 4515356"/>
                <a:gd name="f312" fmla="val 156470"/>
                <a:gd name="f313" fmla="val 4461385"/>
                <a:gd name="f314" fmla="val 133537"/>
                <a:gd name="f315" fmla="val 4406385"/>
                <a:gd name="f316" fmla="val 113224"/>
                <a:gd name="f317" fmla="val 4350223"/>
                <a:gd name="f318" fmla="val 93305"/>
                <a:gd name="f319" fmla="val 4293934"/>
                <a:gd name="f320" fmla="val 75614"/>
                <a:gd name="f321" fmla="val 4236872"/>
                <a:gd name="f322" fmla="val 61199"/>
                <a:gd name="f323" fmla="val 4178908"/>
                <a:gd name="f324" fmla="val 54385"/>
                <a:gd name="f325" fmla="val 4149927"/>
                <a:gd name="f326" fmla="val 47440"/>
                <a:gd name="f327" fmla="val 4120815"/>
                <a:gd name="f328" fmla="val 41804"/>
                <a:gd name="f329" fmla="val 4091577"/>
                <a:gd name="f330" fmla="val 33287"/>
                <a:gd name="f331" fmla="val 4047781"/>
                <a:gd name="f332" fmla="val 26209"/>
                <a:gd name="f333" fmla="val 4003858"/>
                <a:gd name="f334" fmla="val 7732"/>
                <a:gd name="f335" fmla="val 3886643"/>
                <a:gd name="f336" fmla="val 3768783"/>
                <a:gd name="f337" fmla="val 524"/>
                <a:gd name="f338" fmla="val 3422031"/>
                <a:gd name="f339" fmla="val 25030"/>
                <a:gd name="f340" fmla="val 3192109"/>
                <a:gd name="f341" fmla="val 72731"/>
                <a:gd name="f342" fmla="val 2966307"/>
                <a:gd name="f343" fmla="val 120301"/>
                <a:gd name="f344" fmla="val 2740634"/>
                <a:gd name="f345" fmla="val 193163"/>
                <a:gd name="f346" fmla="val 2519343"/>
                <a:gd name="f347" fmla="val 291316"/>
                <a:gd name="f348" fmla="val 2309385"/>
                <a:gd name="f349" fmla="val 488540"/>
                <a:gd name="f350" fmla="val 1889469"/>
                <a:gd name="f351" fmla="val 774352"/>
                <a:gd name="f352" fmla="val 1513736"/>
                <a:gd name="f353" fmla="val 1110878"/>
                <a:gd name="f354" fmla="val 1193776"/>
                <a:gd name="f355" fmla="val 1279535"/>
                <a:gd name="f356" fmla="val 1033797"/>
                <a:gd name="f357" fmla="val 1461821"/>
                <a:gd name="f358" fmla="val 887856"/>
                <a:gd name="f359" fmla="val 1654327"/>
                <a:gd name="f360" fmla="val 756730"/>
                <a:gd name="f361" fmla="val 1847096"/>
                <a:gd name="f362" fmla="val 625732"/>
                <a:gd name="f363" fmla="val 2049956"/>
                <a:gd name="f364" fmla="val 509031"/>
                <a:gd name="f365" fmla="val 2261727"/>
                <a:gd name="f366" fmla="val 409720"/>
                <a:gd name="f367" fmla="val 2685792"/>
                <a:gd name="f368" fmla="val 212515"/>
                <a:gd name="f369" fmla="val 3142357"/>
                <a:gd name="f370" fmla="val 82162"/>
                <a:gd name="f371" fmla="val 3610060"/>
                <a:gd name="f372" fmla="val 27032"/>
                <a:gd name="f373" fmla="val 3785399"/>
                <a:gd name="f374" fmla="val 6647"/>
                <a:gd name="f375" fmla="val 3962657"/>
                <a:gd name="f376" fmla="val -2144"/>
                <a:gd name="f377" fmla="+- 0 0 -90"/>
                <a:gd name="f378" fmla="*/ f3 1 6326724"/>
                <a:gd name="f379" fmla="*/ f4 1 6561326"/>
                <a:gd name="f380" fmla="val f5"/>
                <a:gd name="f381" fmla="val f6"/>
                <a:gd name="f382" fmla="val f7"/>
                <a:gd name="f383" fmla="*/ f377 f0 1"/>
                <a:gd name="f384" fmla="+- f382 0 f380"/>
                <a:gd name="f385" fmla="+- f381 0 f380"/>
                <a:gd name="f386" fmla="*/ f383 1 f2"/>
                <a:gd name="f387" fmla="*/ f385 1 6326724"/>
                <a:gd name="f388" fmla="*/ f384 1 6561326"/>
                <a:gd name="f389" fmla="*/ 6326724 f385 1"/>
                <a:gd name="f390" fmla="*/ 5020808 f384 1"/>
                <a:gd name="f391" fmla="*/ 5698632 f384 1"/>
                <a:gd name="f392" fmla="*/ 6067438 f385 1"/>
                <a:gd name="f393" fmla="*/ 5902509 f384 1"/>
                <a:gd name="f394" fmla="*/ 5799974 f385 1"/>
                <a:gd name="f395" fmla="*/ 6102017 f384 1"/>
                <a:gd name="f396" fmla="*/ 5665258 f385 1"/>
                <a:gd name="f397" fmla="*/ 6202100 f384 1"/>
                <a:gd name="f398" fmla="*/ 5526873 f385 1"/>
                <a:gd name="f399" fmla="*/ 6302828 f384 1"/>
                <a:gd name="f400" fmla="*/ 5385080 f385 1"/>
                <a:gd name="f401" fmla="*/ 6402268 f384 1"/>
                <a:gd name="f402" fmla="*/ 5238833 f385 1"/>
                <a:gd name="f403" fmla="*/ 6498875 f384 1"/>
                <a:gd name="f404" fmla="*/ 5138040 f385 1"/>
                <a:gd name="f405" fmla="*/ 6561326 f384 1"/>
                <a:gd name="f406" fmla="*/ 3946072 f385 1"/>
                <a:gd name="f407" fmla="*/ 3976009 f385 1"/>
                <a:gd name="f408" fmla="*/ 6555242 f384 1"/>
                <a:gd name="f409" fmla="*/ 4404855 f385 1"/>
                <a:gd name="f410" fmla="*/ 6399048 f384 1"/>
                <a:gd name="f411" fmla="*/ 4938868 f385 1"/>
                <a:gd name="f412" fmla="*/ 6072132 f384 1"/>
                <a:gd name="f413" fmla="*/ 5068342 f385 1"/>
                <a:gd name="f414" fmla="*/ 5976042 f384 1"/>
                <a:gd name="f415" fmla="*/ 5197816 f385 1"/>
                <a:gd name="f416" fmla="*/ 5876730 f384 1"/>
                <a:gd name="f417" fmla="*/ 5460039 f385 1"/>
                <a:gd name="f418" fmla="*/ 5670637 f384 1"/>
                <a:gd name="f419" fmla="*/ 5999033 f385 1"/>
                <a:gd name="f420" fmla="*/ 5271718 f384 1"/>
                <a:gd name="f421" fmla="*/ 6258766 f385 1"/>
                <a:gd name="f422" fmla="*/ 5077603 f384 1"/>
                <a:gd name="f423" fmla="*/ 4139342 f385 1"/>
                <a:gd name="f424" fmla="*/ 440 f384 1"/>
                <a:gd name="f425" fmla="*/ 4315744 f385 1"/>
                <a:gd name="f426" fmla="*/ 6808 f384 1"/>
                <a:gd name="f427" fmla="*/ 5015400 f385 1"/>
                <a:gd name="f428" fmla="*/ 113591 f384 1"/>
                <a:gd name="f429" fmla="*/ 5681114 f385 1"/>
                <a:gd name="f430" fmla="*/ 361418 f384 1"/>
                <a:gd name="f431" fmla="*/ 6270952 f385 1"/>
                <a:gd name="f432" fmla="*/ 755441 f384 1"/>
                <a:gd name="f433" fmla="*/ 807432 f384 1"/>
                <a:gd name="f434" fmla="*/ 1231565 f384 1"/>
                <a:gd name="f435" fmla="*/ 6302093 f385 1"/>
                <a:gd name="f436" fmla="*/ 1203002 f384 1"/>
                <a:gd name="f437" fmla="*/ 6066914 f385 1"/>
                <a:gd name="f438" fmla="*/ 989616 f384 1"/>
                <a:gd name="f439" fmla="*/ 5533688 f385 1"/>
                <a:gd name="f440" fmla="*/ 647242 f384 1"/>
                <a:gd name="f441" fmla="*/ 4933626 f385 1"/>
                <a:gd name="f442" fmla="*/ 432262 f384 1"/>
                <a:gd name="f443" fmla="*/ 4296873 f385 1"/>
                <a:gd name="f444" fmla="*/ 343126 f384 1"/>
                <a:gd name="f445" fmla="*/ 3651602 f385 1"/>
                <a:gd name="f446" fmla="*/ 365797 f384 1"/>
                <a:gd name="f447" fmla="*/ 3018256 f385 1"/>
                <a:gd name="f448" fmla="*/ 496666 f384 1"/>
                <a:gd name="f449" fmla="*/ 2412429 f385 1"/>
                <a:gd name="f450" fmla="*/ 724399 f384 1"/>
                <a:gd name="f451" fmla="*/ 1329857 f385 1"/>
                <a:gd name="f452" fmla="*/ 1424086 f384 1"/>
                <a:gd name="f453" fmla="*/ 887314 f385 1"/>
                <a:gd name="f454" fmla="*/ 1891015 f384 1"/>
                <a:gd name="f455" fmla="*/ 537420 f385 1"/>
                <a:gd name="f456" fmla="*/ 2427245 f384 1"/>
                <a:gd name="f457" fmla="*/ 299965 f385 1"/>
                <a:gd name="f458" fmla="*/ 3020021 f384 1"/>
                <a:gd name="f459" fmla="*/ 213606 f385 1"/>
                <a:gd name="f460" fmla="*/ 3651953 f384 1"/>
                <a:gd name="f461" fmla="*/ 250036 f385 1"/>
                <a:gd name="f462" fmla="*/ 3961352 f384 1"/>
                <a:gd name="f463" fmla="*/ 357625 f385 1"/>
                <a:gd name="f464" fmla="*/ 4250783 f384 1"/>
                <a:gd name="f465" fmla="*/ 432715 f385 1"/>
                <a:gd name="f466" fmla="*/ 4387063 f384 1"/>
                <a:gd name="f467" fmla="*/ 518943 f385 1"/>
                <a:gd name="f468" fmla="*/ 4518962 f384 1"/>
                <a:gd name="f469" fmla="*/ 718133 f385 1"/>
                <a:gd name="f470" fmla="*/ 4773874 f384 1"/>
                <a:gd name="f471" fmla="*/ 933704 f385 1"/>
                <a:gd name="f472" fmla="*/ 5030717 f384 1"/>
                <a:gd name="f473" fmla="*/ 1040900 f385 1"/>
                <a:gd name="f474" fmla="*/ 5164806 f384 1"/>
                <a:gd name="f475" fmla="*/ 1092401 f385 1"/>
                <a:gd name="f476" fmla="*/ 5230628 f384 1"/>
                <a:gd name="f477" fmla="*/ 1142854 f385 1"/>
                <a:gd name="f478" fmla="*/ 5293615 f384 1"/>
                <a:gd name="f479" fmla="*/ 1576354 f385 1"/>
                <a:gd name="f480" fmla="*/ 5759128 f384 1"/>
                <a:gd name="f481" fmla="*/ 1806865 f385 1"/>
                <a:gd name="f482" fmla="*/ 5968571 f384 1"/>
                <a:gd name="f483" fmla="*/ 2048253 f385 1"/>
                <a:gd name="f484" fmla="*/ 6161654 f384 1"/>
                <a:gd name="f485" fmla="*/ 2587506 f385 1"/>
                <a:gd name="f486" fmla="*/ 6467059 f384 1"/>
                <a:gd name="f487" fmla="*/ 2889176 f385 1"/>
                <a:gd name="f488" fmla="*/ 6553360 f384 1"/>
                <a:gd name="f489" fmla="*/ 2929698 f385 1"/>
                <a:gd name="f490" fmla="*/ 1816374 f385 1"/>
                <a:gd name="f491" fmla="*/ 1787601 f385 1"/>
                <a:gd name="f492" fmla="*/ 6545761 f384 1"/>
                <a:gd name="f493" fmla="*/ 1225544 f385 1"/>
                <a:gd name="f494" fmla="*/ 6094158 f384 1"/>
                <a:gd name="f495" fmla="*/ 997654 f385 1"/>
                <a:gd name="f496" fmla="*/ 5822374 f384 1"/>
                <a:gd name="f497" fmla="*/ 798596 f385 1"/>
                <a:gd name="f498" fmla="*/ 5534615 f384 1"/>
                <a:gd name="f499" fmla="*/ 752075 f385 1"/>
                <a:gd name="f500" fmla="*/ 5461324 f384 1"/>
                <a:gd name="f501" fmla="*/ 707650 f385 1"/>
                <a:gd name="f502" fmla="*/ 5390221 f384 1"/>
                <a:gd name="f503" fmla="*/ 619980 f385 1"/>
                <a:gd name="f504" fmla="*/ 5252396 f384 1"/>
                <a:gd name="f505" fmla="*/ 438349 f385 1"/>
                <a:gd name="f506" fmla="*/ 4970822 f384 1"/>
                <a:gd name="f507" fmla="*/ 261044 f385 1"/>
                <a:gd name="f508" fmla="*/ 4673145 f384 1"/>
                <a:gd name="f509" fmla="*/ 181107 f385 1"/>
                <a:gd name="f510" fmla="*/ 4515356 f384 1"/>
                <a:gd name="f511" fmla="*/ 113224 f385 1"/>
                <a:gd name="f512" fmla="*/ 4350223 f384 1"/>
                <a:gd name="f513" fmla="*/ 61199 f385 1"/>
                <a:gd name="f514" fmla="*/ 4178908 f384 1"/>
                <a:gd name="f515" fmla="*/ 41804 f385 1"/>
                <a:gd name="f516" fmla="*/ 4091577 f384 1"/>
                <a:gd name="f517" fmla="*/ 33287 f385 1"/>
                <a:gd name="f518" fmla="*/ 4047781 f384 1"/>
                <a:gd name="f519" fmla="*/ 26209 f385 1"/>
                <a:gd name="f520" fmla="*/ 4003858 f384 1"/>
                <a:gd name="f521" fmla="*/ 0 f385 1"/>
                <a:gd name="f522" fmla="*/ 72731 f385 1"/>
                <a:gd name="f523" fmla="*/ 2966307 f384 1"/>
                <a:gd name="f524" fmla="*/ 291316 f385 1"/>
                <a:gd name="f525" fmla="*/ 2309385 f384 1"/>
                <a:gd name="f526" fmla="*/ 1110878 f385 1"/>
                <a:gd name="f527" fmla="*/ 1193776 f384 1"/>
                <a:gd name="f528" fmla="*/ 1654327 f385 1"/>
                <a:gd name="f529" fmla="*/ 756730 f384 1"/>
                <a:gd name="f530" fmla="*/ 2261727 f385 1"/>
                <a:gd name="f531" fmla="*/ 409720 f384 1"/>
                <a:gd name="f532" fmla="*/ 3610060 f385 1"/>
                <a:gd name="f533" fmla="*/ 27032 f384 1"/>
                <a:gd name="f534" fmla="+- f386 0 f1"/>
                <a:gd name="f535" fmla="*/ f389 1 6326724"/>
                <a:gd name="f536" fmla="*/ f390 1 6561326"/>
                <a:gd name="f537" fmla="*/ f391 1 6561326"/>
                <a:gd name="f538" fmla="*/ f392 1 6326724"/>
                <a:gd name="f539" fmla="*/ f393 1 6561326"/>
                <a:gd name="f540" fmla="*/ f394 1 6326724"/>
                <a:gd name="f541" fmla="*/ f395 1 6561326"/>
                <a:gd name="f542" fmla="*/ f396 1 6326724"/>
                <a:gd name="f543" fmla="*/ f397 1 6561326"/>
                <a:gd name="f544" fmla="*/ f398 1 6326724"/>
                <a:gd name="f545" fmla="*/ f399 1 6561326"/>
                <a:gd name="f546" fmla="*/ f400 1 6326724"/>
                <a:gd name="f547" fmla="*/ f401 1 6561326"/>
                <a:gd name="f548" fmla="*/ f402 1 6326724"/>
                <a:gd name="f549" fmla="*/ f403 1 6561326"/>
                <a:gd name="f550" fmla="*/ f404 1 6326724"/>
                <a:gd name="f551" fmla="*/ f405 1 6561326"/>
                <a:gd name="f552" fmla="*/ f406 1 6326724"/>
                <a:gd name="f553" fmla="*/ f407 1 6326724"/>
                <a:gd name="f554" fmla="*/ f408 1 6561326"/>
                <a:gd name="f555" fmla="*/ f409 1 6326724"/>
                <a:gd name="f556" fmla="*/ f410 1 6561326"/>
                <a:gd name="f557" fmla="*/ f411 1 6326724"/>
                <a:gd name="f558" fmla="*/ f412 1 6561326"/>
                <a:gd name="f559" fmla="*/ f413 1 6326724"/>
                <a:gd name="f560" fmla="*/ f414 1 6561326"/>
                <a:gd name="f561" fmla="*/ f415 1 6326724"/>
                <a:gd name="f562" fmla="*/ f416 1 6561326"/>
                <a:gd name="f563" fmla="*/ f417 1 6326724"/>
                <a:gd name="f564" fmla="*/ f418 1 6561326"/>
                <a:gd name="f565" fmla="*/ f419 1 6326724"/>
                <a:gd name="f566" fmla="*/ f420 1 6561326"/>
                <a:gd name="f567" fmla="*/ f421 1 6326724"/>
                <a:gd name="f568" fmla="*/ f422 1 6561326"/>
                <a:gd name="f569" fmla="*/ f423 1 6326724"/>
                <a:gd name="f570" fmla="*/ f424 1 6561326"/>
                <a:gd name="f571" fmla="*/ f425 1 6326724"/>
                <a:gd name="f572" fmla="*/ f426 1 6561326"/>
                <a:gd name="f573" fmla="*/ f427 1 6326724"/>
                <a:gd name="f574" fmla="*/ f428 1 6561326"/>
                <a:gd name="f575" fmla="*/ f429 1 6326724"/>
                <a:gd name="f576" fmla="*/ f430 1 6561326"/>
                <a:gd name="f577" fmla="*/ f431 1 6326724"/>
                <a:gd name="f578" fmla="*/ f432 1 6561326"/>
                <a:gd name="f579" fmla="*/ f433 1 6561326"/>
                <a:gd name="f580" fmla="*/ f434 1 6561326"/>
                <a:gd name="f581" fmla="*/ f435 1 6326724"/>
                <a:gd name="f582" fmla="*/ f436 1 6561326"/>
                <a:gd name="f583" fmla="*/ f437 1 6326724"/>
                <a:gd name="f584" fmla="*/ f438 1 6561326"/>
                <a:gd name="f585" fmla="*/ f439 1 6326724"/>
                <a:gd name="f586" fmla="*/ f440 1 6561326"/>
                <a:gd name="f587" fmla="*/ f441 1 6326724"/>
                <a:gd name="f588" fmla="*/ f442 1 6561326"/>
                <a:gd name="f589" fmla="*/ f443 1 6326724"/>
                <a:gd name="f590" fmla="*/ f444 1 6561326"/>
                <a:gd name="f591" fmla="*/ f445 1 6326724"/>
                <a:gd name="f592" fmla="*/ f446 1 6561326"/>
                <a:gd name="f593" fmla="*/ f447 1 6326724"/>
                <a:gd name="f594" fmla="*/ f448 1 6561326"/>
                <a:gd name="f595" fmla="*/ f449 1 6326724"/>
                <a:gd name="f596" fmla="*/ f450 1 6561326"/>
                <a:gd name="f597" fmla="*/ f451 1 6326724"/>
                <a:gd name="f598" fmla="*/ f452 1 6561326"/>
                <a:gd name="f599" fmla="*/ f453 1 6326724"/>
                <a:gd name="f600" fmla="*/ f454 1 6561326"/>
                <a:gd name="f601" fmla="*/ f455 1 6326724"/>
                <a:gd name="f602" fmla="*/ f456 1 6561326"/>
                <a:gd name="f603" fmla="*/ f457 1 6326724"/>
                <a:gd name="f604" fmla="*/ f458 1 6561326"/>
                <a:gd name="f605" fmla="*/ f459 1 6326724"/>
                <a:gd name="f606" fmla="*/ f460 1 6561326"/>
                <a:gd name="f607" fmla="*/ f461 1 6326724"/>
                <a:gd name="f608" fmla="*/ f462 1 6561326"/>
                <a:gd name="f609" fmla="*/ f463 1 6326724"/>
                <a:gd name="f610" fmla="*/ f464 1 6561326"/>
                <a:gd name="f611" fmla="*/ f465 1 6326724"/>
                <a:gd name="f612" fmla="*/ f466 1 6561326"/>
                <a:gd name="f613" fmla="*/ f467 1 6326724"/>
                <a:gd name="f614" fmla="*/ f468 1 6561326"/>
                <a:gd name="f615" fmla="*/ f469 1 6326724"/>
                <a:gd name="f616" fmla="*/ f470 1 6561326"/>
                <a:gd name="f617" fmla="*/ f471 1 6326724"/>
                <a:gd name="f618" fmla="*/ f472 1 6561326"/>
                <a:gd name="f619" fmla="*/ f473 1 6326724"/>
                <a:gd name="f620" fmla="*/ f474 1 6561326"/>
                <a:gd name="f621" fmla="*/ f475 1 6326724"/>
                <a:gd name="f622" fmla="*/ f476 1 6561326"/>
                <a:gd name="f623" fmla="*/ f477 1 6326724"/>
                <a:gd name="f624" fmla="*/ f478 1 6561326"/>
                <a:gd name="f625" fmla="*/ f479 1 6326724"/>
                <a:gd name="f626" fmla="*/ f480 1 6561326"/>
                <a:gd name="f627" fmla="*/ f481 1 6326724"/>
                <a:gd name="f628" fmla="*/ f482 1 6561326"/>
                <a:gd name="f629" fmla="*/ f483 1 6326724"/>
                <a:gd name="f630" fmla="*/ f484 1 6561326"/>
                <a:gd name="f631" fmla="*/ f485 1 6326724"/>
                <a:gd name="f632" fmla="*/ f486 1 6561326"/>
                <a:gd name="f633" fmla="*/ f487 1 6326724"/>
                <a:gd name="f634" fmla="*/ f488 1 6561326"/>
                <a:gd name="f635" fmla="*/ f489 1 6326724"/>
                <a:gd name="f636" fmla="*/ f490 1 6326724"/>
                <a:gd name="f637" fmla="*/ f491 1 6326724"/>
                <a:gd name="f638" fmla="*/ f492 1 6561326"/>
                <a:gd name="f639" fmla="*/ f493 1 6326724"/>
                <a:gd name="f640" fmla="*/ f494 1 6561326"/>
                <a:gd name="f641" fmla="*/ f495 1 6326724"/>
                <a:gd name="f642" fmla="*/ f496 1 6561326"/>
                <a:gd name="f643" fmla="*/ f497 1 6326724"/>
                <a:gd name="f644" fmla="*/ f498 1 6561326"/>
                <a:gd name="f645" fmla="*/ f499 1 6326724"/>
                <a:gd name="f646" fmla="*/ f500 1 6561326"/>
                <a:gd name="f647" fmla="*/ f501 1 6326724"/>
                <a:gd name="f648" fmla="*/ f502 1 6561326"/>
                <a:gd name="f649" fmla="*/ f503 1 6326724"/>
                <a:gd name="f650" fmla="*/ f504 1 6561326"/>
                <a:gd name="f651" fmla="*/ f505 1 6326724"/>
                <a:gd name="f652" fmla="*/ f506 1 6561326"/>
                <a:gd name="f653" fmla="*/ f507 1 6326724"/>
                <a:gd name="f654" fmla="*/ f508 1 6561326"/>
                <a:gd name="f655" fmla="*/ f509 1 6326724"/>
                <a:gd name="f656" fmla="*/ f510 1 6561326"/>
                <a:gd name="f657" fmla="*/ f511 1 6326724"/>
                <a:gd name="f658" fmla="*/ f512 1 6561326"/>
                <a:gd name="f659" fmla="*/ f513 1 6326724"/>
                <a:gd name="f660" fmla="*/ f514 1 6561326"/>
                <a:gd name="f661" fmla="*/ f515 1 6326724"/>
                <a:gd name="f662" fmla="*/ f516 1 6561326"/>
                <a:gd name="f663" fmla="*/ f517 1 6326724"/>
                <a:gd name="f664" fmla="*/ f518 1 6561326"/>
                <a:gd name="f665" fmla="*/ f519 1 6326724"/>
                <a:gd name="f666" fmla="*/ f520 1 6561326"/>
                <a:gd name="f667" fmla="*/ f521 1 6326724"/>
                <a:gd name="f668" fmla="*/ f522 1 6326724"/>
                <a:gd name="f669" fmla="*/ f523 1 6561326"/>
                <a:gd name="f670" fmla="*/ f524 1 6326724"/>
                <a:gd name="f671" fmla="*/ f525 1 6561326"/>
                <a:gd name="f672" fmla="*/ f526 1 6326724"/>
                <a:gd name="f673" fmla="*/ f527 1 6561326"/>
                <a:gd name="f674" fmla="*/ f528 1 6326724"/>
                <a:gd name="f675" fmla="*/ f529 1 6561326"/>
                <a:gd name="f676" fmla="*/ f530 1 6326724"/>
                <a:gd name="f677" fmla="*/ f531 1 6561326"/>
                <a:gd name="f678" fmla="*/ f532 1 6326724"/>
                <a:gd name="f679" fmla="*/ f533 1 6561326"/>
                <a:gd name="f680" fmla="*/ f380 1 f387"/>
                <a:gd name="f681" fmla="*/ f381 1 f387"/>
                <a:gd name="f682" fmla="*/ f380 1 f388"/>
                <a:gd name="f683" fmla="*/ f382 1 f388"/>
                <a:gd name="f684" fmla="*/ f535 1 f387"/>
                <a:gd name="f685" fmla="*/ f536 1 f388"/>
                <a:gd name="f686" fmla="*/ f537 1 f388"/>
                <a:gd name="f687" fmla="*/ f538 1 f387"/>
                <a:gd name="f688" fmla="*/ f539 1 f388"/>
                <a:gd name="f689" fmla="*/ f540 1 f387"/>
                <a:gd name="f690" fmla="*/ f541 1 f388"/>
                <a:gd name="f691" fmla="*/ f542 1 f387"/>
                <a:gd name="f692" fmla="*/ f543 1 f388"/>
                <a:gd name="f693" fmla="*/ f544 1 f387"/>
                <a:gd name="f694" fmla="*/ f545 1 f388"/>
                <a:gd name="f695" fmla="*/ f546 1 f387"/>
                <a:gd name="f696" fmla="*/ f547 1 f388"/>
                <a:gd name="f697" fmla="*/ f548 1 f387"/>
                <a:gd name="f698" fmla="*/ f549 1 f388"/>
                <a:gd name="f699" fmla="*/ f550 1 f387"/>
                <a:gd name="f700" fmla="*/ f551 1 f388"/>
                <a:gd name="f701" fmla="*/ f552 1 f387"/>
                <a:gd name="f702" fmla="*/ f553 1 f387"/>
                <a:gd name="f703" fmla="*/ f554 1 f388"/>
                <a:gd name="f704" fmla="*/ f555 1 f387"/>
                <a:gd name="f705" fmla="*/ f556 1 f388"/>
                <a:gd name="f706" fmla="*/ f557 1 f387"/>
                <a:gd name="f707" fmla="*/ f558 1 f388"/>
                <a:gd name="f708" fmla="*/ f559 1 f387"/>
                <a:gd name="f709" fmla="*/ f560 1 f388"/>
                <a:gd name="f710" fmla="*/ f561 1 f387"/>
                <a:gd name="f711" fmla="*/ f562 1 f388"/>
                <a:gd name="f712" fmla="*/ f563 1 f387"/>
                <a:gd name="f713" fmla="*/ f564 1 f388"/>
                <a:gd name="f714" fmla="*/ f565 1 f387"/>
                <a:gd name="f715" fmla="*/ f566 1 f388"/>
                <a:gd name="f716" fmla="*/ f567 1 f387"/>
                <a:gd name="f717" fmla="*/ f568 1 f388"/>
                <a:gd name="f718" fmla="*/ f569 1 f387"/>
                <a:gd name="f719" fmla="*/ f570 1 f388"/>
                <a:gd name="f720" fmla="*/ f571 1 f387"/>
                <a:gd name="f721" fmla="*/ f572 1 f388"/>
                <a:gd name="f722" fmla="*/ f573 1 f387"/>
                <a:gd name="f723" fmla="*/ f574 1 f388"/>
                <a:gd name="f724" fmla="*/ f575 1 f387"/>
                <a:gd name="f725" fmla="*/ f576 1 f388"/>
                <a:gd name="f726" fmla="*/ f577 1 f387"/>
                <a:gd name="f727" fmla="*/ f578 1 f388"/>
                <a:gd name="f728" fmla="*/ f579 1 f388"/>
                <a:gd name="f729" fmla="*/ f580 1 f388"/>
                <a:gd name="f730" fmla="*/ f581 1 f387"/>
                <a:gd name="f731" fmla="*/ f582 1 f388"/>
                <a:gd name="f732" fmla="*/ f583 1 f387"/>
                <a:gd name="f733" fmla="*/ f584 1 f388"/>
                <a:gd name="f734" fmla="*/ f585 1 f387"/>
                <a:gd name="f735" fmla="*/ f586 1 f388"/>
                <a:gd name="f736" fmla="*/ f587 1 f387"/>
                <a:gd name="f737" fmla="*/ f588 1 f388"/>
                <a:gd name="f738" fmla="*/ f589 1 f387"/>
                <a:gd name="f739" fmla="*/ f590 1 f388"/>
                <a:gd name="f740" fmla="*/ f591 1 f387"/>
                <a:gd name="f741" fmla="*/ f592 1 f388"/>
                <a:gd name="f742" fmla="*/ f593 1 f387"/>
                <a:gd name="f743" fmla="*/ f594 1 f388"/>
                <a:gd name="f744" fmla="*/ f595 1 f387"/>
                <a:gd name="f745" fmla="*/ f596 1 f388"/>
                <a:gd name="f746" fmla="*/ f597 1 f387"/>
                <a:gd name="f747" fmla="*/ f598 1 f388"/>
                <a:gd name="f748" fmla="*/ f599 1 f387"/>
                <a:gd name="f749" fmla="*/ f600 1 f388"/>
                <a:gd name="f750" fmla="*/ f601 1 f387"/>
                <a:gd name="f751" fmla="*/ f602 1 f388"/>
                <a:gd name="f752" fmla="*/ f603 1 f387"/>
                <a:gd name="f753" fmla="*/ f604 1 f388"/>
                <a:gd name="f754" fmla="*/ f605 1 f387"/>
                <a:gd name="f755" fmla="*/ f606 1 f388"/>
                <a:gd name="f756" fmla="*/ f607 1 f387"/>
                <a:gd name="f757" fmla="*/ f608 1 f388"/>
                <a:gd name="f758" fmla="*/ f609 1 f387"/>
                <a:gd name="f759" fmla="*/ f610 1 f388"/>
                <a:gd name="f760" fmla="*/ f611 1 f387"/>
                <a:gd name="f761" fmla="*/ f612 1 f388"/>
                <a:gd name="f762" fmla="*/ f613 1 f387"/>
                <a:gd name="f763" fmla="*/ f614 1 f388"/>
                <a:gd name="f764" fmla="*/ f615 1 f387"/>
                <a:gd name="f765" fmla="*/ f616 1 f388"/>
                <a:gd name="f766" fmla="*/ f617 1 f387"/>
                <a:gd name="f767" fmla="*/ f618 1 f388"/>
                <a:gd name="f768" fmla="*/ f619 1 f387"/>
                <a:gd name="f769" fmla="*/ f620 1 f388"/>
                <a:gd name="f770" fmla="*/ f621 1 f387"/>
                <a:gd name="f771" fmla="*/ f622 1 f388"/>
                <a:gd name="f772" fmla="*/ f623 1 f387"/>
                <a:gd name="f773" fmla="*/ f624 1 f388"/>
                <a:gd name="f774" fmla="*/ f625 1 f387"/>
                <a:gd name="f775" fmla="*/ f626 1 f388"/>
                <a:gd name="f776" fmla="*/ f627 1 f387"/>
                <a:gd name="f777" fmla="*/ f628 1 f388"/>
                <a:gd name="f778" fmla="*/ f629 1 f387"/>
                <a:gd name="f779" fmla="*/ f630 1 f388"/>
                <a:gd name="f780" fmla="*/ f631 1 f387"/>
                <a:gd name="f781" fmla="*/ f632 1 f388"/>
                <a:gd name="f782" fmla="*/ f633 1 f387"/>
                <a:gd name="f783" fmla="*/ f634 1 f388"/>
                <a:gd name="f784" fmla="*/ f635 1 f387"/>
                <a:gd name="f785" fmla="*/ f636 1 f387"/>
                <a:gd name="f786" fmla="*/ f637 1 f387"/>
                <a:gd name="f787" fmla="*/ f638 1 f388"/>
                <a:gd name="f788" fmla="*/ f639 1 f387"/>
                <a:gd name="f789" fmla="*/ f640 1 f388"/>
                <a:gd name="f790" fmla="*/ f641 1 f387"/>
                <a:gd name="f791" fmla="*/ f642 1 f388"/>
                <a:gd name="f792" fmla="*/ f643 1 f387"/>
                <a:gd name="f793" fmla="*/ f644 1 f388"/>
                <a:gd name="f794" fmla="*/ f645 1 f387"/>
                <a:gd name="f795" fmla="*/ f646 1 f388"/>
                <a:gd name="f796" fmla="*/ f647 1 f387"/>
                <a:gd name="f797" fmla="*/ f648 1 f388"/>
                <a:gd name="f798" fmla="*/ f649 1 f387"/>
                <a:gd name="f799" fmla="*/ f650 1 f388"/>
                <a:gd name="f800" fmla="*/ f651 1 f387"/>
                <a:gd name="f801" fmla="*/ f652 1 f388"/>
                <a:gd name="f802" fmla="*/ f653 1 f387"/>
                <a:gd name="f803" fmla="*/ f654 1 f388"/>
                <a:gd name="f804" fmla="*/ f655 1 f387"/>
                <a:gd name="f805" fmla="*/ f656 1 f388"/>
                <a:gd name="f806" fmla="*/ f657 1 f387"/>
                <a:gd name="f807" fmla="*/ f658 1 f388"/>
                <a:gd name="f808" fmla="*/ f659 1 f387"/>
                <a:gd name="f809" fmla="*/ f660 1 f388"/>
                <a:gd name="f810" fmla="*/ f661 1 f387"/>
                <a:gd name="f811" fmla="*/ f662 1 f388"/>
                <a:gd name="f812" fmla="*/ f663 1 f387"/>
                <a:gd name="f813" fmla="*/ f664 1 f388"/>
                <a:gd name="f814" fmla="*/ f665 1 f387"/>
                <a:gd name="f815" fmla="*/ f666 1 f388"/>
                <a:gd name="f816" fmla="*/ f667 1 f387"/>
                <a:gd name="f817" fmla="*/ f668 1 f387"/>
                <a:gd name="f818" fmla="*/ f669 1 f388"/>
                <a:gd name="f819" fmla="*/ f670 1 f387"/>
                <a:gd name="f820" fmla="*/ f671 1 f388"/>
                <a:gd name="f821" fmla="*/ f672 1 f387"/>
                <a:gd name="f822" fmla="*/ f673 1 f388"/>
                <a:gd name="f823" fmla="*/ f674 1 f387"/>
                <a:gd name="f824" fmla="*/ f675 1 f388"/>
                <a:gd name="f825" fmla="*/ f676 1 f387"/>
                <a:gd name="f826" fmla="*/ f677 1 f388"/>
                <a:gd name="f827" fmla="*/ f678 1 f387"/>
                <a:gd name="f828" fmla="*/ f679 1 f388"/>
                <a:gd name="f829" fmla="*/ f680 f378 1"/>
                <a:gd name="f830" fmla="*/ f681 f378 1"/>
                <a:gd name="f831" fmla="*/ f683 f379 1"/>
                <a:gd name="f832" fmla="*/ f682 f379 1"/>
                <a:gd name="f833" fmla="*/ f684 f378 1"/>
                <a:gd name="f834" fmla="*/ f685 f379 1"/>
                <a:gd name="f835" fmla="*/ f686 f379 1"/>
                <a:gd name="f836" fmla="*/ f687 f378 1"/>
                <a:gd name="f837" fmla="*/ f688 f379 1"/>
                <a:gd name="f838" fmla="*/ f689 f378 1"/>
                <a:gd name="f839" fmla="*/ f690 f379 1"/>
                <a:gd name="f840" fmla="*/ f691 f378 1"/>
                <a:gd name="f841" fmla="*/ f692 f379 1"/>
                <a:gd name="f842" fmla="*/ f693 f378 1"/>
                <a:gd name="f843" fmla="*/ f694 f379 1"/>
                <a:gd name="f844" fmla="*/ f695 f378 1"/>
                <a:gd name="f845" fmla="*/ f696 f379 1"/>
                <a:gd name="f846" fmla="*/ f697 f378 1"/>
                <a:gd name="f847" fmla="*/ f698 f379 1"/>
                <a:gd name="f848" fmla="*/ f699 f378 1"/>
                <a:gd name="f849" fmla="*/ f700 f379 1"/>
                <a:gd name="f850" fmla="*/ f701 f378 1"/>
                <a:gd name="f851" fmla="*/ f702 f378 1"/>
                <a:gd name="f852" fmla="*/ f703 f379 1"/>
                <a:gd name="f853" fmla="*/ f704 f378 1"/>
                <a:gd name="f854" fmla="*/ f705 f379 1"/>
                <a:gd name="f855" fmla="*/ f706 f378 1"/>
                <a:gd name="f856" fmla="*/ f707 f379 1"/>
                <a:gd name="f857" fmla="*/ f708 f378 1"/>
                <a:gd name="f858" fmla="*/ f709 f379 1"/>
                <a:gd name="f859" fmla="*/ f710 f378 1"/>
                <a:gd name="f860" fmla="*/ f711 f379 1"/>
                <a:gd name="f861" fmla="*/ f712 f378 1"/>
                <a:gd name="f862" fmla="*/ f713 f379 1"/>
                <a:gd name="f863" fmla="*/ f714 f378 1"/>
                <a:gd name="f864" fmla="*/ f715 f379 1"/>
                <a:gd name="f865" fmla="*/ f716 f378 1"/>
                <a:gd name="f866" fmla="*/ f717 f379 1"/>
                <a:gd name="f867" fmla="*/ f718 f378 1"/>
                <a:gd name="f868" fmla="*/ f719 f379 1"/>
                <a:gd name="f869" fmla="*/ f720 f378 1"/>
                <a:gd name="f870" fmla="*/ f721 f379 1"/>
                <a:gd name="f871" fmla="*/ f722 f378 1"/>
                <a:gd name="f872" fmla="*/ f723 f379 1"/>
                <a:gd name="f873" fmla="*/ f724 f378 1"/>
                <a:gd name="f874" fmla="*/ f725 f379 1"/>
                <a:gd name="f875" fmla="*/ f726 f378 1"/>
                <a:gd name="f876" fmla="*/ f727 f379 1"/>
                <a:gd name="f877" fmla="*/ f728 f379 1"/>
                <a:gd name="f878" fmla="*/ f729 f379 1"/>
                <a:gd name="f879" fmla="*/ f730 f378 1"/>
                <a:gd name="f880" fmla="*/ f731 f379 1"/>
                <a:gd name="f881" fmla="*/ f732 f378 1"/>
                <a:gd name="f882" fmla="*/ f733 f379 1"/>
                <a:gd name="f883" fmla="*/ f734 f378 1"/>
                <a:gd name="f884" fmla="*/ f735 f379 1"/>
                <a:gd name="f885" fmla="*/ f736 f378 1"/>
                <a:gd name="f886" fmla="*/ f737 f379 1"/>
                <a:gd name="f887" fmla="*/ f738 f378 1"/>
                <a:gd name="f888" fmla="*/ f739 f379 1"/>
                <a:gd name="f889" fmla="*/ f740 f378 1"/>
                <a:gd name="f890" fmla="*/ f741 f379 1"/>
                <a:gd name="f891" fmla="*/ f742 f378 1"/>
                <a:gd name="f892" fmla="*/ f743 f379 1"/>
                <a:gd name="f893" fmla="*/ f744 f378 1"/>
                <a:gd name="f894" fmla="*/ f745 f379 1"/>
                <a:gd name="f895" fmla="*/ f746 f378 1"/>
                <a:gd name="f896" fmla="*/ f747 f379 1"/>
                <a:gd name="f897" fmla="*/ f748 f378 1"/>
                <a:gd name="f898" fmla="*/ f749 f379 1"/>
                <a:gd name="f899" fmla="*/ f750 f378 1"/>
                <a:gd name="f900" fmla="*/ f751 f379 1"/>
                <a:gd name="f901" fmla="*/ f752 f378 1"/>
                <a:gd name="f902" fmla="*/ f753 f379 1"/>
                <a:gd name="f903" fmla="*/ f754 f378 1"/>
                <a:gd name="f904" fmla="*/ f755 f379 1"/>
                <a:gd name="f905" fmla="*/ f756 f378 1"/>
                <a:gd name="f906" fmla="*/ f757 f379 1"/>
                <a:gd name="f907" fmla="*/ f758 f378 1"/>
                <a:gd name="f908" fmla="*/ f759 f379 1"/>
                <a:gd name="f909" fmla="*/ f760 f378 1"/>
                <a:gd name="f910" fmla="*/ f761 f379 1"/>
                <a:gd name="f911" fmla="*/ f762 f378 1"/>
                <a:gd name="f912" fmla="*/ f763 f379 1"/>
                <a:gd name="f913" fmla="*/ f764 f378 1"/>
                <a:gd name="f914" fmla="*/ f765 f379 1"/>
                <a:gd name="f915" fmla="*/ f766 f378 1"/>
                <a:gd name="f916" fmla="*/ f767 f379 1"/>
                <a:gd name="f917" fmla="*/ f768 f378 1"/>
                <a:gd name="f918" fmla="*/ f769 f379 1"/>
                <a:gd name="f919" fmla="*/ f770 f378 1"/>
                <a:gd name="f920" fmla="*/ f771 f379 1"/>
                <a:gd name="f921" fmla="*/ f772 f378 1"/>
                <a:gd name="f922" fmla="*/ f773 f379 1"/>
                <a:gd name="f923" fmla="*/ f774 f378 1"/>
                <a:gd name="f924" fmla="*/ f775 f379 1"/>
                <a:gd name="f925" fmla="*/ f776 f378 1"/>
                <a:gd name="f926" fmla="*/ f777 f379 1"/>
                <a:gd name="f927" fmla="*/ f778 f378 1"/>
                <a:gd name="f928" fmla="*/ f779 f379 1"/>
                <a:gd name="f929" fmla="*/ f780 f378 1"/>
                <a:gd name="f930" fmla="*/ f781 f379 1"/>
                <a:gd name="f931" fmla="*/ f782 f378 1"/>
                <a:gd name="f932" fmla="*/ f783 f379 1"/>
                <a:gd name="f933" fmla="*/ f784 f378 1"/>
                <a:gd name="f934" fmla="*/ f785 f378 1"/>
                <a:gd name="f935" fmla="*/ f786 f378 1"/>
                <a:gd name="f936" fmla="*/ f787 f379 1"/>
                <a:gd name="f937" fmla="*/ f788 f378 1"/>
                <a:gd name="f938" fmla="*/ f789 f379 1"/>
                <a:gd name="f939" fmla="*/ f790 f378 1"/>
                <a:gd name="f940" fmla="*/ f791 f379 1"/>
                <a:gd name="f941" fmla="*/ f792 f378 1"/>
                <a:gd name="f942" fmla="*/ f793 f379 1"/>
                <a:gd name="f943" fmla="*/ f794 f378 1"/>
                <a:gd name="f944" fmla="*/ f795 f379 1"/>
                <a:gd name="f945" fmla="*/ f796 f378 1"/>
                <a:gd name="f946" fmla="*/ f797 f379 1"/>
                <a:gd name="f947" fmla="*/ f798 f378 1"/>
                <a:gd name="f948" fmla="*/ f799 f379 1"/>
                <a:gd name="f949" fmla="*/ f800 f378 1"/>
                <a:gd name="f950" fmla="*/ f801 f379 1"/>
                <a:gd name="f951" fmla="*/ f802 f378 1"/>
                <a:gd name="f952" fmla="*/ f803 f379 1"/>
                <a:gd name="f953" fmla="*/ f804 f378 1"/>
                <a:gd name="f954" fmla="*/ f805 f379 1"/>
                <a:gd name="f955" fmla="*/ f806 f378 1"/>
                <a:gd name="f956" fmla="*/ f807 f379 1"/>
                <a:gd name="f957" fmla="*/ f808 f378 1"/>
                <a:gd name="f958" fmla="*/ f809 f379 1"/>
                <a:gd name="f959" fmla="*/ f810 f378 1"/>
                <a:gd name="f960" fmla="*/ f811 f379 1"/>
                <a:gd name="f961" fmla="*/ f812 f378 1"/>
                <a:gd name="f962" fmla="*/ f813 f379 1"/>
                <a:gd name="f963" fmla="*/ f814 f378 1"/>
                <a:gd name="f964" fmla="*/ f815 f379 1"/>
                <a:gd name="f965" fmla="*/ f816 f378 1"/>
                <a:gd name="f966" fmla="*/ f817 f378 1"/>
                <a:gd name="f967" fmla="*/ f818 f379 1"/>
                <a:gd name="f968" fmla="*/ f819 f378 1"/>
                <a:gd name="f969" fmla="*/ f820 f379 1"/>
                <a:gd name="f970" fmla="*/ f821 f378 1"/>
                <a:gd name="f971" fmla="*/ f822 f379 1"/>
                <a:gd name="f972" fmla="*/ f823 f378 1"/>
                <a:gd name="f973" fmla="*/ f824 f379 1"/>
                <a:gd name="f974" fmla="*/ f825 f378 1"/>
                <a:gd name="f975" fmla="*/ f826 f379 1"/>
                <a:gd name="f976" fmla="*/ f827 f378 1"/>
                <a:gd name="f977" fmla="*/ f828 f37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4">
                  <a:pos x="f833" y="f834"/>
                </a:cxn>
                <a:cxn ang="f534">
                  <a:pos x="f833" y="f835"/>
                </a:cxn>
                <a:cxn ang="f534">
                  <a:pos x="f836" y="f837"/>
                </a:cxn>
                <a:cxn ang="f534">
                  <a:pos x="f838" y="f839"/>
                </a:cxn>
                <a:cxn ang="f534">
                  <a:pos x="f840" y="f841"/>
                </a:cxn>
                <a:cxn ang="f534">
                  <a:pos x="f842" y="f843"/>
                </a:cxn>
                <a:cxn ang="f534">
                  <a:pos x="f844" y="f845"/>
                </a:cxn>
                <a:cxn ang="f534">
                  <a:pos x="f846" y="f847"/>
                </a:cxn>
                <a:cxn ang="f534">
                  <a:pos x="f848" y="f849"/>
                </a:cxn>
                <a:cxn ang="f534">
                  <a:pos x="f850" y="f849"/>
                </a:cxn>
                <a:cxn ang="f534">
                  <a:pos x="f851" y="f852"/>
                </a:cxn>
                <a:cxn ang="f534">
                  <a:pos x="f853" y="f854"/>
                </a:cxn>
                <a:cxn ang="f534">
                  <a:pos x="f855" y="f856"/>
                </a:cxn>
                <a:cxn ang="f534">
                  <a:pos x="f857" y="f858"/>
                </a:cxn>
                <a:cxn ang="f534">
                  <a:pos x="f859" y="f860"/>
                </a:cxn>
                <a:cxn ang="f534">
                  <a:pos x="f861" y="f862"/>
                </a:cxn>
                <a:cxn ang="f534">
                  <a:pos x="f863" y="f864"/>
                </a:cxn>
                <a:cxn ang="f534">
                  <a:pos x="f865" y="f866"/>
                </a:cxn>
                <a:cxn ang="f534">
                  <a:pos x="f867" y="f868"/>
                </a:cxn>
                <a:cxn ang="f534">
                  <a:pos x="f869" y="f870"/>
                </a:cxn>
                <a:cxn ang="f534">
                  <a:pos x="f871" y="f872"/>
                </a:cxn>
                <a:cxn ang="f534">
                  <a:pos x="f873" y="f874"/>
                </a:cxn>
                <a:cxn ang="f534">
                  <a:pos x="f875" y="f876"/>
                </a:cxn>
                <a:cxn ang="f534">
                  <a:pos x="f833" y="f877"/>
                </a:cxn>
                <a:cxn ang="f534">
                  <a:pos x="f833" y="f878"/>
                </a:cxn>
                <a:cxn ang="f534">
                  <a:pos x="f879" y="f880"/>
                </a:cxn>
                <a:cxn ang="f534">
                  <a:pos x="f881" y="f882"/>
                </a:cxn>
                <a:cxn ang="f534">
                  <a:pos x="f883" y="f884"/>
                </a:cxn>
                <a:cxn ang="f534">
                  <a:pos x="f885" y="f886"/>
                </a:cxn>
                <a:cxn ang="f534">
                  <a:pos x="f887" y="f888"/>
                </a:cxn>
                <a:cxn ang="f534">
                  <a:pos x="f889" y="f890"/>
                </a:cxn>
                <a:cxn ang="f534">
                  <a:pos x="f891" y="f892"/>
                </a:cxn>
                <a:cxn ang="f534">
                  <a:pos x="f893" y="f894"/>
                </a:cxn>
                <a:cxn ang="f534">
                  <a:pos x="f895" y="f896"/>
                </a:cxn>
                <a:cxn ang="f534">
                  <a:pos x="f897" y="f898"/>
                </a:cxn>
                <a:cxn ang="f534">
                  <a:pos x="f899" y="f900"/>
                </a:cxn>
                <a:cxn ang="f534">
                  <a:pos x="f901" y="f902"/>
                </a:cxn>
                <a:cxn ang="f534">
                  <a:pos x="f903" y="f904"/>
                </a:cxn>
                <a:cxn ang="f534">
                  <a:pos x="f905" y="f906"/>
                </a:cxn>
                <a:cxn ang="f534">
                  <a:pos x="f907" y="f908"/>
                </a:cxn>
                <a:cxn ang="f534">
                  <a:pos x="f909" y="f910"/>
                </a:cxn>
                <a:cxn ang="f534">
                  <a:pos x="f911" y="f912"/>
                </a:cxn>
                <a:cxn ang="f534">
                  <a:pos x="f913" y="f914"/>
                </a:cxn>
                <a:cxn ang="f534">
                  <a:pos x="f915" y="f916"/>
                </a:cxn>
                <a:cxn ang="f534">
                  <a:pos x="f917" y="f918"/>
                </a:cxn>
                <a:cxn ang="f534">
                  <a:pos x="f919" y="f920"/>
                </a:cxn>
                <a:cxn ang="f534">
                  <a:pos x="f921" y="f922"/>
                </a:cxn>
                <a:cxn ang="f534">
                  <a:pos x="f923" y="f924"/>
                </a:cxn>
                <a:cxn ang="f534">
                  <a:pos x="f925" y="f926"/>
                </a:cxn>
                <a:cxn ang="f534">
                  <a:pos x="f927" y="f928"/>
                </a:cxn>
                <a:cxn ang="f534">
                  <a:pos x="f929" y="f930"/>
                </a:cxn>
                <a:cxn ang="f534">
                  <a:pos x="f931" y="f932"/>
                </a:cxn>
                <a:cxn ang="f534">
                  <a:pos x="f933" y="f849"/>
                </a:cxn>
                <a:cxn ang="f534">
                  <a:pos x="f934" y="f849"/>
                </a:cxn>
                <a:cxn ang="f534">
                  <a:pos x="f935" y="f936"/>
                </a:cxn>
                <a:cxn ang="f534">
                  <a:pos x="f937" y="f938"/>
                </a:cxn>
                <a:cxn ang="f534">
                  <a:pos x="f939" y="f940"/>
                </a:cxn>
                <a:cxn ang="f534">
                  <a:pos x="f941" y="f942"/>
                </a:cxn>
                <a:cxn ang="f534">
                  <a:pos x="f943" y="f944"/>
                </a:cxn>
                <a:cxn ang="f534">
                  <a:pos x="f945" y="f946"/>
                </a:cxn>
                <a:cxn ang="f534">
                  <a:pos x="f947" y="f948"/>
                </a:cxn>
                <a:cxn ang="f534">
                  <a:pos x="f949" y="f950"/>
                </a:cxn>
                <a:cxn ang="f534">
                  <a:pos x="f951" y="f952"/>
                </a:cxn>
                <a:cxn ang="f534">
                  <a:pos x="f953" y="f954"/>
                </a:cxn>
                <a:cxn ang="f534">
                  <a:pos x="f955" y="f956"/>
                </a:cxn>
                <a:cxn ang="f534">
                  <a:pos x="f957" y="f958"/>
                </a:cxn>
                <a:cxn ang="f534">
                  <a:pos x="f959" y="f960"/>
                </a:cxn>
                <a:cxn ang="f534">
                  <a:pos x="f961" y="f962"/>
                </a:cxn>
                <a:cxn ang="f534">
                  <a:pos x="f963" y="f964"/>
                </a:cxn>
                <a:cxn ang="f534">
                  <a:pos x="f965" y="f904"/>
                </a:cxn>
                <a:cxn ang="f534">
                  <a:pos x="f966" y="f967"/>
                </a:cxn>
                <a:cxn ang="f534">
                  <a:pos x="f968" y="f969"/>
                </a:cxn>
                <a:cxn ang="f534">
                  <a:pos x="f970" y="f971"/>
                </a:cxn>
                <a:cxn ang="f534">
                  <a:pos x="f972" y="f973"/>
                </a:cxn>
                <a:cxn ang="f534">
                  <a:pos x="f974" y="f975"/>
                </a:cxn>
                <a:cxn ang="f534">
                  <a:pos x="f976" y="f977"/>
                </a:cxn>
                <a:cxn ang="f534">
                  <a:pos x="f867" y="f868"/>
                </a:cxn>
              </a:cxnLst>
              <a:rect l="f829" t="f832" r="f830" b="f831"/>
              <a:pathLst>
                <a:path w="6326724" h="6561326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lnTo>
                    <a:pt x="f38" y="f7"/>
                  </a:lnTo>
                  <a:lnTo>
                    <a:pt x="f39" y="f7"/>
                  </a:lnTo>
                  <a:lnTo>
                    <a:pt x="f40" y="f41"/>
                  </a:ln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lnTo>
                    <a:pt x="f66" y="f67"/>
                  </a:ln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  <a:moveTo>
                    <a:pt x="f80" y="f81"/>
                  </a:moveTo>
                  <a:cubicBezTo>
                    <a:pt x="f82" y="f83"/>
                    <a:pt x="f84" y="f85"/>
                    <a:pt x="f86" y="f87"/>
                  </a:cubicBezTo>
                  <a:cubicBezTo>
                    <a:pt x="f88" y="f89"/>
                    <a:pt x="f90" y="f91"/>
                    <a:pt x="f92" y="f93"/>
                  </a:cubicBezTo>
                  <a:cubicBezTo>
                    <a:pt x="f94" y="f95"/>
                    <a:pt x="f96" y="f97"/>
                    <a:pt x="f98" y="f99"/>
                  </a:cubicBezTo>
                  <a:cubicBezTo>
                    <a:pt x="f100" y="f101"/>
                    <a:pt x="f102" y="f103"/>
                    <a:pt x="f104" y="f105"/>
                  </a:cubicBezTo>
                  <a:lnTo>
                    <a:pt x="f6" y="f106"/>
                  </a:lnTo>
                  <a:lnTo>
                    <a:pt x="f6" y="f107"/>
                  </a:lnTo>
                  <a:lnTo>
                    <a:pt x="f108" y="f109"/>
                  </a:ln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cubicBezTo>
                    <a:pt x="f170" y="f171"/>
                    <a:pt x="f172" y="f173"/>
                    <a:pt x="f174" y="f175"/>
                  </a:cubicBezTo>
                  <a:cubicBezTo>
                    <a:pt x="f176" y="f177"/>
                    <a:pt x="f178" y="f179"/>
                    <a:pt x="f180" y="f181"/>
                  </a:cubicBezTo>
                  <a:cubicBezTo>
                    <a:pt x="f182" y="f183"/>
                    <a:pt x="f184" y="f185"/>
                    <a:pt x="f186" y="f187"/>
                  </a:cubicBezTo>
                  <a:cubicBezTo>
                    <a:pt x="f188" y="f189"/>
                    <a:pt x="f190" y="f191"/>
                    <a:pt x="f192" y="f193"/>
                  </a:cubicBezTo>
                  <a:cubicBezTo>
                    <a:pt x="f194" y="f195"/>
                    <a:pt x="f196" y="f197"/>
                    <a:pt x="f198" y="f199"/>
                  </a:cubicBezTo>
                  <a:cubicBezTo>
                    <a:pt x="f200" y="f201"/>
                    <a:pt x="f202" y="f203"/>
                    <a:pt x="f204" y="f205"/>
                  </a:cubicBezTo>
                  <a:cubicBezTo>
                    <a:pt x="f206" y="f207"/>
                    <a:pt x="f208" y="f209"/>
                    <a:pt x="f210" y="f211"/>
                  </a:cubicBezTo>
                  <a:cubicBezTo>
                    <a:pt x="f212" y="f213"/>
                    <a:pt x="f214" y="f215"/>
                    <a:pt x="f216" y="f217"/>
                  </a:cubicBezTo>
                  <a:cubicBezTo>
                    <a:pt x="f218" y="f219"/>
                    <a:pt x="f220" y="f221"/>
                    <a:pt x="f222" y="f223"/>
                  </a:cubicBezTo>
                  <a:lnTo>
                    <a:pt x="f224" y="f225"/>
                  </a:lnTo>
                  <a:cubicBezTo>
                    <a:pt x="f226" y="f227"/>
                    <a:pt x="f228" y="f229"/>
                    <a:pt x="f230" y="f231"/>
                  </a:cubicBezTo>
                  <a:cubicBezTo>
                    <a:pt x="f232" y="f233"/>
                    <a:pt x="f234" y="f235"/>
                    <a:pt x="f236" y="f237"/>
                  </a:cubicBezTo>
                  <a:cubicBezTo>
                    <a:pt x="f238" y="f239"/>
                    <a:pt x="f240" y="f241"/>
                    <a:pt x="f242" y="f243"/>
                  </a:cubicBezTo>
                  <a:cubicBezTo>
                    <a:pt x="f244" y="f245"/>
                    <a:pt x="f246" y="f247"/>
                    <a:pt x="f248" y="f249"/>
                  </a:cubicBezTo>
                  <a:cubicBezTo>
                    <a:pt x="f250" y="f251"/>
                    <a:pt x="f252" y="f253"/>
                    <a:pt x="f254" y="f255"/>
                  </a:cubicBezTo>
                  <a:cubicBezTo>
                    <a:pt x="f256" y="f257"/>
                    <a:pt x="f258" y="f259"/>
                    <a:pt x="f260" y="f261"/>
                  </a:cubicBezTo>
                  <a:lnTo>
                    <a:pt x="f262" y="f7"/>
                  </a:lnTo>
                  <a:lnTo>
                    <a:pt x="f263" y="f7"/>
                  </a:lnTo>
                  <a:lnTo>
                    <a:pt x="f264" y="f265"/>
                  </a:lnTo>
                  <a:cubicBezTo>
                    <a:pt x="f266" y="f267"/>
                    <a:pt x="f268" y="f269"/>
                    <a:pt x="f270" y="f271"/>
                  </a:cubicBezTo>
                  <a:cubicBezTo>
                    <a:pt x="f272" y="f273"/>
                    <a:pt x="f274" y="f275"/>
                    <a:pt x="f276" y="f277"/>
                  </a:cubicBezTo>
                  <a:cubicBezTo>
                    <a:pt x="f278" y="f279"/>
                    <a:pt x="f280" y="f281"/>
                    <a:pt x="f282" y="f283"/>
                  </a:cubicBezTo>
                  <a:cubicBezTo>
                    <a:pt x="f284" y="f285"/>
                    <a:pt x="f286" y="f287"/>
                    <a:pt x="f288" y="f289"/>
                  </a:cubicBezTo>
                  <a:lnTo>
                    <a:pt x="f290" y="f291"/>
                  </a:lnTo>
                  <a:cubicBezTo>
                    <a:pt x="f292" y="f293"/>
                    <a:pt x="f294" y="f295"/>
                    <a:pt x="f296" y="f297"/>
                  </a:cubicBezTo>
                  <a:lnTo>
                    <a:pt x="f298" y="f299"/>
                  </a:ln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cubicBezTo>
                    <a:pt x="f312" y="f313"/>
                    <a:pt x="f314" y="f315"/>
                    <a:pt x="f316" y="f317"/>
                  </a:cubicBezTo>
                  <a:cubicBezTo>
                    <a:pt x="f318" y="f319"/>
                    <a:pt x="f320" y="f321"/>
                    <a:pt x="f322" y="f323"/>
                  </a:cubicBezTo>
                  <a:cubicBezTo>
                    <a:pt x="f324" y="f325"/>
                    <a:pt x="f326" y="f327"/>
                    <a:pt x="f328" y="f329"/>
                  </a:cubicBezTo>
                  <a:lnTo>
                    <a:pt x="f330" y="f331"/>
                  </a:lnTo>
                  <a:lnTo>
                    <a:pt x="f332" y="f333"/>
                  </a:lnTo>
                  <a:cubicBezTo>
                    <a:pt x="f334" y="f335"/>
                    <a:pt x="f5" y="f336"/>
                    <a:pt x="f5" y="f181"/>
                  </a:cubicBezTo>
                  <a:cubicBezTo>
                    <a:pt x="f337" y="f338"/>
                    <a:pt x="f339" y="f340"/>
                    <a:pt x="f341" y="f342"/>
                  </a:cubicBezTo>
                  <a:cubicBezTo>
                    <a:pt x="f343" y="f344"/>
                    <a:pt x="f345" y="f346"/>
                    <a:pt x="f347" y="f348"/>
                  </a:cubicBezTo>
                  <a:cubicBezTo>
                    <a:pt x="f349" y="f350"/>
                    <a:pt x="f351" y="f352"/>
                    <a:pt x="f353" y="f354"/>
                  </a:cubicBezTo>
                  <a:cubicBezTo>
                    <a:pt x="f355" y="f356"/>
                    <a:pt x="f357" y="f358"/>
                    <a:pt x="f359" y="f360"/>
                  </a:cubicBezTo>
                  <a:cubicBezTo>
                    <a:pt x="f361" y="f362"/>
                    <a:pt x="f363" y="f364"/>
                    <a:pt x="f365" y="f366"/>
                  </a:cubicBezTo>
                  <a:cubicBezTo>
                    <a:pt x="f367" y="f368"/>
                    <a:pt x="f369" y="f370"/>
                    <a:pt x="f371" y="f372"/>
                  </a:cubicBezTo>
                  <a:cubicBezTo>
                    <a:pt x="f373" y="f374"/>
                    <a:pt x="f375" y="f376"/>
                    <a:pt x="f80" y="f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44F3E363-3312-3251-EFD1-69F40D196552}"/>
                </a:ext>
              </a:extLst>
            </p:cNvPr>
            <p:cNvSpPr/>
            <p:nvPr/>
          </p:nvSpPr>
          <p:spPr>
            <a:xfrm>
              <a:off x="5870319" y="336407"/>
              <a:ext cx="6321676" cy="6521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1679"/>
                <a:gd name="f7" fmla="val 6521594"/>
                <a:gd name="f8" fmla="val 4150102"/>
                <a:gd name="f9" fmla="val 4918148"/>
                <a:gd name="f10" fmla="val 5569597"/>
                <a:gd name="f11" fmla="val 228540"/>
                <a:gd name="f12" fmla="val 6083891"/>
                <a:gd name="f13" fmla="val 619943"/>
                <a:gd name="f14" fmla="val 822247"/>
                <a:gd name="f15" fmla="val 1866928"/>
                <a:gd name="f16" fmla="val 6212358"/>
                <a:gd name="f17" fmla="val 1689281"/>
                <a:gd name="f18" fmla="val 6161484"/>
                <a:gd name="f19" fmla="val 1615222"/>
                <a:gd name="f20" fmla="val 6107295"/>
                <a:gd name="f21" fmla="val 1544427"/>
                <a:gd name="f22" fmla="val 6049880"/>
                <a:gd name="f23" fmla="val 1477173"/>
                <a:gd name="f24" fmla="val 5825135"/>
                <a:gd name="f25" fmla="val 1214018"/>
                <a:gd name="f26" fmla="val 5555573"/>
                <a:gd name="f27" fmla="val 1009470"/>
                <a:gd name="f28" fmla="val 5248663"/>
                <a:gd name="f29" fmla="val 869327"/>
                <a:gd name="f30" fmla="val 4921178"/>
                <a:gd name="f31" fmla="val 719909"/>
                <a:gd name="f32" fmla="val 4551627"/>
                <a:gd name="f33" fmla="val 644042"/>
                <a:gd name="f34" fmla="val 3724203"/>
                <a:gd name="f35" fmla="val 3292799"/>
                <a:gd name="f36" fmla="val 725448"/>
                <a:gd name="f37" fmla="val 2867946"/>
                <a:gd name="f38" fmla="val 886459"/>
                <a:gd name="f39" fmla="val 2454234"/>
                <a:gd name="f40" fmla="val 1042832"/>
                <a:gd name="f41" fmla="val 2060440"/>
                <a:gd name="f42" fmla="val 1273141"/>
                <a:gd name="f43" fmla="val 1728892"/>
                <a:gd name="f44" fmla="val 1552397"/>
                <a:gd name="f45" fmla="val 1391580"/>
                <a:gd name="f46" fmla="val 1836419"/>
                <a:gd name="f47" fmla="val 1126473"/>
                <a:gd name="f48" fmla="val 2159600"/>
                <a:gd name="f49" fmla="val 941043"/>
                <a:gd name="f50" fmla="val 2512664"/>
                <a:gd name="f51" fmla="val 751551"/>
                <a:gd name="f52" fmla="val 2873583"/>
                <a:gd name="f53" fmla="val 655362"/>
                <a:gd name="f54" fmla="val 3249575"/>
                <a:gd name="f55" fmla="val 3630204"/>
                <a:gd name="f56" fmla="val 4013537"/>
                <a:gd name="f57" fmla="val 808817"/>
                <a:gd name="f58" fmla="val 4237405"/>
                <a:gd name="f59" fmla="val 1128177"/>
                <a:gd name="f60" fmla="val 4667883"/>
                <a:gd name="f61" fmla="val 1205232"/>
                <a:gd name="f62" fmla="val 4771702"/>
                <a:gd name="f63" fmla="val 1284908"/>
                <a:gd name="f64" fmla="val 4879129"/>
                <a:gd name="f65" fmla="val 1366419"/>
                <a:gd name="f66" fmla="val 4997246"/>
                <a:gd name="f67" fmla="val 1989282"/>
                <a:gd name="f68" fmla="val 5899677"/>
                <a:gd name="f69" fmla="val 2657880"/>
                <a:gd name="f70" fmla="val 6284685"/>
                <a:gd name="f71" fmla="val 3601937"/>
                <a:gd name="f72" fmla="val 4221523"/>
                <a:gd name="f73" fmla="val 4676122"/>
                <a:gd name="f74" fmla="val 5971036"/>
                <a:gd name="f75" fmla="val 5298985"/>
                <a:gd name="f76" fmla="val 5492643"/>
                <a:gd name="f77" fmla="val 5368571"/>
                <a:gd name="f78" fmla="val 5439187"/>
                <a:gd name="f79" fmla="val 5438156"/>
                <a:gd name="f80" fmla="val 5386375"/>
                <a:gd name="f81" fmla="val 5505513"/>
                <a:gd name="f82" fmla="val 5335367"/>
                <a:gd name="f83" fmla="val 5779335"/>
                <a:gd name="f84" fmla="val 5127761"/>
                <a:gd name="f85" fmla="val 6041730"/>
                <a:gd name="f86" fmla="val 4928776"/>
                <a:gd name="f87" fmla="val 6252618"/>
                <a:gd name="f88" fmla="val 4722492"/>
                <a:gd name="f89" fmla="val 4651477"/>
                <a:gd name="f90" fmla="val 5523097"/>
                <a:gd name="f91" fmla="val 6024428"/>
                <a:gd name="f92" fmla="val 5754969"/>
                <a:gd name="f93" fmla="val 5918395"/>
                <a:gd name="f94" fmla="val 5835747"/>
                <a:gd name="f95" fmla="val 5810491"/>
                <a:gd name="f96" fmla="val 5916953"/>
                <a:gd name="f97" fmla="val 5702345"/>
                <a:gd name="f98" fmla="val 6000018"/>
                <a:gd name="f99" fmla="val 5466020"/>
                <a:gd name="f100" fmla="val 6181541"/>
                <a:gd name="f101" fmla="val 5232938"/>
                <a:gd name="f102" fmla="val 6357503"/>
                <a:gd name="f103" fmla="val 4988380"/>
                <a:gd name="f104" fmla="val 6506549"/>
                <a:gd name="f105" fmla="val 4961490"/>
                <a:gd name="f106" fmla="val 2011326"/>
                <a:gd name="f107" fmla="val 1982893"/>
                <a:gd name="f108" fmla="val 6505768"/>
                <a:gd name="f109" fmla="val 1531799"/>
                <a:gd name="f110" fmla="val 6233999"/>
                <a:gd name="f111" fmla="val 1157400"/>
                <a:gd name="f112" fmla="val 5841520"/>
                <a:gd name="f113" fmla="val 824149"/>
                <a:gd name="f114" fmla="val 5358682"/>
                <a:gd name="f115" fmla="val 424196"/>
                <a:gd name="f116" fmla="val 4779302"/>
                <a:gd name="f117" fmla="val 4381929"/>
                <a:gd name="f118" fmla="val 3630075"/>
                <a:gd name="f119" fmla="val 1625174"/>
                <a:gd name="f120" fmla="val 2089794"/>
                <a:gd name="f121" fmla="+- 0 0 -90"/>
                <a:gd name="f122" fmla="*/ f3 1 6321679"/>
                <a:gd name="f123" fmla="*/ f4 1 6521594"/>
                <a:gd name="f124" fmla="val f5"/>
                <a:gd name="f125" fmla="val f6"/>
                <a:gd name="f126" fmla="val f7"/>
                <a:gd name="f127" fmla="*/ f121 f0 1"/>
                <a:gd name="f128" fmla="+- f126 0 f124"/>
                <a:gd name="f129" fmla="+- f125 0 f124"/>
                <a:gd name="f130" fmla="*/ f127 1 f2"/>
                <a:gd name="f131" fmla="*/ f129 1 6321679"/>
                <a:gd name="f132" fmla="*/ f128 1 6521594"/>
                <a:gd name="f133" fmla="*/ 4150102 f129 1"/>
                <a:gd name="f134" fmla="*/ 0 f128 1"/>
                <a:gd name="f135" fmla="*/ 6083891 f129 1"/>
                <a:gd name="f136" fmla="*/ 619943 f128 1"/>
                <a:gd name="f137" fmla="*/ 6321679 f129 1"/>
                <a:gd name="f138" fmla="*/ 822247 f128 1"/>
                <a:gd name="f139" fmla="*/ 1866928 f128 1"/>
                <a:gd name="f140" fmla="*/ 6212358 f129 1"/>
                <a:gd name="f141" fmla="*/ 1689281 f128 1"/>
                <a:gd name="f142" fmla="*/ 6049880 f129 1"/>
                <a:gd name="f143" fmla="*/ 1477173 f128 1"/>
                <a:gd name="f144" fmla="*/ 5248663 f129 1"/>
                <a:gd name="f145" fmla="*/ 869327 f128 1"/>
                <a:gd name="f146" fmla="*/ 644042 f128 1"/>
                <a:gd name="f147" fmla="*/ 2867946 f129 1"/>
                <a:gd name="f148" fmla="*/ 886459 f128 1"/>
                <a:gd name="f149" fmla="*/ 1728892 f129 1"/>
                <a:gd name="f150" fmla="*/ 1552397 f128 1"/>
                <a:gd name="f151" fmla="*/ 941043 f129 1"/>
                <a:gd name="f152" fmla="*/ 2512664 f128 1"/>
                <a:gd name="f153" fmla="*/ 655362 f129 1"/>
                <a:gd name="f154" fmla="*/ 3630204 f128 1"/>
                <a:gd name="f155" fmla="*/ 1128177 f129 1"/>
                <a:gd name="f156" fmla="*/ 4667883 f128 1"/>
                <a:gd name="f157" fmla="*/ 1366419 f129 1"/>
                <a:gd name="f158" fmla="*/ 4997246 f128 1"/>
                <a:gd name="f159" fmla="*/ 3601937 f129 1"/>
                <a:gd name="f160" fmla="*/ 6284685 f128 1"/>
                <a:gd name="f161" fmla="*/ 5298985 f129 1"/>
                <a:gd name="f162" fmla="*/ 5492643 f128 1"/>
                <a:gd name="f163" fmla="*/ 5505513 f129 1"/>
                <a:gd name="f164" fmla="*/ 5335367 f128 1"/>
                <a:gd name="f165" fmla="*/ 6252618 f129 1"/>
                <a:gd name="f166" fmla="*/ 4722492 f128 1"/>
                <a:gd name="f167" fmla="*/ 4651477 f128 1"/>
                <a:gd name="f168" fmla="*/ 5523097 f128 1"/>
                <a:gd name="f169" fmla="*/ 6024428 f129 1"/>
                <a:gd name="f170" fmla="*/ 5754969 f128 1"/>
                <a:gd name="f171" fmla="*/ 5702345 f129 1"/>
                <a:gd name="f172" fmla="*/ 6000018 f128 1"/>
                <a:gd name="f173" fmla="*/ 4988380 f129 1"/>
                <a:gd name="f174" fmla="*/ 6506549 f128 1"/>
                <a:gd name="f175" fmla="*/ 4961490 f129 1"/>
                <a:gd name="f176" fmla="*/ 6521594 f128 1"/>
                <a:gd name="f177" fmla="*/ 2011326 f129 1"/>
                <a:gd name="f178" fmla="*/ 1982893 f129 1"/>
                <a:gd name="f179" fmla="*/ 6505768 f128 1"/>
                <a:gd name="f180" fmla="*/ 824149 f129 1"/>
                <a:gd name="f181" fmla="*/ 5358682 f128 1"/>
                <a:gd name="f182" fmla="*/ 0 f129 1"/>
                <a:gd name="f183" fmla="*/ 3630075 f128 1"/>
                <a:gd name="f184" fmla="+- f130 0 f1"/>
                <a:gd name="f185" fmla="*/ f133 1 6321679"/>
                <a:gd name="f186" fmla="*/ f134 1 6521594"/>
                <a:gd name="f187" fmla="*/ f135 1 6321679"/>
                <a:gd name="f188" fmla="*/ f136 1 6521594"/>
                <a:gd name="f189" fmla="*/ f137 1 6321679"/>
                <a:gd name="f190" fmla="*/ f138 1 6521594"/>
                <a:gd name="f191" fmla="*/ f139 1 6521594"/>
                <a:gd name="f192" fmla="*/ f140 1 6321679"/>
                <a:gd name="f193" fmla="*/ f141 1 6521594"/>
                <a:gd name="f194" fmla="*/ f142 1 6321679"/>
                <a:gd name="f195" fmla="*/ f143 1 6521594"/>
                <a:gd name="f196" fmla="*/ f144 1 6321679"/>
                <a:gd name="f197" fmla="*/ f145 1 6521594"/>
                <a:gd name="f198" fmla="*/ f146 1 6521594"/>
                <a:gd name="f199" fmla="*/ f147 1 6321679"/>
                <a:gd name="f200" fmla="*/ f148 1 6521594"/>
                <a:gd name="f201" fmla="*/ f149 1 6321679"/>
                <a:gd name="f202" fmla="*/ f150 1 6521594"/>
                <a:gd name="f203" fmla="*/ f151 1 6321679"/>
                <a:gd name="f204" fmla="*/ f152 1 6521594"/>
                <a:gd name="f205" fmla="*/ f153 1 6321679"/>
                <a:gd name="f206" fmla="*/ f154 1 6521594"/>
                <a:gd name="f207" fmla="*/ f155 1 6321679"/>
                <a:gd name="f208" fmla="*/ f156 1 6521594"/>
                <a:gd name="f209" fmla="*/ f157 1 6321679"/>
                <a:gd name="f210" fmla="*/ f158 1 6521594"/>
                <a:gd name="f211" fmla="*/ f159 1 6321679"/>
                <a:gd name="f212" fmla="*/ f160 1 6521594"/>
                <a:gd name="f213" fmla="*/ f161 1 6321679"/>
                <a:gd name="f214" fmla="*/ f162 1 6521594"/>
                <a:gd name="f215" fmla="*/ f163 1 6321679"/>
                <a:gd name="f216" fmla="*/ f164 1 6521594"/>
                <a:gd name="f217" fmla="*/ f165 1 6321679"/>
                <a:gd name="f218" fmla="*/ f166 1 6521594"/>
                <a:gd name="f219" fmla="*/ f167 1 6521594"/>
                <a:gd name="f220" fmla="*/ f168 1 6521594"/>
                <a:gd name="f221" fmla="*/ f169 1 6321679"/>
                <a:gd name="f222" fmla="*/ f170 1 6521594"/>
                <a:gd name="f223" fmla="*/ f171 1 6321679"/>
                <a:gd name="f224" fmla="*/ f172 1 6521594"/>
                <a:gd name="f225" fmla="*/ f173 1 6321679"/>
                <a:gd name="f226" fmla="*/ f174 1 6521594"/>
                <a:gd name="f227" fmla="*/ f175 1 6321679"/>
                <a:gd name="f228" fmla="*/ f176 1 6521594"/>
                <a:gd name="f229" fmla="*/ f177 1 6321679"/>
                <a:gd name="f230" fmla="*/ f178 1 6321679"/>
                <a:gd name="f231" fmla="*/ f179 1 6521594"/>
                <a:gd name="f232" fmla="*/ f180 1 6321679"/>
                <a:gd name="f233" fmla="*/ f181 1 6521594"/>
                <a:gd name="f234" fmla="*/ f182 1 6321679"/>
                <a:gd name="f235" fmla="*/ f183 1 6521594"/>
                <a:gd name="f236" fmla="*/ f124 1 f131"/>
                <a:gd name="f237" fmla="*/ f125 1 f131"/>
                <a:gd name="f238" fmla="*/ f124 1 f132"/>
                <a:gd name="f239" fmla="*/ f126 1 f132"/>
                <a:gd name="f240" fmla="*/ f185 1 f131"/>
                <a:gd name="f241" fmla="*/ f186 1 f132"/>
                <a:gd name="f242" fmla="*/ f187 1 f131"/>
                <a:gd name="f243" fmla="*/ f188 1 f132"/>
                <a:gd name="f244" fmla="*/ f189 1 f131"/>
                <a:gd name="f245" fmla="*/ f190 1 f132"/>
                <a:gd name="f246" fmla="*/ f191 1 f132"/>
                <a:gd name="f247" fmla="*/ f192 1 f131"/>
                <a:gd name="f248" fmla="*/ f193 1 f132"/>
                <a:gd name="f249" fmla="*/ f194 1 f131"/>
                <a:gd name="f250" fmla="*/ f195 1 f132"/>
                <a:gd name="f251" fmla="*/ f196 1 f131"/>
                <a:gd name="f252" fmla="*/ f197 1 f132"/>
                <a:gd name="f253" fmla="*/ f198 1 f132"/>
                <a:gd name="f254" fmla="*/ f199 1 f131"/>
                <a:gd name="f255" fmla="*/ f200 1 f132"/>
                <a:gd name="f256" fmla="*/ f201 1 f131"/>
                <a:gd name="f257" fmla="*/ f202 1 f132"/>
                <a:gd name="f258" fmla="*/ f203 1 f131"/>
                <a:gd name="f259" fmla="*/ f204 1 f132"/>
                <a:gd name="f260" fmla="*/ f205 1 f131"/>
                <a:gd name="f261" fmla="*/ f206 1 f132"/>
                <a:gd name="f262" fmla="*/ f207 1 f131"/>
                <a:gd name="f263" fmla="*/ f208 1 f132"/>
                <a:gd name="f264" fmla="*/ f209 1 f131"/>
                <a:gd name="f265" fmla="*/ f210 1 f132"/>
                <a:gd name="f266" fmla="*/ f211 1 f131"/>
                <a:gd name="f267" fmla="*/ f212 1 f132"/>
                <a:gd name="f268" fmla="*/ f213 1 f131"/>
                <a:gd name="f269" fmla="*/ f214 1 f132"/>
                <a:gd name="f270" fmla="*/ f215 1 f131"/>
                <a:gd name="f271" fmla="*/ f216 1 f132"/>
                <a:gd name="f272" fmla="*/ f217 1 f131"/>
                <a:gd name="f273" fmla="*/ f218 1 f132"/>
                <a:gd name="f274" fmla="*/ f219 1 f132"/>
                <a:gd name="f275" fmla="*/ f220 1 f132"/>
                <a:gd name="f276" fmla="*/ f221 1 f131"/>
                <a:gd name="f277" fmla="*/ f222 1 f132"/>
                <a:gd name="f278" fmla="*/ f223 1 f131"/>
                <a:gd name="f279" fmla="*/ f224 1 f132"/>
                <a:gd name="f280" fmla="*/ f225 1 f131"/>
                <a:gd name="f281" fmla="*/ f226 1 f132"/>
                <a:gd name="f282" fmla="*/ f227 1 f131"/>
                <a:gd name="f283" fmla="*/ f228 1 f132"/>
                <a:gd name="f284" fmla="*/ f229 1 f131"/>
                <a:gd name="f285" fmla="*/ f230 1 f131"/>
                <a:gd name="f286" fmla="*/ f231 1 f132"/>
                <a:gd name="f287" fmla="*/ f232 1 f131"/>
                <a:gd name="f288" fmla="*/ f233 1 f132"/>
                <a:gd name="f289" fmla="*/ f234 1 f131"/>
                <a:gd name="f290" fmla="*/ f235 1 f132"/>
                <a:gd name="f291" fmla="*/ f236 f122 1"/>
                <a:gd name="f292" fmla="*/ f237 f122 1"/>
                <a:gd name="f293" fmla="*/ f239 f123 1"/>
                <a:gd name="f294" fmla="*/ f238 f123 1"/>
                <a:gd name="f295" fmla="*/ f240 f122 1"/>
                <a:gd name="f296" fmla="*/ f241 f123 1"/>
                <a:gd name="f297" fmla="*/ f242 f122 1"/>
                <a:gd name="f298" fmla="*/ f243 f123 1"/>
                <a:gd name="f299" fmla="*/ f244 f122 1"/>
                <a:gd name="f300" fmla="*/ f245 f123 1"/>
                <a:gd name="f301" fmla="*/ f246 f123 1"/>
                <a:gd name="f302" fmla="*/ f247 f122 1"/>
                <a:gd name="f303" fmla="*/ f248 f123 1"/>
                <a:gd name="f304" fmla="*/ f249 f122 1"/>
                <a:gd name="f305" fmla="*/ f250 f123 1"/>
                <a:gd name="f306" fmla="*/ f251 f122 1"/>
                <a:gd name="f307" fmla="*/ f252 f123 1"/>
                <a:gd name="f308" fmla="*/ f253 f123 1"/>
                <a:gd name="f309" fmla="*/ f254 f122 1"/>
                <a:gd name="f310" fmla="*/ f255 f123 1"/>
                <a:gd name="f311" fmla="*/ f256 f122 1"/>
                <a:gd name="f312" fmla="*/ f257 f123 1"/>
                <a:gd name="f313" fmla="*/ f258 f122 1"/>
                <a:gd name="f314" fmla="*/ f259 f123 1"/>
                <a:gd name="f315" fmla="*/ f260 f122 1"/>
                <a:gd name="f316" fmla="*/ f261 f123 1"/>
                <a:gd name="f317" fmla="*/ f262 f122 1"/>
                <a:gd name="f318" fmla="*/ f263 f123 1"/>
                <a:gd name="f319" fmla="*/ f264 f122 1"/>
                <a:gd name="f320" fmla="*/ f265 f123 1"/>
                <a:gd name="f321" fmla="*/ f266 f122 1"/>
                <a:gd name="f322" fmla="*/ f267 f123 1"/>
                <a:gd name="f323" fmla="*/ f268 f122 1"/>
                <a:gd name="f324" fmla="*/ f269 f123 1"/>
                <a:gd name="f325" fmla="*/ f270 f122 1"/>
                <a:gd name="f326" fmla="*/ f271 f123 1"/>
                <a:gd name="f327" fmla="*/ f272 f122 1"/>
                <a:gd name="f328" fmla="*/ f273 f123 1"/>
                <a:gd name="f329" fmla="*/ f274 f123 1"/>
                <a:gd name="f330" fmla="*/ f275 f123 1"/>
                <a:gd name="f331" fmla="*/ f276 f122 1"/>
                <a:gd name="f332" fmla="*/ f277 f123 1"/>
                <a:gd name="f333" fmla="*/ f278 f122 1"/>
                <a:gd name="f334" fmla="*/ f279 f123 1"/>
                <a:gd name="f335" fmla="*/ f280 f122 1"/>
                <a:gd name="f336" fmla="*/ f281 f123 1"/>
                <a:gd name="f337" fmla="*/ f282 f122 1"/>
                <a:gd name="f338" fmla="*/ f283 f123 1"/>
                <a:gd name="f339" fmla="*/ f284 f122 1"/>
                <a:gd name="f340" fmla="*/ f285 f122 1"/>
                <a:gd name="f341" fmla="*/ f286 f123 1"/>
                <a:gd name="f342" fmla="*/ f287 f122 1"/>
                <a:gd name="f343" fmla="*/ f288 f123 1"/>
                <a:gd name="f344" fmla="*/ f289 f122 1"/>
                <a:gd name="f345" fmla="*/ f290 f1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4">
                  <a:pos x="f295" y="f296"/>
                </a:cxn>
                <a:cxn ang="f184">
                  <a:pos x="f297" y="f298"/>
                </a:cxn>
                <a:cxn ang="f184">
                  <a:pos x="f299" y="f300"/>
                </a:cxn>
                <a:cxn ang="f184">
                  <a:pos x="f299" y="f301"/>
                </a:cxn>
                <a:cxn ang="f184">
                  <a:pos x="f302" y="f303"/>
                </a:cxn>
                <a:cxn ang="f184">
                  <a:pos x="f304" y="f305"/>
                </a:cxn>
                <a:cxn ang="f184">
                  <a:pos x="f306" y="f307"/>
                </a:cxn>
                <a:cxn ang="f184">
                  <a:pos x="f295" y="f308"/>
                </a:cxn>
                <a:cxn ang="f184">
                  <a:pos x="f309" y="f310"/>
                </a:cxn>
                <a:cxn ang="f184">
                  <a:pos x="f311" y="f312"/>
                </a:cxn>
                <a:cxn ang="f184">
                  <a:pos x="f313" y="f314"/>
                </a:cxn>
                <a:cxn ang="f184">
                  <a:pos x="f315" y="f316"/>
                </a:cxn>
                <a:cxn ang="f184">
                  <a:pos x="f317" y="f318"/>
                </a:cxn>
                <a:cxn ang="f184">
                  <a:pos x="f319" y="f320"/>
                </a:cxn>
                <a:cxn ang="f184">
                  <a:pos x="f321" y="f322"/>
                </a:cxn>
                <a:cxn ang="f184">
                  <a:pos x="f323" y="f324"/>
                </a:cxn>
                <a:cxn ang="f184">
                  <a:pos x="f325" y="f326"/>
                </a:cxn>
                <a:cxn ang="f184">
                  <a:pos x="f327" y="f328"/>
                </a:cxn>
                <a:cxn ang="f184">
                  <a:pos x="f299" y="f329"/>
                </a:cxn>
                <a:cxn ang="f184">
                  <a:pos x="f299" y="f330"/>
                </a:cxn>
                <a:cxn ang="f184">
                  <a:pos x="f331" y="f332"/>
                </a:cxn>
                <a:cxn ang="f184">
                  <a:pos x="f333" y="f334"/>
                </a:cxn>
                <a:cxn ang="f184">
                  <a:pos x="f335" y="f336"/>
                </a:cxn>
                <a:cxn ang="f184">
                  <a:pos x="f337" y="f338"/>
                </a:cxn>
                <a:cxn ang="f184">
                  <a:pos x="f339" y="f338"/>
                </a:cxn>
                <a:cxn ang="f184">
                  <a:pos x="f340" y="f341"/>
                </a:cxn>
                <a:cxn ang="f184">
                  <a:pos x="f342" y="f343"/>
                </a:cxn>
                <a:cxn ang="f184">
                  <a:pos x="f344" y="f345"/>
                </a:cxn>
                <a:cxn ang="f184">
                  <a:pos x="f295" y="f296"/>
                </a:cxn>
              </a:cxnLst>
              <a:rect l="f291" t="f294" r="f292" b="f293"/>
              <a:pathLst>
                <a:path w="6321679" h="6521594">
                  <a:moveTo>
                    <a:pt x="f8" y="f5"/>
                  </a:moveTo>
                  <a:cubicBezTo>
                    <a:pt x="f9" y="f5"/>
                    <a:pt x="f10" y="f11"/>
                    <a:pt x="f12" y="f13"/>
                  </a:cubicBezTo>
                  <a:lnTo>
                    <a:pt x="f6" y="f14"/>
                  </a:lnTo>
                  <a:lnTo>
                    <a:pt x="f6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3" y="f55"/>
                  </a:cubicBezTo>
                  <a:cubicBezTo>
                    <a:pt x="f53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0"/>
                  </a:cubicBezTo>
                  <a:cubicBezTo>
                    <a:pt x="f72" y="f70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lnTo>
                    <a:pt x="f6" y="f89"/>
                  </a:lnTo>
                  <a:lnTo>
                    <a:pt x="f6" y="f90"/>
                  </a:lnTo>
                  <a:lnTo>
                    <a:pt x="f91" y="f92"/>
                  </a:lnTo>
                  <a:cubicBezTo>
                    <a:pt x="f93" y="f94"/>
                    <a:pt x="f95" y="f96"/>
                    <a:pt x="f97" y="f98"/>
                  </a:cubicBezTo>
                  <a:cubicBezTo>
                    <a:pt x="f99" y="f100"/>
                    <a:pt x="f101" y="f102"/>
                    <a:pt x="f103" y="f104"/>
                  </a:cubicBezTo>
                  <a:lnTo>
                    <a:pt x="f105" y="f7"/>
                  </a:lnTo>
                  <a:lnTo>
                    <a:pt x="f106" y="f7"/>
                  </a:lnTo>
                  <a:lnTo>
                    <a:pt x="f107" y="f108"/>
                  </a:lnTo>
                  <a:cubicBezTo>
                    <a:pt x="f109" y="f110"/>
                    <a:pt x="f111" y="f112"/>
                    <a:pt x="f113" y="f114"/>
                  </a:cubicBezTo>
                  <a:cubicBezTo>
                    <a:pt x="f115" y="f116"/>
                    <a:pt x="f5" y="f117"/>
                    <a:pt x="f5" y="f118"/>
                  </a:cubicBezTo>
                  <a:cubicBezTo>
                    <a:pt x="f5" y="f119"/>
                    <a:pt x="f120" y="f5"/>
                    <a:pt x="f8" y="f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17">
              <a:extLst>
                <a:ext uri="{FF2B5EF4-FFF2-40B4-BE49-F238E27FC236}">
                  <a16:creationId xmlns:a16="http://schemas.microsoft.com/office/drawing/2014/main" id="{E300ABBE-5DDF-0610-EB0E-C47BA37E1701}"/>
                </a:ext>
              </a:extLst>
            </p:cNvPr>
            <p:cNvSpPr/>
            <p:nvPr/>
          </p:nvSpPr>
          <p:spPr>
            <a:xfrm>
              <a:off x="5870319" y="336407"/>
              <a:ext cx="6321676" cy="6521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1679"/>
                <a:gd name="f7" fmla="val 6521594"/>
                <a:gd name="f8" fmla="val 4150102"/>
                <a:gd name="f9" fmla="val 4918148"/>
                <a:gd name="f10" fmla="val 5569597"/>
                <a:gd name="f11" fmla="val 228540"/>
                <a:gd name="f12" fmla="val 6083891"/>
                <a:gd name="f13" fmla="val 619943"/>
                <a:gd name="f14" fmla="val 822247"/>
                <a:gd name="f15" fmla="val 2150195"/>
                <a:gd name="f16" fmla="val 6241288"/>
                <a:gd name="f17" fmla="val 1985338"/>
                <a:gd name="f18" fmla="val 6156788"/>
                <a:gd name="f19" fmla="val 1831195"/>
                <a:gd name="f20" fmla="val 6059249"/>
                <a:gd name="f21" fmla="val 1688709"/>
                <a:gd name="f22" fmla="val 5949367"/>
                <a:gd name="f23" fmla="val 1559997"/>
                <a:gd name="f24" fmla="val 5737073"/>
                <a:gd name="f25" fmla="val 1311397"/>
                <a:gd name="f26" fmla="val 5482843"/>
                <a:gd name="f27" fmla="val 1118314"/>
                <a:gd name="f28" fmla="val 5193362"/>
                <a:gd name="f29" fmla="val 986156"/>
                <a:gd name="f30" fmla="val 4883437"/>
                <a:gd name="f31" fmla="val 844596"/>
                <a:gd name="f32" fmla="val 4532365"/>
                <a:gd name="f33" fmla="val 772850"/>
                <a:gd name="f34" fmla="val 3746218"/>
                <a:gd name="f35" fmla="val 3319008"/>
                <a:gd name="f36" fmla="val 853613"/>
                <a:gd name="f37" fmla="val 2914861"/>
                <a:gd name="f38" fmla="val 1006637"/>
                <a:gd name="f39" fmla="val 2515039"/>
                <a:gd name="f40" fmla="val 1157857"/>
                <a:gd name="f41" fmla="val 2134350"/>
                <a:gd name="f42" fmla="val 1380438"/>
                <a:gd name="f43" fmla="val 1814073"/>
                <a:gd name="f44" fmla="val 1650163"/>
                <a:gd name="f45" fmla="val 1494190"/>
                <a:gd name="f46" fmla="val 1919502"/>
                <a:gd name="f47" fmla="val 1232622"/>
                <a:gd name="f48" fmla="val 2238173"/>
                <a:gd name="f49" fmla="val 1057412"/>
                <a:gd name="f50" fmla="val 2571657"/>
                <a:gd name="f51" fmla="val 877486"/>
                <a:gd name="f52" fmla="val 2914158"/>
                <a:gd name="f53" fmla="val 786277"/>
                <a:gd name="f54" fmla="val 3270313"/>
                <a:gd name="f55" fmla="val 3630204"/>
                <a:gd name="f56" fmla="val 3974121"/>
                <a:gd name="f57" fmla="val 923483"/>
                <a:gd name="f58" fmla="val 4173646"/>
                <a:gd name="f59" fmla="val 1233931"/>
                <a:gd name="f60" fmla="val 4592016"/>
                <a:gd name="f61" fmla="val 1311641"/>
                <a:gd name="f62" fmla="val 4696736"/>
                <a:gd name="f63" fmla="val 1391972"/>
                <a:gd name="f64" fmla="val 4805064"/>
                <a:gd name="f65" fmla="val 1474795"/>
                <a:gd name="f66" fmla="val 4924985"/>
                <a:gd name="f67" fmla="val 1767682"/>
                <a:gd name="f68" fmla="val 5349278"/>
                <a:gd name="f69" fmla="val 2068172"/>
                <a:gd name="f70" fmla="val 5650948"/>
                <a:gd name="f71" fmla="val 2393691"/>
                <a:gd name="f72" fmla="val 5846995"/>
                <a:gd name="f73" fmla="val 2738735"/>
                <a:gd name="f74" fmla="val 6054891"/>
                <a:gd name="f75" fmla="val 3133971"/>
                <a:gd name="f76" fmla="val 6155876"/>
                <a:gd name="f77" fmla="val 3601805"/>
                <a:gd name="f78" fmla="val 3867305"/>
                <a:gd name="f79" fmla="val 4114196"/>
                <a:gd name="f80" fmla="val 6093405"/>
                <a:gd name="f81" fmla="val 4378909"/>
                <a:gd name="f82" fmla="val 5959186"/>
                <a:gd name="f83" fmla="val 4650699"/>
                <a:gd name="f84" fmla="val 5821362"/>
                <a:gd name="f85" fmla="val 4919737"/>
                <a:gd name="f86" fmla="val 5620421"/>
                <a:gd name="f87" fmla="val 5218129"/>
                <a:gd name="f88" fmla="val 5391271"/>
                <a:gd name="f89" fmla="val 5288107"/>
                <a:gd name="f90" fmla="val 5337558"/>
                <a:gd name="f91" fmla="val 5357824"/>
                <a:gd name="f92" fmla="val 5284617"/>
                <a:gd name="f93" fmla="val 5425313"/>
                <a:gd name="f94" fmla="val 5233481"/>
                <a:gd name="f95" fmla="val 5739037"/>
                <a:gd name="f96" fmla="val 4995556"/>
                <a:gd name="f97" fmla="val 6037512"/>
                <a:gd name="f98" fmla="val 4769168"/>
                <a:gd name="f99" fmla="val 6254366"/>
                <a:gd name="f100" fmla="val 4534301"/>
                <a:gd name="f101" fmla="val 4456641"/>
                <a:gd name="f102" fmla="val 5523097"/>
                <a:gd name="f103" fmla="val 6024428"/>
                <a:gd name="f104" fmla="val 5754969"/>
                <a:gd name="f105" fmla="val 5918395"/>
                <a:gd name="f106" fmla="val 5835747"/>
                <a:gd name="f107" fmla="val 5810491"/>
                <a:gd name="f108" fmla="val 5916953"/>
                <a:gd name="f109" fmla="val 5702345"/>
                <a:gd name="f110" fmla="val 6000018"/>
                <a:gd name="f111" fmla="val 5466020"/>
                <a:gd name="f112" fmla="val 6181541"/>
                <a:gd name="f113" fmla="val 5232938"/>
                <a:gd name="f114" fmla="val 6357503"/>
                <a:gd name="f115" fmla="val 4988380"/>
                <a:gd name="f116" fmla="val 6506549"/>
                <a:gd name="f117" fmla="val 4961490"/>
                <a:gd name="f118" fmla="val 2011326"/>
                <a:gd name="f119" fmla="val 1982893"/>
                <a:gd name="f120" fmla="val 6505768"/>
                <a:gd name="f121" fmla="val 1531799"/>
                <a:gd name="f122" fmla="val 6233999"/>
                <a:gd name="f123" fmla="val 1157400"/>
                <a:gd name="f124" fmla="val 5841520"/>
                <a:gd name="f125" fmla="val 824149"/>
                <a:gd name="f126" fmla="val 5358682"/>
                <a:gd name="f127" fmla="val 424196"/>
                <a:gd name="f128" fmla="val 4779302"/>
                <a:gd name="f129" fmla="val 4381929"/>
                <a:gd name="f130" fmla="val 3630075"/>
                <a:gd name="f131" fmla="val 1625174"/>
                <a:gd name="f132" fmla="val 2089794"/>
                <a:gd name="f133" fmla="+- 0 0 -90"/>
                <a:gd name="f134" fmla="*/ f3 1 6321679"/>
                <a:gd name="f135" fmla="*/ f4 1 6521594"/>
                <a:gd name="f136" fmla="val f5"/>
                <a:gd name="f137" fmla="val f6"/>
                <a:gd name="f138" fmla="val f7"/>
                <a:gd name="f139" fmla="*/ f133 f0 1"/>
                <a:gd name="f140" fmla="+- f138 0 f136"/>
                <a:gd name="f141" fmla="+- f137 0 f136"/>
                <a:gd name="f142" fmla="*/ f139 1 f2"/>
                <a:gd name="f143" fmla="*/ f141 1 6321679"/>
                <a:gd name="f144" fmla="*/ f140 1 6521594"/>
                <a:gd name="f145" fmla="*/ 4150102 f141 1"/>
                <a:gd name="f146" fmla="*/ 0 f140 1"/>
                <a:gd name="f147" fmla="*/ 6083891 f141 1"/>
                <a:gd name="f148" fmla="*/ 619943 f140 1"/>
                <a:gd name="f149" fmla="*/ 6321679 f141 1"/>
                <a:gd name="f150" fmla="*/ 822247 f140 1"/>
                <a:gd name="f151" fmla="*/ 2150195 f140 1"/>
                <a:gd name="f152" fmla="*/ 6241288 f141 1"/>
                <a:gd name="f153" fmla="*/ 1985338 f140 1"/>
                <a:gd name="f154" fmla="*/ 5949367 f141 1"/>
                <a:gd name="f155" fmla="*/ 1559997 f140 1"/>
                <a:gd name="f156" fmla="*/ 5193362 f141 1"/>
                <a:gd name="f157" fmla="*/ 986156 f140 1"/>
                <a:gd name="f158" fmla="*/ 772850 f140 1"/>
                <a:gd name="f159" fmla="*/ 2914861 f141 1"/>
                <a:gd name="f160" fmla="*/ 1006637 f140 1"/>
                <a:gd name="f161" fmla="*/ 1814073 f141 1"/>
                <a:gd name="f162" fmla="*/ 1650163 f140 1"/>
                <a:gd name="f163" fmla="*/ 1057412 f141 1"/>
                <a:gd name="f164" fmla="*/ 2571657 f140 1"/>
                <a:gd name="f165" fmla="*/ 786277 f141 1"/>
                <a:gd name="f166" fmla="*/ 3630204 f140 1"/>
                <a:gd name="f167" fmla="*/ 1233931 f141 1"/>
                <a:gd name="f168" fmla="*/ 4592016 f140 1"/>
                <a:gd name="f169" fmla="*/ 1474795 f141 1"/>
                <a:gd name="f170" fmla="*/ 4924985 f140 1"/>
                <a:gd name="f171" fmla="*/ 2393691 f141 1"/>
                <a:gd name="f172" fmla="*/ 5846995 f140 1"/>
                <a:gd name="f173" fmla="*/ 3601805 f141 1"/>
                <a:gd name="f174" fmla="*/ 6155876 f140 1"/>
                <a:gd name="f175" fmla="*/ 4378909 f141 1"/>
                <a:gd name="f176" fmla="*/ 5959186 f140 1"/>
                <a:gd name="f177" fmla="*/ 5218129 f141 1"/>
                <a:gd name="f178" fmla="*/ 5391271 f140 1"/>
                <a:gd name="f179" fmla="*/ 5425313 f141 1"/>
                <a:gd name="f180" fmla="*/ 5233481 f140 1"/>
                <a:gd name="f181" fmla="*/ 6254366 f141 1"/>
                <a:gd name="f182" fmla="*/ 4534301 f140 1"/>
                <a:gd name="f183" fmla="*/ 4456641 f140 1"/>
                <a:gd name="f184" fmla="*/ 5523097 f140 1"/>
                <a:gd name="f185" fmla="*/ 6024428 f141 1"/>
                <a:gd name="f186" fmla="*/ 5754969 f140 1"/>
                <a:gd name="f187" fmla="*/ 5702345 f141 1"/>
                <a:gd name="f188" fmla="*/ 6000018 f140 1"/>
                <a:gd name="f189" fmla="*/ 4988380 f141 1"/>
                <a:gd name="f190" fmla="*/ 6506549 f140 1"/>
                <a:gd name="f191" fmla="*/ 4961490 f141 1"/>
                <a:gd name="f192" fmla="*/ 6521594 f140 1"/>
                <a:gd name="f193" fmla="*/ 2011326 f141 1"/>
                <a:gd name="f194" fmla="*/ 1982893 f141 1"/>
                <a:gd name="f195" fmla="*/ 6505768 f140 1"/>
                <a:gd name="f196" fmla="*/ 824149 f141 1"/>
                <a:gd name="f197" fmla="*/ 5358682 f140 1"/>
                <a:gd name="f198" fmla="*/ 0 f141 1"/>
                <a:gd name="f199" fmla="*/ 3630075 f140 1"/>
                <a:gd name="f200" fmla="+- f142 0 f1"/>
                <a:gd name="f201" fmla="*/ f145 1 6321679"/>
                <a:gd name="f202" fmla="*/ f146 1 6521594"/>
                <a:gd name="f203" fmla="*/ f147 1 6321679"/>
                <a:gd name="f204" fmla="*/ f148 1 6521594"/>
                <a:gd name="f205" fmla="*/ f149 1 6321679"/>
                <a:gd name="f206" fmla="*/ f150 1 6521594"/>
                <a:gd name="f207" fmla="*/ f151 1 6521594"/>
                <a:gd name="f208" fmla="*/ f152 1 6321679"/>
                <a:gd name="f209" fmla="*/ f153 1 6521594"/>
                <a:gd name="f210" fmla="*/ f154 1 6321679"/>
                <a:gd name="f211" fmla="*/ f155 1 6521594"/>
                <a:gd name="f212" fmla="*/ f156 1 6321679"/>
                <a:gd name="f213" fmla="*/ f157 1 6521594"/>
                <a:gd name="f214" fmla="*/ f158 1 6521594"/>
                <a:gd name="f215" fmla="*/ f159 1 6321679"/>
                <a:gd name="f216" fmla="*/ f160 1 6521594"/>
                <a:gd name="f217" fmla="*/ f161 1 6321679"/>
                <a:gd name="f218" fmla="*/ f162 1 6521594"/>
                <a:gd name="f219" fmla="*/ f163 1 6321679"/>
                <a:gd name="f220" fmla="*/ f164 1 6521594"/>
                <a:gd name="f221" fmla="*/ f165 1 6321679"/>
                <a:gd name="f222" fmla="*/ f166 1 6521594"/>
                <a:gd name="f223" fmla="*/ f167 1 6321679"/>
                <a:gd name="f224" fmla="*/ f168 1 6521594"/>
                <a:gd name="f225" fmla="*/ f169 1 6321679"/>
                <a:gd name="f226" fmla="*/ f170 1 6521594"/>
                <a:gd name="f227" fmla="*/ f171 1 6321679"/>
                <a:gd name="f228" fmla="*/ f172 1 6521594"/>
                <a:gd name="f229" fmla="*/ f173 1 6321679"/>
                <a:gd name="f230" fmla="*/ f174 1 6521594"/>
                <a:gd name="f231" fmla="*/ f175 1 6321679"/>
                <a:gd name="f232" fmla="*/ f176 1 6521594"/>
                <a:gd name="f233" fmla="*/ f177 1 6321679"/>
                <a:gd name="f234" fmla="*/ f178 1 6521594"/>
                <a:gd name="f235" fmla="*/ f179 1 6321679"/>
                <a:gd name="f236" fmla="*/ f180 1 6521594"/>
                <a:gd name="f237" fmla="*/ f181 1 6321679"/>
                <a:gd name="f238" fmla="*/ f182 1 6521594"/>
                <a:gd name="f239" fmla="*/ f183 1 6521594"/>
                <a:gd name="f240" fmla="*/ f184 1 6521594"/>
                <a:gd name="f241" fmla="*/ f185 1 6321679"/>
                <a:gd name="f242" fmla="*/ f186 1 6521594"/>
                <a:gd name="f243" fmla="*/ f187 1 6321679"/>
                <a:gd name="f244" fmla="*/ f188 1 6521594"/>
                <a:gd name="f245" fmla="*/ f189 1 6321679"/>
                <a:gd name="f246" fmla="*/ f190 1 6521594"/>
                <a:gd name="f247" fmla="*/ f191 1 6321679"/>
                <a:gd name="f248" fmla="*/ f192 1 6521594"/>
                <a:gd name="f249" fmla="*/ f193 1 6321679"/>
                <a:gd name="f250" fmla="*/ f194 1 6321679"/>
                <a:gd name="f251" fmla="*/ f195 1 6521594"/>
                <a:gd name="f252" fmla="*/ f196 1 6321679"/>
                <a:gd name="f253" fmla="*/ f197 1 6521594"/>
                <a:gd name="f254" fmla="*/ f198 1 6321679"/>
                <a:gd name="f255" fmla="*/ f199 1 6521594"/>
                <a:gd name="f256" fmla="*/ f136 1 f143"/>
                <a:gd name="f257" fmla="*/ f137 1 f143"/>
                <a:gd name="f258" fmla="*/ f136 1 f144"/>
                <a:gd name="f259" fmla="*/ f138 1 f144"/>
                <a:gd name="f260" fmla="*/ f201 1 f143"/>
                <a:gd name="f261" fmla="*/ f202 1 f144"/>
                <a:gd name="f262" fmla="*/ f203 1 f143"/>
                <a:gd name="f263" fmla="*/ f204 1 f144"/>
                <a:gd name="f264" fmla="*/ f205 1 f143"/>
                <a:gd name="f265" fmla="*/ f206 1 f144"/>
                <a:gd name="f266" fmla="*/ f207 1 f144"/>
                <a:gd name="f267" fmla="*/ f208 1 f143"/>
                <a:gd name="f268" fmla="*/ f209 1 f144"/>
                <a:gd name="f269" fmla="*/ f210 1 f143"/>
                <a:gd name="f270" fmla="*/ f211 1 f144"/>
                <a:gd name="f271" fmla="*/ f212 1 f143"/>
                <a:gd name="f272" fmla="*/ f213 1 f144"/>
                <a:gd name="f273" fmla="*/ f214 1 f144"/>
                <a:gd name="f274" fmla="*/ f215 1 f143"/>
                <a:gd name="f275" fmla="*/ f216 1 f144"/>
                <a:gd name="f276" fmla="*/ f217 1 f143"/>
                <a:gd name="f277" fmla="*/ f218 1 f144"/>
                <a:gd name="f278" fmla="*/ f219 1 f143"/>
                <a:gd name="f279" fmla="*/ f220 1 f144"/>
                <a:gd name="f280" fmla="*/ f221 1 f143"/>
                <a:gd name="f281" fmla="*/ f222 1 f144"/>
                <a:gd name="f282" fmla="*/ f223 1 f143"/>
                <a:gd name="f283" fmla="*/ f224 1 f144"/>
                <a:gd name="f284" fmla="*/ f225 1 f143"/>
                <a:gd name="f285" fmla="*/ f226 1 f144"/>
                <a:gd name="f286" fmla="*/ f227 1 f143"/>
                <a:gd name="f287" fmla="*/ f228 1 f144"/>
                <a:gd name="f288" fmla="*/ f229 1 f143"/>
                <a:gd name="f289" fmla="*/ f230 1 f144"/>
                <a:gd name="f290" fmla="*/ f231 1 f143"/>
                <a:gd name="f291" fmla="*/ f232 1 f144"/>
                <a:gd name="f292" fmla="*/ f233 1 f143"/>
                <a:gd name="f293" fmla="*/ f234 1 f144"/>
                <a:gd name="f294" fmla="*/ f235 1 f143"/>
                <a:gd name="f295" fmla="*/ f236 1 f144"/>
                <a:gd name="f296" fmla="*/ f237 1 f143"/>
                <a:gd name="f297" fmla="*/ f238 1 f144"/>
                <a:gd name="f298" fmla="*/ f239 1 f144"/>
                <a:gd name="f299" fmla="*/ f240 1 f144"/>
                <a:gd name="f300" fmla="*/ f241 1 f143"/>
                <a:gd name="f301" fmla="*/ f242 1 f144"/>
                <a:gd name="f302" fmla="*/ f243 1 f143"/>
                <a:gd name="f303" fmla="*/ f244 1 f144"/>
                <a:gd name="f304" fmla="*/ f245 1 f143"/>
                <a:gd name="f305" fmla="*/ f246 1 f144"/>
                <a:gd name="f306" fmla="*/ f247 1 f143"/>
                <a:gd name="f307" fmla="*/ f248 1 f144"/>
                <a:gd name="f308" fmla="*/ f249 1 f143"/>
                <a:gd name="f309" fmla="*/ f250 1 f143"/>
                <a:gd name="f310" fmla="*/ f251 1 f144"/>
                <a:gd name="f311" fmla="*/ f252 1 f143"/>
                <a:gd name="f312" fmla="*/ f253 1 f144"/>
                <a:gd name="f313" fmla="*/ f254 1 f143"/>
                <a:gd name="f314" fmla="*/ f255 1 f144"/>
                <a:gd name="f315" fmla="*/ f256 f134 1"/>
                <a:gd name="f316" fmla="*/ f257 f134 1"/>
                <a:gd name="f317" fmla="*/ f259 f135 1"/>
                <a:gd name="f318" fmla="*/ f258 f135 1"/>
                <a:gd name="f319" fmla="*/ f260 f134 1"/>
                <a:gd name="f320" fmla="*/ f261 f135 1"/>
                <a:gd name="f321" fmla="*/ f262 f134 1"/>
                <a:gd name="f322" fmla="*/ f263 f135 1"/>
                <a:gd name="f323" fmla="*/ f264 f134 1"/>
                <a:gd name="f324" fmla="*/ f265 f135 1"/>
                <a:gd name="f325" fmla="*/ f266 f135 1"/>
                <a:gd name="f326" fmla="*/ f267 f134 1"/>
                <a:gd name="f327" fmla="*/ f268 f135 1"/>
                <a:gd name="f328" fmla="*/ f269 f134 1"/>
                <a:gd name="f329" fmla="*/ f270 f135 1"/>
                <a:gd name="f330" fmla="*/ f271 f134 1"/>
                <a:gd name="f331" fmla="*/ f272 f135 1"/>
                <a:gd name="f332" fmla="*/ f273 f135 1"/>
                <a:gd name="f333" fmla="*/ f274 f134 1"/>
                <a:gd name="f334" fmla="*/ f275 f135 1"/>
                <a:gd name="f335" fmla="*/ f276 f134 1"/>
                <a:gd name="f336" fmla="*/ f277 f135 1"/>
                <a:gd name="f337" fmla="*/ f278 f134 1"/>
                <a:gd name="f338" fmla="*/ f279 f135 1"/>
                <a:gd name="f339" fmla="*/ f280 f134 1"/>
                <a:gd name="f340" fmla="*/ f281 f135 1"/>
                <a:gd name="f341" fmla="*/ f282 f134 1"/>
                <a:gd name="f342" fmla="*/ f283 f135 1"/>
                <a:gd name="f343" fmla="*/ f284 f134 1"/>
                <a:gd name="f344" fmla="*/ f285 f135 1"/>
                <a:gd name="f345" fmla="*/ f286 f134 1"/>
                <a:gd name="f346" fmla="*/ f287 f135 1"/>
                <a:gd name="f347" fmla="*/ f288 f134 1"/>
                <a:gd name="f348" fmla="*/ f289 f135 1"/>
                <a:gd name="f349" fmla="*/ f290 f134 1"/>
                <a:gd name="f350" fmla="*/ f291 f135 1"/>
                <a:gd name="f351" fmla="*/ f292 f134 1"/>
                <a:gd name="f352" fmla="*/ f293 f135 1"/>
                <a:gd name="f353" fmla="*/ f294 f134 1"/>
                <a:gd name="f354" fmla="*/ f295 f135 1"/>
                <a:gd name="f355" fmla="*/ f296 f134 1"/>
                <a:gd name="f356" fmla="*/ f297 f135 1"/>
                <a:gd name="f357" fmla="*/ f298 f135 1"/>
                <a:gd name="f358" fmla="*/ f299 f135 1"/>
                <a:gd name="f359" fmla="*/ f300 f134 1"/>
                <a:gd name="f360" fmla="*/ f301 f135 1"/>
                <a:gd name="f361" fmla="*/ f302 f134 1"/>
                <a:gd name="f362" fmla="*/ f303 f135 1"/>
                <a:gd name="f363" fmla="*/ f304 f134 1"/>
                <a:gd name="f364" fmla="*/ f305 f135 1"/>
                <a:gd name="f365" fmla="*/ f306 f134 1"/>
                <a:gd name="f366" fmla="*/ f307 f135 1"/>
                <a:gd name="f367" fmla="*/ f308 f134 1"/>
                <a:gd name="f368" fmla="*/ f309 f134 1"/>
                <a:gd name="f369" fmla="*/ f310 f135 1"/>
                <a:gd name="f370" fmla="*/ f311 f134 1"/>
                <a:gd name="f371" fmla="*/ f312 f135 1"/>
                <a:gd name="f372" fmla="*/ f313 f134 1"/>
                <a:gd name="f373" fmla="*/ f314 f1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">
                  <a:pos x="f319" y="f320"/>
                </a:cxn>
                <a:cxn ang="f200">
                  <a:pos x="f321" y="f322"/>
                </a:cxn>
                <a:cxn ang="f200">
                  <a:pos x="f323" y="f324"/>
                </a:cxn>
                <a:cxn ang="f200">
                  <a:pos x="f323" y="f325"/>
                </a:cxn>
                <a:cxn ang="f200">
                  <a:pos x="f326" y="f327"/>
                </a:cxn>
                <a:cxn ang="f200">
                  <a:pos x="f328" y="f329"/>
                </a:cxn>
                <a:cxn ang="f200">
                  <a:pos x="f330" y="f331"/>
                </a:cxn>
                <a:cxn ang="f200">
                  <a:pos x="f319" y="f332"/>
                </a:cxn>
                <a:cxn ang="f200">
                  <a:pos x="f333" y="f334"/>
                </a:cxn>
                <a:cxn ang="f200">
                  <a:pos x="f335" y="f336"/>
                </a:cxn>
                <a:cxn ang="f200">
                  <a:pos x="f337" y="f338"/>
                </a:cxn>
                <a:cxn ang="f200">
                  <a:pos x="f339" y="f340"/>
                </a:cxn>
                <a:cxn ang="f200">
                  <a:pos x="f341" y="f342"/>
                </a:cxn>
                <a:cxn ang="f200">
                  <a:pos x="f343" y="f344"/>
                </a:cxn>
                <a:cxn ang="f200">
                  <a:pos x="f345" y="f346"/>
                </a:cxn>
                <a:cxn ang="f200">
                  <a:pos x="f347" y="f348"/>
                </a:cxn>
                <a:cxn ang="f200">
                  <a:pos x="f349" y="f350"/>
                </a:cxn>
                <a:cxn ang="f200">
                  <a:pos x="f351" y="f352"/>
                </a:cxn>
                <a:cxn ang="f200">
                  <a:pos x="f353" y="f354"/>
                </a:cxn>
                <a:cxn ang="f200">
                  <a:pos x="f355" y="f356"/>
                </a:cxn>
                <a:cxn ang="f200">
                  <a:pos x="f323" y="f357"/>
                </a:cxn>
                <a:cxn ang="f200">
                  <a:pos x="f323" y="f358"/>
                </a:cxn>
                <a:cxn ang="f200">
                  <a:pos x="f359" y="f360"/>
                </a:cxn>
                <a:cxn ang="f200">
                  <a:pos x="f361" y="f362"/>
                </a:cxn>
                <a:cxn ang="f200">
                  <a:pos x="f363" y="f364"/>
                </a:cxn>
                <a:cxn ang="f200">
                  <a:pos x="f365" y="f366"/>
                </a:cxn>
                <a:cxn ang="f200">
                  <a:pos x="f367" y="f366"/>
                </a:cxn>
                <a:cxn ang="f200">
                  <a:pos x="f368" y="f369"/>
                </a:cxn>
                <a:cxn ang="f200">
                  <a:pos x="f370" y="f371"/>
                </a:cxn>
                <a:cxn ang="f200">
                  <a:pos x="f372" y="f373"/>
                </a:cxn>
                <a:cxn ang="f200">
                  <a:pos x="f319" y="f320"/>
                </a:cxn>
              </a:cxnLst>
              <a:rect l="f315" t="f318" r="f316" b="f317"/>
              <a:pathLst>
                <a:path w="6321679" h="6521594">
                  <a:moveTo>
                    <a:pt x="f8" y="f5"/>
                  </a:moveTo>
                  <a:cubicBezTo>
                    <a:pt x="f9" y="f5"/>
                    <a:pt x="f10" y="f11"/>
                    <a:pt x="f12" y="f13"/>
                  </a:cubicBezTo>
                  <a:lnTo>
                    <a:pt x="f6" y="f14"/>
                  </a:lnTo>
                  <a:lnTo>
                    <a:pt x="f6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3" y="f55"/>
                  </a:cubicBezTo>
                  <a:cubicBezTo>
                    <a:pt x="f53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6"/>
                  </a:cubicBezTo>
                  <a:cubicBezTo>
                    <a:pt x="f78" y="f76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lnTo>
                    <a:pt x="f6" y="f101"/>
                  </a:lnTo>
                  <a:lnTo>
                    <a:pt x="f6" y="f102"/>
                  </a:lnTo>
                  <a:lnTo>
                    <a:pt x="f103" y="f104"/>
                  </a:ln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7"/>
                  </a:lnTo>
                  <a:lnTo>
                    <a:pt x="f118" y="f7"/>
                  </a:lnTo>
                  <a:lnTo>
                    <a:pt x="f119" y="f120"/>
                  </a:lnTo>
                  <a:cubicBezTo>
                    <a:pt x="f121" y="f122"/>
                    <a:pt x="f123" y="f124"/>
                    <a:pt x="f125" y="f126"/>
                  </a:cubicBezTo>
                  <a:cubicBezTo>
                    <a:pt x="f127" y="f128"/>
                    <a:pt x="f5" y="f129"/>
                    <a:pt x="f5" y="f130"/>
                  </a:cubicBezTo>
                  <a:cubicBezTo>
                    <a:pt x="f5" y="f131"/>
                    <a:pt x="f132" y="f5"/>
                    <a:pt x="f8" y="f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1" name="Imagem 4" descr="Logotipo&#10;&#10;Descrição gerada automaticamente">
            <a:extLst>
              <a:ext uri="{FF2B5EF4-FFF2-40B4-BE49-F238E27FC236}">
                <a16:creationId xmlns:a16="http://schemas.microsoft.com/office/drawing/2014/main" id="{5109E75A-5CA6-1980-6A51-6AD69B2E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767193"/>
            <a:ext cx="4142232" cy="224715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774E-59AB-F949-EF5F-5E24740A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8B6C8-D70A-83F6-04B1-F087416C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Tela de Login;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Adicionar tarefas;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Listar tarefas pendentes e completas; 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Editar tarefas;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Adicionar fornecedores;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Listar fornecedores;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Mudar informações de fornecedores; 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Informar produção; 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Adicionar produção; 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Adicionar clientes;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Lista de Clientes;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Editar Clientes;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Gráfico de produção; 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Calendário de produção; </a:t>
            </a: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Protótipo de telas.</a:t>
            </a:r>
          </a:p>
          <a:p>
            <a:endParaRPr lang="pt-BR" sz="2000" dirty="0"/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7C1DA9C1-37B0-27AE-12F0-CA5F87B6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54" y="0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183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774E-59AB-F949-EF5F-5E24740A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8B6C8-D70A-83F6-04B1-F087416C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9176"/>
            <a:ext cx="12192000" cy="5378824"/>
          </a:xfrm>
        </p:spPr>
        <p:txBody>
          <a:bodyPr numCol="1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Implementar um sistema de controle de acesso que permita diferentes níveis de acesso e permissões com base na hierarquia dos usuários.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Garantir que todos os usuários sejam autenticados e autorizados antes de acessar informações sensíveis ou realizar operações críticas.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sistema deve responder a solicitações de usuários em um tempo aceitável.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Garantir que todos os usuários sejam autenticados e autorizados antes de realizar operações críticas.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interface do usuário deve ser intuitiva e fácil de usar, minimizando a necessidade de treinamento extensivo.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Manter documentação detalhada e atualizada do sistema.</a:t>
            </a:r>
          </a:p>
          <a:p>
            <a:endParaRPr lang="pt-BR" sz="1800" dirty="0"/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7C1DA9C1-37B0-27AE-12F0-CA5F87B6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54" y="0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3432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>
            <a:extLst>
              <a:ext uri="{FF2B5EF4-FFF2-40B4-BE49-F238E27FC236}">
                <a16:creationId xmlns:a16="http://schemas.microsoft.com/office/drawing/2014/main" id="{8CF9A70D-3378-CC33-9C85-6C6BED9D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1396" y="128824"/>
            <a:ext cx="7933220" cy="65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6541526A-0335-B29E-CBCC-6D4A9003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354" y="0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15997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>
            <a:extLst>
              <a:ext uri="{FF2B5EF4-FFF2-40B4-BE49-F238E27FC236}">
                <a16:creationId xmlns:a16="http://schemas.microsoft.com/office/drawing/2014/main" id="{EBABBF92-3944-3E3B-AE77-118EDD66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091" y="643466"/>
            <a:ext cx="923981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7019619C-8AE3-62E0-0A39-AEA9D3494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354" y="0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9143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067FB-CC1A-014E-E083-DF5C318050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3165" y="868030"/>
            <a:ext cx="10515600" cy="579910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Diagrama UML -</a:t>
            </a:r>
            <a:r>
              <a:rPr lang="pt-BR" sz="1600" dirty="0"/>
              <a:t> </a:t>
            </a:r>
            <a:r>
              <a:rPr lang="pt-BR" sz="1600" dirty="0">
                <a:solidFill>
                  <a:srgbClr val="4D5156"/>
                </a:solidFill>
              </a:rPr>
              <a:t>O propósito da </a:t>
            </a:r>
            <a:r>
              <a:rPr lang="pt-BR" sz="1600" dirty="0">
                <a:solidFill>
                  <a:srgbClr val="040C28"/>
                </a:solidFill>
              </a:rPr>
              <a:t>UML</a:t>
            </a:r>
            <a:r>
              <a:rPr lang="pt-BR" sz="1600" dirty="0">
                <a:solidFill>
                  <a:srgbClr val="4D5156"/>
                </a:solidFill>
              </a:rPr>
              <a:t> de acordo com a OMG: Fornecer a arquitetos de sistemas, engenheiros de software e desenvolvedores de software ferramentas de análise, design e implementação para sistemas baseados em software, bem como para a modelagem de processos de negócios e similares.</a:t>
            </a:r>
            <a:endParaRPr lang="pt-BR" sz="1600" dirty="0"/>
          </a:p>
          <a:p>
            <a:pPr lvl="0"/>
            <a:r>
              <a:rPr lang="pt-BR" dirty="0"/>
              <a:t>Diagrama Caso de Uso - </a:t>
            </a:r>
            <a:r>
              <a:rPr lang="pt-BR" sz="1600" dirty="0">
                <a:solidFill>
                  <a:srgbClr val="4D5156"/>
                </a:solidFill>
              </a:rPr>
              <a:t>Um diagrama de caso de uso </a:t>
            </a:r>
            <a:r>
              <a:rPr lang="pt-BR" sz="1600" dirty="0">
                <a:solidFill>
                  <a:srgbClr val="040C28"/>
                </a:solidFill>
              </a:rPr>
              <a:t>é usado para descrever graficamente um subconjunto do modelo para simplificar a comunicação</a:t>
            </a:r>
            <a:r>
              <a:rPr lang="pt-BR" sz="1600" dirty="0">
                <a:solidFill>
                  <a:srgbClr val="4D5156"/>
                </a:solidFill>
              </a:rPr>
              <a:t>. Normalmente existirão vários diagramas de caso de uso associados a um determinado modelo, cada um mostrando um subconjunto de elementos de modelo relevantes para um determinado fim.</a:t>
            </a:r>
            <a:endParaRPr lang="pt-BR" sz="1600" dirty="0"/>
          </a:p>
          <a:p>
            <a:pPr lvl="0"/>
            <a:r>
              <a:rPr lang="pt-BR" dirty="0"/>
              <a:t>Diagrama de Classe - </a:t>
            </a:r>
            <a:r>
              <a:rPr lang="pt-BR" sz="1600" dirty="0">
                <a:solidFill>
                  <a:srgbClr val="4D5156"/>
                </a:solidFill>
              </a:rPr>
              <a:t>Os </a:t>
            </a:r>
            <a:r>
              <a:rPr lang="pt-BR" sz="1600" dirty="0">
                <a:solidFill>
                  <a:srgbClr val="040C28"/>
                </a:solidFill>
              </a:rPr>
              <a:t>diagramas de classe</a:t>
            </a:r>
            <a:r>
              <a:rPr lang="pt-BR" sz="1600" dirty="0">
                <a:solidFill>
                  <a:srgbClr val="4D5156"/>
                </a:solidFill>
              </a:rPr>
              <a:t> são as cópias do sistema ou subsistema. Você pode utilizar os </a:t>
            </a:r>
            <a:r>
              <a:rPr lang="pt-BR" sz="1600" dirty="0">
                <a:solidFill>
                  <a:srgbClr val="040C28"/>
                </a:solidFill>
              </a:rPr>
              <a:t>diagramas de classe</a:t>
            </a:r>
            <a:r>
              <a:rPr lang="pt-BR" sz="1600" dirty="0">
                <a:solidFill>
                  <a:srgbClr val="4D5156"/>
                </a:solidFill>
              </a:rPr>
              <a:t> para modelar os objetos que compõem o sistema, para exibir os relacionamentos entre os objetos e para descrever o que esses objetos fazem e os serviços que eles fornecem.</a:t>
            </a:r>
          </a:p>
          <a:p>
            <a:pPr lvl="0"/>
            <a:r>
              <a:rPr lang="pt-BR" dirty="0"/>
              <a:t>Diagrama de Sequência - </a:t>
            </a:r>
            <a:r>
              <a:rPr lang="pt-BR" sz="1600" dirty="0">
                <a:solidFill>
                  <a:srgbClr val="4D5156"/>
                </a:solidFill>
              </a:rPr>
              <a:t>O </a:t>
            </a:r>
            <a:r>
              <a:rPr lang="pt-BR" sz="1600" dirty="0">
                <a:solidFill>
                  <a:srgbClr val="040C28"/>
                </a:solidFill>
              </a:rPr>
              <a:t>diagrama de sequência</a:t>
            </a:r>
            <a:r>
              <a:rPr lang="pt-BR" sz="1600" dirty="0">
                <a:solidFill>
                  <a:srgbClr val="4D5156"/>
                </a:solidFill>
              </a:rPr>
              <a:t> é uma solução dinâmica de modelagem em </a:t>
            </a:r>
            <a:r>
              <a:rPr lang="pt-BR" sz="1600" dirty="0">
                <a:solidFill>
                  <a:srgbClr val="040C28"/>
                </a:solidFill>
              </a:rPr>
              <a:t>UML</a:t>
            </a:r>
            <a:r>
              <a:rPr lang="pt-BR" sz="1600" dirty="0">
                <a:solidFill>
                  <a:srgbClr val="4D5156"/>
                </a:solidFill>
              </a:rPr>
              <a:t> bastante usada porque incide especificamente sobre linhas da vida, ou os processos e objetos que vivem simultaneamente, e as mensagens trocadas entre eles para desempenhar uma função antes do término da linha da vida.</a:t>
            </a:r>
          </a:p>
          <a:p>
            <a:pPr lvl="0"/>
            <a:r>
              <a:rPr lang="pt-BR" dirty="0"/>
              <a:t>Diagrama de Implantação - </a:t>
            </a:r>
            <a:r>
              <a:rPr lang="pt-BR" sz="1600" dirty="0">
                <a:solidFill>
                  <a:srgbClr val="4D5156"/>
                </a:solidFill>
              </a:rPr>
              <a:t>Um </a:t>
            </a:r>
            <a:r>
              <a:rPr lang="pt-BR" sz="1600" b="1" dirty="0">
                <a:solidFill>
                  <a:srgbClr val="4D5156"/>
                </a:solidFill>
              </a:rPr>
              <a:t>diagrama de implantação </a:t>
            </a:r>
            <a:r>
              <a:rPr lang="pt-BR" sz="1600" dirty="0">
                <a:solidFill>
                  <a:srgbClr val="4D5156"/>
                </a:solidFill>
              </a:rPr>
              <a:t>é um tipo de diagrama UML que mostra a de execução arquitetura de um sistema, incluindo nós, como ambientes de execução de hardware ou software, e o middleware que os conecta. Os diagramas de implantação são normalmente usados para visualizar o hardware e software físico de um sistema.</a:t>
            </a:r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518DA2EB-1222-3472-69EB-FA86571B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54" y="0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B503E193-BC8C-EA4A-4A3B-DAFA563D25B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B53B24E9-2BD8-11B4-7B2A-A8C032E8E313}"/>
              </a:ext>
            </a:extLst>
          </p:cNvPr>
          <p:cNvSpPr>
            <a:spLocks noMove="1" noResize="1"/>
          </p:cNvSpPr>
          <p:nvPr/>
        </p:nvSpPr>
        <p:spPr>
          <a:xfrm>
            <a:off x="-961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B376686-4067-6C92-129D-75DD7E31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220" y="1192420"/>
            <a:ext cx="5011469" cy="457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dirty="0" err="1">
                <a:solidFill>
                  <a:srgbClr val="0E2841"/>
                </a:solidFill>
              </a:rPr>
              <a:t>Diagrama</a:t>
            </a:r>
            <a:r>
              <a:rPr lang="en-US" sz="3600" dirty="0">
                <a:solidFill>
                  <a:srgbClr val="0E2841"/>
                </a:solidFill>
              </a:rPr>
              <a:t> Caso de </a:t>
            </a:r>
            <a:r>
              <a:rPr lang="en-US" sz="3600" dirty="0" err="1">
                <a:solidFill>
                  <a:srgbClr val="0E2841"/>
                </a:solidFill>
              </a:rPr>
              <a:t>Uso</a:t>
            </a:r>
            <a:br>
              <a:rPr lang="en-US" sz="3600" dirty="0">
                <a:solidFill>
                  <a:srgbClr val="0E2841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E2841"/>
              </a:solidFill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6597352B-9C83-67F3-D994-008B0E6EBA00}"/>
              </a:ext>
            </a:extLst>
          </p:cNvPr>
          <p:cNvGrpSpPr/>
          <p:nvPr/>
        </p:nvGrpSpPr>
        <p:grpSpPr>
          <a:xfrm>
            <a:off x="-9610" y="-2"/>
            <a:ext cx="2174334" cy="2514947"/>
            <a:chOff x="-9610" y="-2"/>
            <a:chExt cx="2174334" cy="2514947"/>
          </a:xfrm>
        </p:grpSpPr>
        <p:sp>
          <p:nvSpPr>
            <p:cNvPr id="6" name="Freeform: Shape 36">
              <a:extLst>
                <a:ext uri="{FF2B5EF4-FFF2-40B4-BE49-F238E27FC236}">
                  <a16:creationId xmlns:a16="http://schemas.microsoft.com/office/drawing/2014/main" id="{0FED968A-214F-9EB4-9FDB-30D71146435B}"/>
                </a:ext>
              </a:extLst>
            </p:cNvPr>
            <p:cNvSpPr/>
            <p:nvPr/>
          </p:nvSpPr>
          <p:spPr>
            <a:xfrm rot="16199987" flipH="1">
              <a:off x="-177841" y="172381"/>
              <a:ext cx="2514947" cy="21701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948"/>
                <a:gd name="f7" fmla="val 2170178"/>
                <a:gd name="f8" fmla="val 2466091"/>
                <a:gd name="f9" fmla="val 2512286"/>
                <a:gd name="f10" fmla="val 12375"/>
                <a:gd name="f11" fmla="val 2481760"/>
                <a:gd name="f12" fmla="val 133161"/>
                <a:gd name="f13" fmla="val 2442526"/>
                <a:gd name="f14" fmla="val 252239"/>
                <a:gd name="f15" fmla="val 2394961"/>
                <a:gd name="f16" fmla="val 368660"/>
                <a:gd name="f17" fmla="val 2363109"/>
                <a:gd name="f18" fmla="val 446208"/>
                <a:gd name="f19" fmla="val 2328603"/>
                <a:gd name="f20" fmla="val 523039"/>
                <a:gd name="f21" fmla="val 2289734"/>
                <a:gd name="f22" fmla="val 598078"/>
                <a:gd name="f23" fmla="val 2251436"/>
                <a:gd name="f24" fmla="val 673387"/>
                <a:gd name="f25" fmla="val 2209251"/>
                <a:gd name="f26" fmla="val 747083"/>
                <a:gd name="f27" fmla="val 2163747"/>
                <a:gd name="f28" fmla="val 819078"/>
                <a:gd name="f29" fmla="val 2072646"/>
                <a:gd name="f30" fmla="val 962979"/>
                <a:gd name="f31" fmla="val 1968652"/>
                <a:gd name="f32" fmla="val 1100611"/>
                <a:gd name="f33" fmla="val 1852241"/>
                <a:gd name="f34" fmla="val 1228932"/>
                <a:gd name="f35" fmla="val 1793748"/>
                <a:gd name="f36" fmla="val 1292868"/>
                <a:gd name="f37" fmla="val 1732698"/>
                <a:gd name="f38" fmla="val 1354923"/>
                <a:gd name="f39" fmla="val 1668235"/>
                <a:gd name="f40" fmla="val 1413844"/>
                <a:gd name="f41" fmla="val 1652214"/>
                <a:gd name="f42" fmla="val 1428709"/>
                <a:gd name="f43" fmla="val 1636100"/>
                <a:gd name="f44" fmla="val 1443395"/>
                <a:gd name="f45" fmla="val 1619510"/>
                <a:gd name="f46" fmla="val 1457722"/>
                <a:gd name="f47" fmla="val 1603015"/>
                <a:gd name="f48" fmla="val 1472140"/>
                <a:gd name="f49" fmla="val 1586805"/>
                <a:gd name="f50" fmla="val 1486825"/>
                <a:gd name="f51" fmla="val 1569835"/>
                <a:gd name="f52" fmla="val 1500704"/>
                <a:gd name="f53" fmla="val 1536276"/>
                <a:gd name="f54" fmla="val 1528911"/>
                <a:gd name="f55" fmla="val 1501865"/>
                <a:gd name="f56" fmla="val 1556223"/>
                <a:gd name="f57" fmla="val 1467169"/>
                <a:gd name="f58" fmla="val 1583266"/>
                <a:gd name="f59" fmla="val 1327719"/>
                <a:gd name="f60" fmla="val 1690722"/>
                <a:gd name="f61" fmla="val 1177085"/>
                <a:gd name="f62" fmla="val 1785910"/>
                <a:gd name="f63" fmla="val 1018393"/>
                <a:gd name="f64" fmla="val 1867576"/>
                <a:gd name="f65" fmla="val 780425"/>
                <a:gd name="f66" fmla="val 1990142"/>
                <a:gd name="f67" fmla="val 522567"/>
                <a:gd name="f68" fmla="val 2080875"/>
                <a:gd name="f69" fmla="val 255857"/>
                <a:gd name="f70" fmla="val 2133049"/>
                <a:gd name="f71" fmla="val 1940056"/>
                <a:gd name="f72" fmla="val 201609"/>
                <a:gd name="f73" fmla="val 1902856"/>
                <a:gd name="f74" fmla="val 282186"/>
                <a:gd name="f75" fmla="val 1884231"/>
                <a:gd name="f76" fmla="val 362102"/>
                <a:gd name="f77" fmla="val 1863008"/>
                <a:gd name="f78" fmla="val 440974"/>
                <a:gd name="f79" fmla="val 1838472"/>
                <a:gd name="f80" fmla="val 519848"/>
                <a:gd name="f81" fmla="val 1814027"/>
                <a:gd name="f82" fmla="val 597771"/>
                <a:gd name="f83" fmla="val 1786627"/>
                <a:gd name="f84" fmla="val 674558"/>
                <a:gd name="f85" fmla="val 1756359"/>
                <a:gd name="f86" fmla="val 751250"/>
                <a:gd name="f87" fmla="val 1726003"/>
                <a:gd name="f88" fmla="val 826900"/>
                <a:gd name="f89" fmla="val 1692870"/>
                <a:gd name="f90" fmla="val 901222"/>
                <a:gd name="f91" fmla="val 1657142"/>
                <a:gd name="f92" fmla="val 1049865"/>
                <a:gd name="f93" fmla="val 1585774"/>
                <a:gd name="f94" fmla="val 1193581"/>
                <a:gd name="f95" fmla="val 1504376"/>
                <a:gd name="f96" fmla="val 1330943"/>
                <a:gd name="f97" fmla="val 1413396"/>
                <a:gd name="f98" fmla="val 1365165"/>
                <a:gd name="f99" fmla="val 1390563"/>
                <a:gd name="f100" fmla="val 1399293"/>
                <a:gd name="f101" fmla="val 1367370"/>
                <a:gd name="f102" fmla="val 1432566"/>
                <a:gd name="f103" fmla="val 1343193"/>
                <a:gd name="f104" fmla="val 1449441"/>
                <a:gd name="f105" fmla="val 1331373"/>
                <a:gd name="f106" fmla="val 1465936"/>
                <a:gd name="f107" fmla="val 1319104"/>
                <a:gd name="f108" fmla="val 1482527"/>
                <a:gd name="f109" fmla="val 1306926"/>
                <a:gd name="f110" fmla="val 1499210"/>
                <a:gd name="f111" fmla="val 1294837"/>
                <a:gd name="f112" fmla="val 1515611"/>
                <a:gd name="f113" fmla="val 1282391"/>
                <a:gd name="f114" fmla="val 1531821"/>
                <a:gd name="f115" fmla="val 1269765"/>
                <a:gd name="f116" fmla="val 1596947"/>
                <a:gd name="f117" fmla="val 1219350"/>
                <a:gd name="f118" fmla="val 1660652"/>
                <a:gd name="f119" fmla="val 1167055"/>
                <a:gd name="f120" fmla="val 1721986"/>
                <a:gd name="f121" fmla="val 1112073"/>
                <a:gd name="f122" fmla="val 1844940"/>
                <a:gd name="f123" fmla="val 1002469"/>
                <a:gd name="f124" fmla="val 1958983"/>
                <a:gd name="f125" fmla="val 882926"/>
                <a:gd name="f126" fmla="val 2061460"/>
                <a:gd name="f127" fmla="val 754336"/>
                <a:gd name="f128" fmla="val 2112652"/>
                <a:gd name="f129" fmla="val 690042"/>
                <a:gd name="f130" fmla="val 2161094"/>
                <a:gd name="f131" fmla="val 623510"/>
                <a:gd name="f132" fmla="val 2206218"/>
                <a:gd name="f133" fmla="val 554827"/>
                <a:gd name="f134" fmla="val 2250583"/>
                <a:gd name="f135" fmla="val 485787"/>
                <a:gd name="f136" fmla="val 2292484"/>
                <a:gd name="f137" fmla="val 415046"/>
                <a:gd name="f138" fmla="val 2329455"/>
                <a:gd name="f139" fmla="val 341886"/>
                <a:gd name="f140" fmla="val 2339030"/>
                <a:gd name="f141" fmla="val 323709"/>
                <a:gd name="f142" fmla="val 2347941"/>
                <a:gd name="f143" fmla="val 305261"/>
                <a:gd name="f144" fmla="val 2356757"/>
                <a:gd name="f145" fmla="val 286815"/>
                <a:gd name="f146" fmla="val 2370030"/>
                <a:gd name="f147" fmla="val 259056"/>
                <a:gd name="f148" fmla="val 2382637"/>
                <a:gd name="f149" fmla="val 231028"/>
                <a:gd name="f150" fmla="val 2390885"/>
                <a:gd name="f151" fmla="val 212312"/>
                <a:gd name="f152" fmla="val 2399227"/>
                <a:gd name="f153" fmla="val 193598"/>
                <a:gd name="f154" fmla="val 2406716"/>
                <a:gd name="f155" fmla="val 174525"/>
                <a:gd name="f156" fmla="val 2414206"/>
                <a:gd name="f157" fmla="val 155452"/>
                <a:gd name="f158" fmla="val 2422453"/>
                <a:gd name="f159" fmla="val 136646"/>
                <a:gd name="f160" fmla="val 2429278"/>
                <a:gd name="f161" fmla="val 117393"/>
                <a:gd name="f162" fmla="+- 0 0 -90"/>
                <a:gd name="f163" fmla="*/ f3 1 2514948"/>
                <a:gd name="f164" fmla="*/ f4 1 2170178"/>
                <a:gd name="f165" fmla="val f5"/>
                <a:gd name="f166" fmla="val f6"/>
                <a:gd name="f167" fmla="val f7"/>
                <a:gd name="f168" fmla="*/ f162 f0 1"/>
                <a:gd name="f169" fmla="+- f167 0 f165"/>
                <a:gd name="f170" fmla="+- f166 0 f165"/>
                <a:gd name="f171" fmla="*/ f168 1 f2"/>
                <a:gd name="f172" fmla="*/ f170 1 2514948"/>
                <a:gd name="f173" fmla="*/ f169 1 2170178"/>
                <a:gd name="f174" fmla="*/ 2466091 f170 1"/>
                <a:gd name="f175" fmla="*/ 0 f169 1"/>
                <a:gd name="f176" fmla="*/ 2514948 f170 1"/>
                <a:gd name="f177" fmla="*/ 2512286 f170 1"/>
                <a:gd name="f178" fmla="*/ 12375 f169 1"/>
                <a:gd name="f179" fmla="*/ 2394961 f170 1"/>
                <a:gd name="f180" fmla="*/ 368660 f169 1"/>
                <a:gd name="f181" fmla="*/ 2289734 f170 1"/>
                <a:gd name="f182" fmla="*/ 598078 f169 1"/>
                <a:gd name="f183" fmla="*/ 2163747 f170 1"/>
                <a:gd name="f184" fmla="*/ 819078 f169 1"/>
                <a:gd name="f185" fmla="*/ 1852241 f170 1"/>
                <a:gd name="f186" fmla="*/ 1228932 f169 1"/>
                <a:gd name="f187" fmla="*/ 1668235 f170 1"/>
                <a:gd name="f188" fmla="*/ 1413844 f169 1"/>
                <a:gd name="f189" fmla="*/ 1619510 f170 1"/>
                <a:gd name="f190" fmla="*/ 1457722 f169 1"/>
                <a:gd name="f191" fmla="*/ 1569835 f170 1"/>
                <a:gd name="f192" fmla="*/ 1500704 f169 1"/>
                <a:gd name="f193" fmla="*/ 1467169 f170 1"/>
                <a:gd name="f194" fmla="*/ 1583266 f169 1"/>
                <a:gd name="f195" fmla="*/ 1018393 f170 1"/>
                <a:gd name="f196" fmla="*/ 1867576 f169 1"/>
                <a:gd name="f197" fmla="*/ 255857 f170 1"/>
                <a:gd name="f198" fmla="*/ 2133049 f169 1"/>
                <a:gd name="f199" fmla="*/ 0 f170 1"/>
                <a:gd name="f200" fmla="*/ 2170178 f169 1"/>
                <a:gd name="f201" fmla="*/ 1940056 f169 1"/>
                <a:gd name="f202" fmla="*/ 201609 f170 1"/>
                <a:gd name="f203" fmla="*/ 1902856 f169 1"/>
                <a:gd name="f204" fmla="*/ 440974 f170 1"/>
                <a:gd name="f205" fmla="*/ 1838472 f169 1"/>
                <a:gd name="f206" fmla="*/ 674558 f170 1"/>
                <a:gd name="f207" fmla="*/ 1756359 f169 1"/>
                <a:gd name="f208" fmla="*/ 901222 f170 1"/>
                <a:gd name="f209" fmla="*/ 1657142 f169 1"/>
                <a:gd name="f210" fmla="*/ 1330943 f170 1"/>
                <a:gd name="f211" fmla="*/ 1413396 f169 1"/>
                <a:gd name="f212" fmla="*/ 1432566 f170 1"/>
                <a:gd name="f213" fmla="*/ 1343193 f169 1"/>
                <a:gd name="f214" fmla="*/ 1482527 f170 1"/>
                <a:gd name="f215" fmla="*/ 1306926 f169 1"/>
                <a:gd name="f216" fmla="*/ 1531821 f170 1"/>
                <a:gd name="f217" fmla="*/ 1269765 f169 1"/>
                <a:gd name="f218" fmla="*/ 1721986 f170 1"/>
                <a:gd name="f219" fmla="*/ 1112073 f169 1"/>
                <a:gd name="f220" fmla="*/ 2061460 f170 1"/>
                <a:gd name="f221" fmla="*/ 754336 f169 1"/>
                <a:gd name="f222" fmla="*/ 2206218 f170 1"/>
                <a:gd name="f223" fmla="*/ 554827 f169 1"/>
                <a:gd name="f224" fmla="*/ 2329455 f170 1"/>
                <a:gd name="f225" fmla="*/ 341886 f169 1"/>
                <a:gd name="f226" fmla="*/ 2356757 f170 1"/>
                <a:gd name="f227" fmla="*/ 286815 f169 1"/>
                <a:gd name="f228" fmla="*/ 2370030 f170 1"/>
                <a:gd name="f229" fmla="*/ 259056 f169 1"/>
                <a:gd name="f230" fmla="*/ 2382637 f170 1"/>
                <a:gd name="f231" fmla="*/ 231028 f169 1"/>
                <a:gd name="f232" fmla="*/ 2406716 f170 1"/>
                <a:gd name="f233" fmla="*/ 174525 f169 1"/>
                <a:gd name="f234" fmla="*/ 2429278 f170 1"/>
                <a:gd name="f235" fmla="*/ 117393 f169 1"/>
                <a:gd name="f236" fmla="+- f171 0 f1"/>
                <a:gd name="f237" fmla="*/ f174 1 2514948"/>
                <a:gd name="f238" fmla="*/ f175 1 2170178"/>
                <a:gd name="f239" fmla="*/ f176 1 2514948"/>
                <a:gd name="f240" fmla="*/ f177 1 2514948"/>
                <a:gd name="f241" fmla="*/ f178 1 2170178"/>
                <a:gd name="f242" fmla="*/ f179 1 2514948"/>
                <a:gd name="f243" fmla="*/ f180 1 2170178"/>
                <a:gd name="f244" fmla="*/ f181 1 2514948"/>
                <a:gd name="f245" fmla="*/ f182 1 2170178"/>
                <a:gd name="f246" fmla="*/ f183 1 2514948"/>
                <a:gd name="f247" fmla="*/ f184 1 2170178"/>
                <a:gd name="f248" fmla="*/ f185 1 2514948"/>
                <a:gd name="f249" fmla="*/ f186 1 2170178"/>
                <a:gd name="f250" fmla="*/ f187 1 2514948"/>
                <a:gd name="f251" fmla="*/ f188 1 2170178"/>
                <a:gd name="f252" fmla="*/ f189 1 2514948"/>
                <a:gd name="f253" fmla="*/ f190 1 2170178"/>
                <a:gd name="f254" fmla="*/ f191 1 2514948"/>
                <a:gd name="f255" fmla="*/ f192 1 2170178"/>
                <a:gd name="f256" fmla="*/ f193 1 2514948"/>
                <a:gd name="f257" fmla="*/ f194 1 2170178"/>
                <a:gd name="f258" fmla="*/ f195 1 2514948"/>
                <a:gd name="f259" fmla="*/ f196 1 2170178"/>
                <a:gd name="f260" fmla="*/ f197 1 2514948"/>
                <a:gd name="f261" fmla="*/ f198 1 2170178"/>
                <a:gd name="f262" fmla="*/ f199 1 2514948"/>
                <a:gd name="f263" fmla="*/ f200 1 2170178"/>
                <a:gd name="f264" fmla="*/ f201 1 2170178"/>
                <a:gd name="f265" fmla="*/ f202 1 2514948"/>
                <a:gd name="f266" fmla="*/ f203 1 2170178"/>
                <a:gd name="f267" fmla="*/ f204 1 2514948"/>
                <a:gd name="f268" fmla="*/ f205 1 2170178"/>
                <a:gd name="f269" fmla="*/ f206 1 2514948"/>
                <a:gd name="f270" fmla="*/ f207 1 2170178"/>
                <a:gd name="f271" fmla="*/ f208 1 2514948"/>
                <a:gd name="f272" fmla="*/ f209 1 2170178"/>
                <a:gd name="f273" fmla="*/ f210 1 2514948"/>
                <a:gd name="f274" fmla="*/ f211 1 2170178"/>
                <a:gd name="f275" fmla="*/ f212 1 2514948"/>
                <a:gd name="f276" fmla="*/ f213 1 2170178"/>
                <a:gd name="f277" fmla="*/ f214 1 2514948"/>
                <a:gd name="f278" fmla="*/ f215 1 2170178"/>
                <a:gd name="f279" fmla="*/ f216 1 2514948"/>
                <a:gd name="f280" fmla="*/ f217 1 2170178"/>
                <a:gd name="f281" fmla="*/ f218 1 2514948"/>
                <a:gd name="f282" fmla="*/ f219 1 2170178"/>
                <a:gd name="f283" fmla="*/ f220 1 2514948"/>
                <a:gd name="f284" fmla="*/ f221 1 2170178"/>
                <a:gd name="f285" fmla="*/ f222 1 2514948"/>
                <a:gd name="f286" fmla="*/ f223 1 2170178"/>
                <a:gd name="f287" fmla="*/ f224 1 2514948"/>
                <a:gd name="f288" fmla="*/ f225 1 2170178"/>
                <a:gd name="f289" fmla="*/ f226 1 2514948"/>
                <a:gd name="f290" fmla="*/ f227 1 2170178"/>
                <a:gd name="f291" fmla="*/ f228 1 2514948"/>
                <a:gd name="f292" fmla="*/ f229 1 2170178"/>
                <a:gd name="f293" fmla="*/ f230 1 2514948"/>
                <a:gd name="f294" fmla="*/ f231 1 2170178"/>
                <a:gd name="f295" fmla="*/ f232 1 2514948"/>
                <a:gd name="f296" fmla="*/ f233 1 2170178"/>
                <a:gd name="f297" fmla="*/ f234 1 2514948"/>
                <a:gd name="f298" fmla="*/ f235 1 2170178"/>
                <a:gd name="f299" fmla="*/ f165 1 f172"/>
                <a:gd name="f300" fmla="*/ f166 1 f172"/>
                <a:gd name="f301" fmla="*/ f165 1 f173"/>
                <a:gd name="f302" fmla="*/ f167 1 f173"/>
                <a:gd name="f303" fmla="*/ f237 1 f172"/>
                <a:gd name="f304" fmla="*/ f238 1 f173"/>
                <a:gd name="f305" fmla="*/ f239 1 f172"/>
                <a:gd name="f306" fmla="*/ f240 1 f172"/>
                <a:gd name="f307" fmla="*/ f241 1 f173"/>
                <a:gd name="f308" fmla="*/ f242 1 f172"/>
                <a:gd name="f309" fmla="*/ f243 1 f173"/>
                <a:gd name="f310" fmla="*/ f244 1 f172"/>
                <a:gd name="f311" fmla="*/ f245 1 f173"/>
                <a:gd name="f312" fmla="*/ f246 1 f172"/>
                <a:gd name="f313" fmla="*/ f247 1 f173"/>
                <a:gd name="f314" fmla="*/ f248 1 f172"/>
                <a:gd name="f315" fmla="*/ f249 1 f173"/>
                <a:gd name="f316" fmla="*/ f250 1 f172"/>
                <a:gd name="f317" fmla="*/ f251 1 f173"/>
                <a:gd name="f318" fmla="*/ f252 1 f172"/>
                <a:gd name="f319" fmla="*/ f253 1 f173"/>
                <a:gd name="f320" fmla="*/ f254 1 f172"/>
                <a:gd name="f321" fmla="*/ f255 1 f173"/>
                <a:gd name="f322" fmla="*/ f256 1 f172"/>
                <a:gd name="f323" fmla="*/ f257 1 f173"/>
                <a:gd name="f324" fmla="*/ f258 1 f172"/>
                <a:gd name="f325" fmla="*/ f259 1 f173"/>
                <a:gd name="f326" fmla="*/ f260 1 f172"/>
                <a:gd name="f327" fmla="*/ f261 1 f173"/>
                <a:gd name="f328" fmla="*/ f262 1 f172"/>
                <a:gd name="f329" fmla="*/ f263 1 f173"/>
                <a:gd name="f330" fmla="*/ f264 1 f173"/>
                <a:gd name="f331" fmla="*/ f265 1 f172"/>
                <a:gd name="f332" fmla="*/ f266 1 f173"/>
                <a:gd name="f333" fmla="*/ f267 1 f172"/>
                <a:gd name="f334" fmla="*/ f268 1 f173"/>
                <a:gd name="f335" fmla="*/ f269 1 f172"/>
                <a:gd name="f336" fmla="*/ f270 1 f173"/>
                <a:gd name="f337" fmla="*/ f271 1 f172"/>
                <a:gd name="f338" fmla="*/ f272 1 f173"/>
                <a:gd name="f339" fmla="*/ f273 1 f172"/>
                <a:gd name="f340" fmla="*/ f274 1 f173"/>
                <a:gd name="f341" fmla="*/ f275 1 f172"/>
                <a:gd name="f342" fmla="*/ f276 1 f173"/>
                <a:gd name="f343" fmla="*/ f277 1 f172"/>
                <a:gd name="f344" fmla="*/ f278 1 f173"/>
                <a:gd name="f345" fmla="*/ f279 1 f172"/>
                <a:gd name="f346" fmla="*/ f280 1 f173"/>
                <a:gd name="f347" fmla="*/ f281 1 f172"/>
                <a:gd name="f348" fmla="*/ f282 1 f173"/>
                <a:gd name="f349" fmla="*/ f283 1 f172"/>
                <a:gd name="f350" fmla="*/ f284 1 f173"/>
                <a:gd name="f351" fmla="*/ f285 1 f172"/>
                <a:gd name="f352" fmla="*/ f286 1 f173"/>
                <a:gd name="f353" fmla="*/ f287 1 f172"/>
                <a:gd name="f354" fmla="*/ f288 1 f173"/>
                <a:gd name="f355" fmla="*/ f289 1 f172"/>
                <a:gd name="f356" fmla="*/ f290 1 f173"/>
                <a:gd name="f357" fmla="*/ f291 1 f172"/>
                <a:gd name="f358" fmla="*/ f292 1 f173"/>
                <a:gd name="f359" fmla="*/ f293 1 f172"/>
                <a:gd name="f360" fmla="*/ f294 1 f173"/>
                <a:gd name="f361" fmla="*/ f295 1 f172"/>
                <a:gd name="f362" fmla="*/ f296 1 f173"/>
                <a:gd name="f363" fmla="*/ f297 1 f172"/>
                <a:gd name="f364" fmla="*/ f298 1 f173"/>
                <a:gd name="f365" fmla="*/ f299 f163 1"/>
                <a:gd name="f366" fmla="*/ f300 f163 1"/>
                <a:gd name="f367" fmla="*/ f302 f164 1"/>
                <a:gd name="f368" fmla="*/ f301 f164 1"/>
                <a:gd name="f369" fmla="*/ f303 f163 1"/>
                <a:gd name="f370" fmla="*/ f304 f164 1"/>
                <a:gd name="f371" fmla="*/ f305 f163 1"/>
                <a:gd name="f372" fmla="*/ f306 f163 1"/>
                <a:gd name="f373" fmla="*/ f307 f164 1"/>
                <a:gd name="f374" fmla="*/ f308 f163 1"/>
                <a:gd name="f375" fmla="*/ f309 f164 1"/>
                <a:gd name="f376" fmla="*/ f310 f163 1"/>
                <a:gd name="f377" fmla="*/ f311 f164 1"/>
                <a:gd name="f378" fmla="*/ f312 f163 1"/>
                <a:gd name="f379" fmla="*/ f313 f164 1"/>
                <a:gd name="f380" fmla="*/ f314 f163 1"/>
                <a:gd name="f381" fmla="*/ f315 f164 1"/>
                <a:gd name="f382" fmla="*/ f316 f163 1"/>
                <a:gd name="f383" fmla="*/ f317 f164 1"/>
                <a:gd name="f384" fmla="*/ f318 f163 1"/>
                <a:gd name="f385" fmla="*/ f319 f164 1"/>
                <a:gd name="f386" fmla="*/ f320 f163 1"/>
                <a:gd name="f387" fmla="*/ f321 f164 1"/>
                <a:gd name="f388" fmla="*/ f322 f163 1"/>
                <a:gd name="f389" fmla="*/ f323 f164 1"/>
                <a:gd name="f390" fmla="*/ f324 f163 1"/>
                <a:gd name="f391" fmla="*/ f325 f164 1"/>
                <a:gd name="f392" fmla="*/ f326 f163 1"/>
                <a:gd name="f393" fmla="*/ f327 f164 1"/>
                <a:gd name="f394" fmla="*/ f328 f163 1"/>
                <a:gd name="f395" fmla="*/ f329 f164 1"/>
                <a:gd name="f396" fmla="*/ f330 f164 1"/>
                <a:gd name="f397" fmla="*/ f331 f163 1"/>
                <a:gd name="f398" fmla="*/ f332 f164 1"/>
                <a:gd name="f399" fmla="*/ f333 f163 1"/>
                <a:gd name="f400" fmla="*/ f334 f164 1"/>
                <a:gd name="f401" fmla="*/ f335 f163 1"/>
                <a:gd name="f402" fmla="*/ f336 f164 1"/>
                <a:gd name="f403" fmla="*/ f337 f163 1"/>
                <a:gd name="f404" fmla="*/ f338 f164 1"/>
                <a:gd name="f405" fmla="*/ f339 f163 1"/>
                <a:gd name="f406" fmla="*/ f340 f164 1"/>
                <a:gd name="f407" fmla="*/ f341 f163 1"/>
                <a:gd name="f408" fmla="*/ f342 f164 1"/>
                <a:gd name="f409" fmla="*/ f343 f163 1"/>
                <a:gd name="f410" fmla="*/ f344 f164 1"/>
                <a:gd name="f411" fmla="*/ f345 f163 1"/>
                <a:gd name="f412" fmla="*/ f346 f164 1"/>
                <a:gd name="f413" fmla="*/ f347 f163 1"/>
                <a:gd name="f414" fmla="*/ f348 f164 1"/>
                <a:gd name="f415" fmla="*/ f349 f163 1"/>
                <a:gd name="f416" fmla="*/ f350 f164 1"/>
                <a:gd name="f417" fmla="*/ f351 f163 1"/>
                <a:gd name="f418" fmla="*/ f352 f164 1"/>
                <a:gd name="f419" fmla="*/ f353 f163 1"/>
                <a:gd name="f420" fmla="*/ f354 f164 1"/>
                <a:gd name="f421" fmla="*/ f355 f163 1"/>
                <a:gd name="f422" fmla="*/ f356 f164 1"/>
                <a:gd name="f423" fmla="*/ f357 f163 1"/>
                <a:gd name="f424" fmla="*/ f358 f164 1"/>
                <a:gd name="f425" fmla="*/ f359 f163 1"/>
                <a:gd name="f426" fmla="*/ f360 f164 1"/>
                <a:gd name="f427" fmla="*/ f361 f163 1"/>
                <a:gd name="f428" fmla="*/ f362 f164 1"/>
                <a:gd name="f429" fmla="*/ f363 f163 1"/>
                <a:gd name="f430" fmla="*/ f364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6">
                  <a:pos x="f369" y="f370"/>
                </a:cxn>
                <a:cxn ang="f236">
                  <a:pos x="f371" y="f370"/>
                </a:cxn>
                <a:cxn ang="f236">
                  <a:pos x="f372" y="f373"/>
                </a:cxn>
                <a:cxn ang="f236">
                  <a:pos x="f374" y="f375"/>
                </a:cxn>
                <a:cxn ang="f236">
                  <a:pos x="f376" y="f377"/>
                </a:cxn>
                <a:cxn ang="f236">
                  <a:pos x="f378" y="f379"/>
                </a:cxn>
                <a:cxn ang="f236">
                  <a:pos x="f380" y="f381"/>
                </a:cxn>
                <a:cxn ang="f236">
                  <a:pos x="f382" y="f383"/>
                </a:cxn>
                <a:cxn ang="f236">
                  <a:pos x="f384" y="f385"/>
                </a:cxn>
                <a:cxn ang="f236">
                  <a:pos x="f386" y="f387"/>
                </a:cxn>
                <a:cxn ang="f236">
                  <a:pos x="f388" y="f389"/>
                </a:cxn>
                <a:cxn ang="f236">
                  <a:pos x="f390" y="f391"/>
                </a:cxn>
                <a:cxn ang="f236">
                  <a:pos x="f392" y="f393"/>
                </a:cxn>
                <a:cxn ang="f236">
                  <a:pos x="f394" y="f395"/>
                </a:cxn>
                <a:cxn ang="f236">
                  <a:pos x="f394" y="f396"/>
                </a:cxn>
                <a:cxn ang="f236">
                  <a:pos x="f397" y="f398"/>
                </a:cxn>
                <a:cxn ang="f236">
                  <a:pos x="f399" y="f400"/>
                </a:cxn>
                <a:cxn ang="f236">
                  <a:pos x="f401" y="f402"/>
                </a:cxn>
                <a:cxn ang="f236">
                  <a:pos x="f403" y="f404"/>
                </a:cxn>
                <a:cxn ang="f236">
                  <a:pos x="f405" y="f406"/>
                </a:cxn>
                <a:cxn ang="f236">
                  <a:pos x="f407" y="f408"/>
                </a:cxn>
                <a:cxn ang="f236">
                  <a:pos x="f409" y="f410"/>
                </a:cxn>
                <a:cxn ang="f236">
                  <a:pos x="f411" y="f412"/>
                </a:cxn>
                <a:cxn ang="f236">
                  <a:pos x="f413" y="f414"/>
                </a:cxn>
                <a:cxn ang="f236">
                  <a:pos x="f415" y="f416"/>
                </a:cxn>
                <a:cxn ang="f236">
                  <a:pos x="f417" y="f418"/>
                </a:cxn>
                <a:cxn ang="f236">
                  <a:pos x="f419" y="f420"/>
                </a:cxn>
                <a:cxn ang="f236">
                  <a:pos x="f421" y="f422"/>
                </a:cxn>
                <a:cxn ang="f236">
                  <a:pos x="f423" y="f424"/>
                </a:cxn>
                <a:cxn ang="f236">
                  <a:pos x="f425" y="f426"/>
                </a:cxn>
                <a:cxn ang="f236">
                  <a:pos x="f427" y="f428"/>
                </a:cxn>
                <a:cxn ang="f236">
                  <a:pos x="f429" y="f430"/>
                </a:cxn>
              </a:cxnLst>
              <a:rect l="f365" t="f368" r="f366" b="f367"/>
              <a:pathLst>
                <a:path w="2514948" h="2170178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5" y="f7"/>
                  </a:lnTo>
                  <a:lnTo>
                    <a:pt x="f5" y="f71"/>
                  </a:lnTo>
                  <a:lnTo>
                    <a:pt x="f72" y="f73"/>
                  </a:ln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lnTo>
                    <a:pt x="f148" y="f149"/>
                  </a:ln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37">
              <a:extLst>
                <a:ext uri="{FF2B5EF4-FFF2-40B4-BE49-F238E27FC236}">
                  <a16:creationId xmlns:a16="http://schemas.microsoft.com/office/drawing/2014/main" id="{F1F5ACA5-3D69-398E-BE25-774FD6E655DE}"/>
                </a:ext>
              </a:extLst>
            </p:cNvPr>
            <p:cNvSpPr/>
            <p:nvPr/>
          </p:nvSpPr>
          <p:spPr>
            <a:xfrm rot="16199987" flipH="1">
              <a:off x="-282197" y="272587"/>
              <a:ext cx="2493065" cy="19478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3062"/>
                <a:gd name="f7" fmla="val 1947896"/>
                <a:gd name="f8" fmla="val 1896911"/>
                <a:gd name="f9" fmla="val 2435315"/>
                <a:gd name="f10" fmla="val 178165"/>
                <a:gd name="f11" fmla="val 2088122"/>
                <a:gd name="f12" fmla="val 1071812"/>
                <a:gd name="f13" fmla="val 1129732"/>
                <a:gd name="f14" fmla="val 1758033"/>
                <a:gd name="f15" fmla="val 93066"/>
                <a:gd name="f16" fmla="val 1935859"/>
                <a:gd name="f17" fmla="val 1404756"/>
                <a:gd name="f18" fmla="val 17392"/>
                <a:gd name="f19" fmla="val 1402364"/>
                <a:gd name="f20" fmla="val 167719"/>
                <a:gd name="f21" fmla="val 1375030"/>
                <a:gd name="f22" fmla="val 318070"/>
                <a:gd name="f23" fmla="val 1334398"/>
                <a:gd name="f24" fmla="val 464249"/>
                <a:gd name="f25" fmla="val 1281208"/>
                <a:gd name="f26" fmla="val 753480"/>
                <a:gd name="f27" fmla="val 1176081"/>
                <a:gd name="f28" fmla="val 1028869"/>
                <a:gd name="f29" fmla="val 1021346"/>
                <a:gd name="f30" fmla="val 1260556"/>
                <a:gd name="f31" fmla="val 833835"/>
                <a:gd name="f32" fmla="val 1491960"/>
                <a:gd name="f33" fmla="val 646594"/>
                <a:gd name="f34" fmla="val 1681177"/>
                <a:gd name="f35" fmla="val 425056"/>
                <a:gd name="f36" fmla="val 1807924"/>
                <a:gd name="f37" fmla="val 193222"/>
                <a:gd name="f38" fmla="val 1832328"/>
                <a:gd name="f39" fmla="val 148578"/>
                <a:gd name="f40" fmla="val 1854477"/>
                <a:gd name="f41" fmla="val 103599"/>
                <a:gd name="f42" fmla="val 1874357"/>
                <a:gd name="f43" fmla="val 58333"/>
                <a:gd name="f44" fmla="+- 0 0 -90"/>
                <a:gd name="f45" fmla="*/ f3 1 2493062"/>
                <a:gd name="f46" fmla="*/ f4 1 194789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3062"/>
                <a:gd name="f55" fmla="*/ f51 1 1947896"/>
                <a:gd name="f56" fmla="*/ 1896911 f52 1"/>
                <a:gd name="f57" fmla="*/ 0 f51 1"/>
                <a:gd name="f58" fmla="*/ 2493062 f52 1"/>
                <a:gd name="f59" fmla="*/ 2435315 f52 1"/>
                <a:gd name="f60" fmla="*/ 178165 f51 1"/>
                <a:gd name="f61" fmla="*/ 93066 f52 1"/>
                <a:gd name="f62" fmla="*/ 1935859 f51 1"/>
                <a:gd name="f63" fmla="*/ 0 f52 1"/>
                <a:gd name="f64" fmla="*/ 1947896 f51 1"/>
                <a:gd name="f65" fmla="*/ 1404756 f51 1"/>
                <a:gd name="f66" fmla="*/ 17392 f52 1"/>
                <a:gd name="f67" fmla="*/ 1402364 f51 1"/>
                <a:gd name="f68" fmla="*/ 464249 f52 1"/>
                <a:gd name="f69" fmla="*/ 1281208 f51 1"/>
                <a:gd name="f70" fmla="*/ 1260556 f52 1"/>
                <a:gd name="f71" fmla="*/ 833835 f51 1"/>
                <a:gd name="f72" fmla="*/ 1807924 f52 1"/>
                <a:gd name="f73" fmla="*/ 193222 f51 1"/>
                <a:gd name="f74" fmla="*/ 1874357 f52 1"/>
                <a:gd name="f75" fmla="*/ 58333 f51 1"/>
                <a:gd name="f76" fmla="+- f53 0 f1"/>
                <a:gd name="f77" fmla="*/ f56 1 2493062"/>
                <a:gd name="f78" fmla="*/ f57 1 1947896"/>
                <a:gd name="f79" fmla="*/ f58 1 2493062"/>
                <a:gd name="f80" fmla="*/ f59 1 2493062"/>
                <a:gd name="f81" fmla="*/ f60 1 1947896"/>
                <a:gd name="f82" fmla="*/ f61 1 2493062"/>
                <a:gd name="f83" fmla="*/ f62 1 1947896"/>
                <a:gd name="f84" fmla="*/ f63 1 2493062"/>
                <a:gd name="f85" fmla="*/ f64 1 1947896"/>
                <a:gd name="f86" fmla="*/ f65 1 1947896"/>
                <a:gd name="f87" fmla="*/ f66 1 2493062"/>
                <a:gd name="f88" fmla="*/ f67 1 1947896"/>
                <a:gd name="f89" fmla="*/ f68 1 2493062"/>
                <a:gd name="f90" fmla="*/ f69 1 1947896"/>
                <a:gd name="f91" fmla="*/ f70 1 2493062"/>
                <a:gd name="f92" fmla="*/ f71 1 1947896"/>
                <a:gd name="f93" fmla="*/ f72 1 2493062"/>
                <a:gd name="f94" fmla="*/ f73 1 1947896"/>
                <a:gd name="f95" fmla="*/ f74 1 2493062"/>
                <a:gd name="f96" fmla="*/ f75 1 1947896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3062" h="1947896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8B0C8C90-2317-CA2C-AAE8-601035356AB0}"/>
                </a:ext>
              </a:extLst>
            </p:cNvPr>
            <p:cNvSpPr/>
            <p:nvPr/>
          </p:nvSpPr>
          <p:spPr>
            <a:xfrm rot="16199987" flipH="1">
              <a:off x="-269652" y="264192"/>
              <a:ext cx="2501085" cy="1972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1089"/>
                <a:gd name="f7" fmla="val 1972702"/>
                <a:gd name="f8" fmla="val 2318728"/>
                <a:gd name="f9" fmla="val 2453909"/>
                <a:gd name="f10" fmla="val 167837"/>
                <a:gd name="f11" fmla="val 2427555"/>
                <a:gd name="f12" fmla="val 244153"/>
                <a:gd name="f13" fmla="val 2396627"/>
                <a:gd name="f14" fmla="val 319103"/>
                <a:gd name="f15" fmla="val 2361125"/>
                <a:gd name="f16" fmla="val 392084"/>
                <a:gd name="f17" fmla="val 2218453"/>
                <a:gd name="f18" fmla="val 684005"/>
                <a:gd name="f19" fmla="val 2011698"/>
                <a:gd name="f20" fmla="val 945211"/>
                <a:gd name="f21" fmla="val 1768255"/>
                <a:gd name="f22" fmla="val 1167644"/>
                <a:gd name="f23" fmla="val 1646250"/>
                <a:gd name="f24" fmla="val 1278860"/>
                <a:gd name="f25" fmla="val 1514385"/>
                <a:gd name="f26" fmla="val 1380316"/>
                <a:gd name="f27" fmla="val 1375125"/>
                <a:gd name="f28" fmla="val 1471474"/>
                <a:gd name="f29" fmla="val 1235677"/>
                <a:gd name="f30" fmla="val 1562542"/>
                <a:gd name="f31" fmla="val 1088928"/>
                <a:gd name="f32" fmla="val 1643672"/>
                <a:gd name="f33" fmla="val 935735"/>
                <a:gd name="f34" fmla="val 1712713"/>
                <a:gd name="f35" fmla="val 705659"/>
                <a:gd name="f36" fmla="val 1815533"/>
                <a:gd name="f37" fmla="val 462359"/>
                <a:gd name="f38" fmla="val 1892212"/>
                <a:gd name="f39" fmla="val 212353"/>
                <a:gd name="f40" fmla="val 1940294"/>
                <a:gd name="f41" fmla="val 1732181"/>
                <a:gd name="f42" fmla="val 161195"/>
                <a:gd name="f43" fmla="val 1706590"/>
                <a:gd name="f44" fmla="val 237638"/>
                <a:gd name="f45" fmla="val 1691378"/>
                <a:gd name="f46" fmla="val 313477"/>
                <a:gd name="f47" fmla="val 1673222"/>
                <a:gd name="f48" fmla="val 388463"/>
                <a:gd name="f49" fmla="val 1652268"/>
                <a:gd name="f50" fmla="val 538529"/>
                <a:gd name="f51" fmla="val 1610539"/>
                <a:gd name="f52" fmla="val 684898"/>
                <a:gd name="f53" fmla="val 1556543"/>
                <a:gd name="f54" fmla="val 826716"/>
                <a:gd name="f55" fmla="val 1493950"/>
                <a:gd name="f56" fmla="val 1111207"/>
                <a:gd name="f57" fmla="val 1370107"/>
                <a:gd name="f58" fmla="val 1376832"/>
                <a:gd name="f59" fmla="val 1205881"/>
                <a:gd name="f60" fmla="val 1609847"/>
                <a:gd name="f61" fmla="val 1007535"/>
                <a:gd name="f62" fmla="val 1725975"/>
                <a:gd name="f63" fmla="val 908049"/>
                <a:gd name="f64" fmla="val 1833571"/>
                <a:gd name="f65" fmla="val 799519"/>
                <a:gd name="f66" fmla="val 1929982"/>
                <a:gd name="f67" fmla="val 682930"/>
                <a:gd name="f68" fmla="val 2026581"/>
                <a:gd name="f69" fmla="val 566520"/>
                <a:gd name="f70" fmla="val 2111806"/>
                <a:gd name="f71" fmla="val 441692"/>
                <a:gd name="f72" fmla="val 2183093"/>
                <a:gd name="f73" fmla="val 310149"/>
                <a:gd name="f74" fmla="val 2218738"/>
                <a:gd name="f75" fmla="val 244422"/>
                <a:gd name="f76" fmla="val 2251396"/>
                <a:gd name="f77" fmla="val 177150"/>
                <a:gd name="f78" fmla="val 2280286"/>
                <a:gd name="f79" fmla="val 108435"/>
                <a:gd name="f80" fmla="+- 0 0 -90"/>
                <a:gd name="f81" fmla="*/ f3 1 2501089"/>
                <a:gd name="f82" fmla="*/ f4 1 1972702"/>
                <a:gd name="f83" fmla="val f5"/>
                <a:gd name="f84" fmla="val f6"/>
                <a:gd name="f85" fmla="val f7"/>
                <a:gd name="f86" fmla="*/ f80 f0 1"/>
                <a:gd name="f87" fmla="+- f85 0 f83"/>
                <a:gd name="f88" fmla="+- f84 0 f83"/>
                <a:gd name="f89" fmla="*/ f86 1 f2"/>
                <a:gd name="f90" fmla="*/ f88 1 2501089"/>
                <a:gd name="f91" fmla="*/ f87 1 1972702"/>
                <a:gd name="f92" fmla="*/ 2318728 f88 1"/>
                <a:gd name="f93" fmla="*/ 0 f87 1"/>
                <a:gd name="f94" fmla="*/ 2501089 f88 1"/>
                <a:gd name="f95" fmla="*/ 2453909 f88 1"/>
                <a:gd name="f96" fmla="*/ 167837 f87 1"/>
                <a:gd name="f97" fmla="*/ 2361125 f88 1"/>
                <a:gd name="f98" fmla="*/ 392084 f87 1"/>
                <a:gd name="f99" fmla="*/ 1768255 f88 1"/>
                <a:gd name="f100" fmla="*/ 1167644 f87 1"/>
                <a:gd name="f101" fmla="*/ 1375125 f88 1"/>
                <a:gd name="f102" fmla="*/ 1471474 f87 1"/>
                <a:gd name="f103" fmla="*/ 935735 f88 1"/>
                <a:gd name="f104" fmla="*/ 1712713 f87 1"/>
                <a:gd name="f105" fmla="*/ 212353 f88 1"/>
                <a:gd name="f106" fmla="*/ 1940294 f87 1"/>
                <a:gd name="f107" fmla="*/ 0 f88 1"/>
                <a:gd name="f108" fmla="*/ 1972702 f87 1"/>
                <a:gd name="f109" fmla="*/ 1732181 f87 1"/>
                <a:gd name="f110" fmla="*/ 161195 f88 1"/>
                <a:gd name="f111" fmla="*/ 1706590 f87 1"/>
                <a:gd name="f112" fmla="*/ 388463 f88 1"/>
                <a:gd name="f113" fmla="*/ 1652268 f87 1"/>
                <a:gd name="f114" fmla="*/ 826716 f88 1"/>
                <a:gd name="f115" fmla="*/ 1493950 f87 1"/>
                <a:gd name="f116" fmla="*/ 1609847 f88 1"/>
                <a:gd name="f117" fmla="*/ 1007535 f87 1"/>
                <a:gd name="f118" fmla="*/ 1929982 f88 1"/>
                <a:gd name="f119" fmla="*/ 682930 f87 1"/>
                <a:gd name="f120" fmla="*/ 2183093 f88 1"/>
                <a:gd name="f121" fmla="*/ 310149 f87 1"/>
                <a:gd name="f122" fmla="*/ 2280286 f88 1"/>
                <a:gd name="f123" fmla="*/ 108435 f87 1"/>
                <a:gd name="f124" fmla="+- f89 0 f1"/>
                <a:gd name="f125" fmla="*/ f92 1 2501089"/>
                <a:gd name="f126" fmla="*/ f93 1 1972702"/>
                <a:gd name="f127" fmla="*/ f94 1 2501089"/>
                <a:gd name="f128" fmla="*/ f95 1 2501089"/>
                <a:gd name="f129" fmla="*/ f96 1 1972702"/>
                <a:gd name="f130" fmla="*/ f97 1 2501089"/>
                <a:gd name="f131" fmla="*/ f98 1 1972702"/>
                <a:gd name="f132" fmla="*/ f99 1 2501089"/>
                <a:gd name="f133" fmla="*/ f100 1 1972702"/>
                <a:gd name="f134" fmla="*/ f101 1 2501089"/>
                <a:gd name="f135" fmla="*/ f102 1 1972702"/>
                <a:gd name="f136" fmla="*/ f103 1 2501089"/>
                <a:gd name="f137" fmla="*/ f104 1 1972702"/>
                <a:gd name="f138" fmla="*/ f105 1 2501089"/>
                <a:gd name="f139" fmla="*/ f106 1 1972702"/>
                <a:gd name="f140" fmla="*/ f107 1 2501089"/>
                <a:gd name="f141" fmla="*/ f108 1 1972702"/>
                <a:gd name="f142" fmla="*/ f109 1 1972702"/>
                <a:gd name="f143" fmla="*/ f110 1 2501089"/>
                <a:gd name="f144" fmla="*/ f111 1 1972702"/>
                <a:gd name="f145" fmla="*/ f112 1 2501089"/>
                <a:gd name="f146" fmla="*/ f113 1 1972702"/>
                <a:gd name="f147" fmla="*/ f114 1 2501089"/>
                <a:gd name="f148" fmla="*/ f115 1 1972702"/>
                <a:gd name="f149" fmla="*/ f116 1 2501089"/>
                <a:gd name="f150" fmla="*/ f117 1 1972702"/>
                <a:gd name="f151" fmla="*/ f118 1 2501089"/>
                <a:gd name="f152" fmla="*/ f119 1 1972702"/>
                <a:gd name="f153" fmla="*/ f120 1 2501089"/>
                <a:gd name="f154" fmla="*/ f121 1 1972702"/>
                <a:gd name="f155" fmla="*/ f122 1 2501089"/>
                <a:gd name="f156" fmla="*/ f123 1 1972702"/>
                <a:gd name="f157" fmla="*/ f83 1 f90"/>
                <a:gd name="f158" fmla="*/ f84 1 f90"/>
                <a:gd name="f159" fmla="*/ f83 1 f91"/>
                <a:gd name="f160" fmla="*/ f85 1 f91"/>
                <a:gd name="f161" fmla="*/ f125 1 f90"/>
                <a:gd name="f162" fmla="*/ f126 1 f91"/>
                <a:gd name="f163" fmla="*/ f127 1 f90"/>
                <a:gd name="f164" fmla="*/ f128 1 f90"/>
                <a:gd name="f165" fmla="*/ f129 1 f91"/>
                <a:gd name="f166" fmla="*/ f130 1 f90"/>
                <a:gd name="f167" fmla="*/ f131 1 f91"/>
                <a:gd name="f168" fmla="*/ f132 1 f90"/>
                <a:gd name="f169" fmla="*/ f133 1 f91"/>
                <a:gd name="f170" fmla="*/ f134 1 f90"/>
                <a:gd name="f171" fmla="*/ f135 1 f91"/>
                <a:gd name="f172" fmla="*/ f136 1 f90"/>
                <a:gd name="f173" fmla="*/ f137 1 f91"/>
                <a:gd name="f174" fmla="*/ f138 1 f90"/>
                <a:gd name="f175" fmla="*/ f139 1 f91"/>
                <a:gd name="f176" fmla="*/ f140 1 f90"/>
                <a:gd name="f177" fmla="*/ f141 1 f91"/>
                <a:gd name="f178" fmla="*/ f142 1 f91"/>
                <a:gd name="f179" fmla="*/ f143 1 f90"/>
                <a:gd name="f180" fmla="*/ f144 1 f91"/>
                <a:gd name="f181" fmla="*/ f145 1 f90"/>
                <a:gd name="f182" fmla="*/ f146 1 f91"/>
                <a:gd name="f183" fmla="*/ f147 1 f90"/>
                <a:gd name="f184" fmla="*/ f148 1 f91"/>
                <a:gd name="f185" fmla="*/ f149 1 f90"/>
                <a:gd name="f186" fmla="*/ f150 1 f91"/>
                <a:gd name="f187" fmla="*/ f151 1 f90"/>
                <a:gd name="f188" fmla="*/ f152 1 f91"/>
                <a:gd name="f189" fmla="*/ f153 1 f90"/>
                <a:gd name="f190" fmla="*/ f154 1 f91"/>
                <a:gd name="f191" fmla="*/ f155 1 f90"/>
                <a:gd name="f192" fmla="*/ f156 1 f91"/>
                <a:gd name="f193" fmla="*/ f157 f81 1"/>
                <a:gd name="f194" fmla="*/ f158 f81 1"/>
                <a:gd name="f195" fmla="*/ f160 f82 1"/>
                <a:gd name="f196" fmla="*/ f159 f82 1"/>
                <a:gd name="f197" fmla="*/ f161 f81 1"/>
                <a:gd name="f198" fmla="*/ f162 f82 1"/>
                <a:gd name="f199" fmla="*/ f163 f81 1"/>
                <a:gd name="f200" fmla="*/ f164 f81 1"/>
                <a:gd name="f201" fmla="*/ f165 f82 1"/>
                <a:gd name="f202" fmla="*/ f166 f81 1"/>
                <a:gd name="f203" fmla="*/ f167 f82 1"/>
                <a:gd name="f204" fmla="*/ f168 f81 1"/>
                <a:gd name="f205" fmla="*/ f169 f82 1"/>
                <a:gd name="f206" fmla="*/ f170 f81 1"/>
                <a:gd name="f207" fmla="*/ f171 f82 1"/>
                <a:gd name="f208" fmla="*/ f172 f81 1"/>
                <a:gd name="f209" fmla="*/ f173 f82 1"/>
                <a:gd name="f210" fmla="*/ f174 f81 1"/>
                <a:gd name="f211" fmla="*/ f175 f82 1"/>
                <a:gd name="f212" fmla="*/ f176 f81 1"/>
                <a:gd name="f213" fmla="*/ f177 f82 1"/>
                <a:gd name="f214" fmla="*/ f178 f82 1"/>
                <a:gd name="f215" fmla="*/ f179 f81 1"/>
                <a:gd name="f216" fmla="*/ f180 f82 1"/>
                <a:gd name="f217" fmla="*/ f181 f81 1"/>
                <a:gd name="f218" fmla="*/ f182 f82 1"/>
                <a:gd name="f219" fmla="*/ f183 f81 1"/>
                <a:gd name="f220" fmla="*/ f184 f82 1"/>
                <a:gd name="f221" fmla="*/ f185 f81 1"/>
                <a:gd name="f222" fmla="*/ f186 f82 1"/>
                <a:gd name="f223" fmla="*/ f187 f81 1"/>
                <a:gd name="f224" fmla="*/ f188 f82 1"/>
                <a:gd name="f225" fmla="*/ f189 f81 1"/>
                <a:gd name="f226" fmla="*/ f190 f82 1"/>
                <a:gd name="f227" fmla="*/ f191 f81 1"/>
                <a:gd name="f228" fmla="*/ f192 f8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4">
                  <a:pos x="f197" y="f198"/>
                </a:cxn>
                <a:cxn ang="f124">
                  <a:pos x="f199" y="f198"/>
                </a:cxn>
                <a:cxn ang="f124">
                  <a:pos x="f200" y="f201"/>
                </a:cxn>
                <a:cxn ang="f124">
                  <a:pos x="f202" y="f203"/>
                </a:cxn>
                <a:cxn ang="f124">
                  <a:pos x="f204" y="f205"/>
                </a:cxn>
                <a:cxn ang="f124">
                  <a:pos x="f206" y="f207"/>
                </a:cxn>
                <a:cxn ang="f124">
                  <a:pos x="f208" y="f209"/>
                </a:cxn>
                <a:cxn ang="f124">
                  <a:pos x="f210" y="f211"/>
                </a:cxn>
                <a:cxn ang="f124">
                  <a:pos x="f212" y="f213"/>
                </a:cxn>
                <a:cxn ang="f124">
                  <a:pos x="f212" y="f214"/>
                </a:cxn>
                <a:cxn ang="f124">
                  <a:pos x="f215" y="f216"/>
                </a:cxn>
                <a:cxn ang="f124">
                  <a:pos x="f217" y="f218"/>
                </a:cxn>
                <a:cxn ang="f124">
                  <a:pos x="f219" y="f220"/>
                </a:cxn>
                <a:cxn ang="f124">
                  <a:pos x="f221" y="f222"/>
                </a:cxn>
                <a:cxn ang="f124">
                  <a:pos x="f223" y="f224"/>
                </a:cxn>
                <a:cxn ang="f124">
                  <a:pos x="f225" y="f226"/>
                </a:cxn>
                <a:cxn ang="f124">
                  <a:pos x="f227" y="f228"/>
                </a:cxn>
              </a:cxnLst>
              <a:rect l="f193" t="f196" r="f194" b="f195"/>
              <a:pathLst>
                <a:path w="2501089" h="1972702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7"/>
                  </a:lnTo>
                  <a:lnTo>
                    <a:pt x="f5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39">
              <a:extLst>
                <a:ext uri="{FF2B5EF4-FFF2-40B4-BE49-F238E27FC236}">
                  <a16:creationId xmlns:a16="http://schemas.microsoft.com/office/drawing/2014/main" id="{55CBE01B-48A8-9D4B-E4C0-50F142B22817}"/>
                </a:ext>
              </a:extLst>
            </p:cNvPr>
            <p:cNvSpPr/>
            <p:nvPr/>
          </p:nvSpPr>
          <p:spPr>
            <a:xfrm rot="16199987" flipH="1">
              <a:off x="-279185" y="274328"/>
              <a:ext cx="2491109" cy="19436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105"/>
                <a:gd name="f7" fmla="val 1943661"/>
                <a:gd name="f8" fmla="val 1995408"/>
                <a:gd name="f9" fmla="val 2434705"/>
                <a:gd name="f10" fmla="val 174009"/>
                <a:gd name="f11" fmla="val 2087512"/>
                <a:gd name="f12" fmla="val 1067655"/>
                <a:gd name="f13" fmla="val 1129122"/>
                <a:gd name="f14" fmla="val 1753877"/>
                <a:gd name="f15" fmla="val 92457"/>
                <a:gd name="f16" fmla="val 1931703"/>
                <a:gd name="f17" fmla="val 1491489"/>
                <a:gd name="f18" fmla="val 34107"/>
                <a:gd name="f19" fmla="val 1486836"/>
                <a:gd name="f20" fmla="val 189055"/>
                <a:gd name="f21" fmla="val 1458696"/>
                <a:gd name="f22" fmla="val 343908"/>
                <a:gd name="f23" fmla="val 1416565"/>
                <a:gd name="f24" fmla="val 497577"/>
                <a:gd name="f25" fmla="val 1360598"/>
                <a:gd name="f26" fmla="val 796856"/>
                <a:gd name="f27" fmla="val 1251889"/>
                <a:gd name="f28" fmla="val 1081725"/>
                <a:gd name="f29" fmla="val 1091781"/>
                <a:gd name="f30" fmla="val 1321566"/>
                <a:gd name="f31" fmla="val 897645"/>
                <a:gd name="f32" fmla="val 1565577"/>
                <a:gd name="f33" fmla="val 700195"/>
                <a:gd name="f34" fmla="val 1757355"/>
                <a:gd name="f35" fmla="val 475523"/>
                <a:gd name="f36" fmla="val 1891495"/>
                <a:gd name="f37" fmla="val 230078"/>
                <a:gd name="f38" fmla="val 1917197"/>
                <a:gd name="f39" fmla="val 183033"/>
                <a:gd name="f40" fmla="val 1940526"/>
                <a:gd name="f41" fmla="val 135619"/>
                <a:gd name="f42" fmla="val 1961469"/>
                <a:gd name="f43" fmla="val 87885"/>
                <a:gd name="f44" fmla="+- 0 0 -90"/>
                <a:gd name="f45" fmla="*/ f3 1 2491105"/>
                <a:gd name="f46" fmla="*/ f4 1 1943661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1105"/>
                <a:gd name="f55" fmla="*/ f51 1 1943661"/>
                <a:gd name="f56" fmla="*/ 1995408 f52 1"/>
                <a:gd name="f57" fmla="*/ 0 f51 1"/>
                <a:gd name="f58" fmla="*/ 2491105 f52 1"/>
                <a:gd name="f59" fmla="*/ 2434705 f52 1"/>
                <a:gd name="f60" fmla="*/ 174009 f51 1"/>
                <a:gd name="f61" fmla="*/ 92457 f52 1"/>
                <a:gd name="f62" fmla="*/ 1931703 f51 1"/>
                <a:gd name="f63" fmla="*/ 0 f52 1"/>
                <a:gd name="f64" fmla="*/ 1943661 f51 1"/>
                <a:gd name="f65" fmla="*/ 1491489 f51 1"/>
                <a:gd name="f66" fmla="*/ 34107 f52 1"/>
                <a:gd name="f67" fmla="*/ 1486836 f51 1"/>
                <a:gd name="f68" fmla="*/ 497577 f52 1"/>
                <a:gd name="f69" fmla="*/ 1360598 f51 1"/>
                <a:gd name="f70" fmla="*/ 1321566 f52 1"/>
                <a:gd name="f71" fmla="*/ 897645 f51 1"/>
                <a:gd name="f72" fmla="*/ 1891495 f52 1"/>
                <a:gd name="f73" fmla="*/ 230078 f51 1"/>
                <a:gd name="f74" fmla="*/ 1961469 f52 1"/>
                <a:gd name="f75" fmla="*/ 87885 f51 1"/>
                <a:gd name="f76" fmla="+- f53 0 f1"/>
                <a:gd name="f77" fmla="*/ f56 1 2491105"/>
                <a:gd name="f78" fmla="*/ f57 1 1943661"/>
                <a:gd name="f79" fmla="*/ f58 1 2491105"/>
                <a:gd name="f80" fmla="*/ f59 1 2491105"/>
                <a:gd name="f81" fmla="*/ f60 1 1943661"/>
                <a:gd name="f82" fmla="*/ f61 1 2491105"/>
                <a:gd name="f83" fmla="*/ f62 1 1943661"/>
                <a:gd name="f84" fmla="*/ f63 1 2491105"/>
                <a:gd name="f85" fmla="*/ f64 1 1943661"/>
                <a:gd name="f86" fmla="*/ f65 1 1943661"/>
                <a:gd name="f87" fmla="*/ f66 1 2491105"/>
                <a:gd name="f88" fmla="*/ f67 1 1943661"/>
                <a:gd name="f89" fmla="*/ f68 1 2491105"/>
                <a:gd name="f90" fmla="*/ f69 1 1943661"/>
                <a:gd name="f91" fmla="*/ f70 1 2491105"/>
                <a:gd name="f92" fmla="*/ f71 1 1943661"/>
                <a:gd name="f93" fmla="*/ f72 1 2491105"/>
                <a:gd name="f94" fmla="*/ f73 1 1943661"/>
                <a:gd name="f95" fmla="*/ f74 1 2491105"/>
                <a:gd name="f96" fmla="*/ f75 1 1943661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1105" h="1943661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2" name="Imagem 2" descr="Logotipo&#10;&#10;Descrição gerada automaticamente">
            <a:extLst>
              <a:ext uri="{FF2B5EF4-FFF2-40B4-BE49-F238E27FC236}">
                <a16:creationId xmlns:a16="http://schemas.microsoft.com/office/drawing/2014/main" id="{A4564E53-D4CF-1F0C-D4D7-04E7BB06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38405C-5EB3-32C5-7F19-390A7EF8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17" y="1353020"/>
            <a:ext cx="6653664" cy="43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51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902</Words>
  <Application>Microsoft Office PowerPoint</Application>
  <PresentationFormat>Widescreen</PresentationFormat>
  <Paragraphs>78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Aptos</vt:lpstr>
      <vt:lpstr>Aptos Display</vt:lpstr>
      <vt:lpstr>Arial</vt:lpstr>
      <vt:lpstr>Calibri</vt:lpstr>
      <vt:lpstr>Calibri Light</vt:lpstr>
      <vt:lpstr>Tema do Office</vt:lpstr>
      <vt:lpstr>Apresentação do PowerPoint</vt:lpstr>
      <vt:lpstr>Fazenda Urbana Terras Mil</vt:lpstr>
      <vt:lpstr>Regras de Negócio </vt:lpstr>
      <vt:lpstr>Requisitos Funcionais</vt:lpstr>
      <vt:lpstr>Requisitos Não Funcionais</vt:lpstr>
      <vt:lpstr>Apresentação do PowerPoint</vt:lpstr>
      <vt:lpstr>Apresentação do PowerPoint</vt:lpstr>
      <vt:lpstr>Apresentação do PowerPoint</vt:lpstr>
      <vt:lpstr>Diagrama Caso de Uso  </vt:lpstr>
      <vt:lpstr>Diagrama Caso de Uso  </vt:lpstr>
      <vt:lpstr>Diagrama Caso de Uso  </vt:lpstr>
      <vt:lpstr>Diagrama Caso de Uso  </vt:lpstr>
      <vt:lpstr>Diagrama Caso de Uso  </vt:lpstr>
      <vt:lpstr>Diagrama de Classe  </vt:lpstr>
      <vt:lpstr>Diagrama de Sequência - Login</vt:lpstr>
      <vt:lpstr>Diagrama de Sequência - Produção</vt:lpstr>
      <vt:lpstr>Diagrama de Sequência - Cliente</vt:lpstr>
      <vt:lpstr>Diagrama de Sequência - Fornecedores</vt:lpstr>
      <vt:lpstr>Diagrama de Sequência - Tarefas</vt:lpstr>
      <vt:lpstr>CRUD</vt:lpstr>
      <vt:lpstr>                                        Crud – cliente  </vt:lpstr>
      <vt:lpstr>Crud – Fornecedor</vt:lpstr>
      <vt:lpstr>Crud - Funcionario</vt:lpstr>
      <vt:lpstr>Crud – Gerente produção</vt:lpstr>
      <vt:lpstr>Crud – Cliente Programa 01</vt:lpstr>
      <vt:lpstr>Crud – Cliente programa 02</vt:lpstr>
      <vt:lpstr>Crud – Cliente programa 03</vt:lpstr>
      <vt:lpstr>Crud - Cliente programa 04</vt:lpstr>
      <vt:lpstr>Crud – Cliente programa 05</vt:lpstr>
      <vt:lpstr>Banco de Dados</vt:lpstr>
      <vt:lpstr>MER</vt:lpstr>
      <vt:lpstr>DER</vt:lpstr>
      <vt:lpstr>SQL</vt:lpstr>
      <vt:lpstr>SQL</vt:lpstr>
      <vt:lpstr>SQL</vt:lpstr>
      <vt:lpstr>Dicionário de Dados</vt:lpstr>
      <vt:lpstr>Planilha de Testes</vt:lpstr>
      <vt:lpstr>Integrantes Nome e R.A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Fon Foca</cp:lastModifiedBy>
  <cp:revision>32</cp:revision>
  <dcterms:created xsi:type="dcterms:W3CDTF">2024-05-25T20:05:27Z</dcterms:created>
  <dcterms:modified xsi:type="dcterms:W3CDTF">2024-06-06T18:26:35Z</dcterms:modified>
</cp:coreProperties>
</file>