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Relationship Id="rId3" Type="http://schemas.openxmlformats.org/officeDocument/2006/relationships/hyperlink" Target="https://raw.githubusercontent.com/lucas-a-meyer/using-quarto/main/slides/_powerpoint-slides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40300" y="1193800"/>
            <a:ext cx="3467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\figure-pptx\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.qmd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"Italy"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542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1"/>
            <a:r>
              <a:rPr/>
              <a:t>This also allows combining Python and R natively for the same project</a:t>
            </a:r>
          </a:p>
          <a:p>
            <a:pPr lvl="1"/>
            <a:r>
              <a:rPr/>
              <a:t>Some writers can use R, some can use Python, their content can link to each other as long as they’re in different </a:t>
            </a:r>
            <a:r>
              <a:rPr>
                <a:latin typeface="Consolas"/>
              </a:rPr>
              <a:t>.qmd</a:t>
            </a:r>
            <a:r>
              <a:rPr/>
              <a:t> files.</a:t>
            </a:r>
          </a:p>
          <a:p>
            <a:pPr lvl="0"/>
            <a:r>
              <a:rPr/>
              <a:t>Projects can have pre-render and post-render steps in Python, R, Lua and shell script. I tend to use shell scripts that call other scripts.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\figure-pptx\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\figure-pptx\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2024-01-06T04:32:41Z</dcterms:created>
  <dcterms:modified xsi:type="dcterms:W3CDTF">2024-01-06T04:32:41Z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2022-07-07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monofont">
    <vt:lpwstr>Consolas</vt:lpwstr>
  </property>
  <property fmtid="{D5CDD505-2E9C-101B-9397-08002B2CF9AE}" pid="12" name="toc-title">
    <vt:lpwstr>Table of contents</vt:lpwstr>
  </property>
</Properties>
</file>