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=&gt; long edit cycle. Still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</a:t>
            </a:r>
          </a:p>
          <a:p>
            <a:pPr lvl="0"/>
            <a:r>
              <a:rPr/>
              <a:t>Projects can have pre- and post-render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TD P[Pre-scripts] –&gt; Q style P fill:#AA99FF Q[.qmd] –&gt; A subgraph Quarto A[.ipynb] –&gt; B((“Pandoc”)) B –&gt; C[.md] B –&gt; D[.tex] D –&gt; F((Xetex)) C –&gt; I((Hugo)) style B fill:#FF6655AA style F fill:#88ffFF style I fill:#88ffFF end B —-&gt; E[.doc] B —-&gt; H[.pptx] F –&gt; G[.pdf] I –&gt; J[.html] E –&gt; X[Post-scripts] H –&gt; X G –&gt; X J –&gt; X style X fill:#AA99FF ```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 </a:t>
            </a: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2022-07-04T06:23:19Z</dcterms:created>
  <dcterms:modified xsi:type="dcterms:W3CDTF">2022-07-04T06:23:19Z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