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esProps" Target="presProps.xml"/><Relationship Id="rId4" Type="http://schemas.openxmlformats.org/officeDocument/2006/relationships/slide" Target="slides/slide3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3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6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6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6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6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6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6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1193800"/>
            <a:ext cx="306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 sz="1200"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Writing articles: unsure</a:t>
            </a:r>
          </a:p>
          <a:p>
            <a:pPr lvl="0" indent="0" marL="0">
              <a:buNone/>
            </a:pPr>
            <a:r>
              <a:rPr/>
              <a:t>I think Quarto is more helpful for a team that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it’s needed is a few YAML lines.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</a:t>
            </a:r>
            <a:r>
              <a:rPr sz="1200"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200"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 sz="12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200">
                <a:latin typeface="Consolas"/>
              </a:rPr>
              <a:t>.ipynb</a:t>
            </a:r>
            <a:r>
              <a:rPr/>
              <a:t>. Add some </a:t>
            </a:r>
            <a:r>
              <a:rPr sz="12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2022-07-02T00:55:10Z</dcterms:created>
  <dcterms:modified xsi:type="dcterms:W3CDTF">2022-07-02T00:55:10Z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