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>
                <a:latin typeface="Consolas"/>
              </a:rPr>
              <a:t>.ipynb</a:t>
            </a:r>
            <a:r>
              <a:rPr/>
              <a:t> files: that’s a </a:t>
            </a:r>
            <a:r>
              <a:rPr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2022-07-04T05:02:42Z</dcterms:created>
  <dcterms:modified xsi:type="dcterms:W3CDTF">2022-07-04T05:02:42Z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