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5" Type="http://schemas.openxmlformats.org/officeDocument/2006/relationships/slide" Target="slides/slide4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Relationship Id="rId3" Type="http://schemas.openxmlformats.org/officeDocument/2006/relationships/hyperlink" Target="https://raw.githubusercontent.com/lucas-a-meyer/using-quarto/main/slides/_powerpoint-slides.qmd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6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guide/" TargetMode="External"/><Relationship Id="rId3" Type="http://schemas.openxmlformats.org/officeDocument/2006/relationships/hyperlink" Target="https://quarto.org/docs/authoring/cross-references.html" TargetMode="Externa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image" Target="../media/image2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esmckinney.com/book/" TargetMode="External"/><Relationship Id="rId3" Type="http://schemas.openxmlformats.org/officeDocument/2006/relationships/hyperlink" Target="https://github.com/wesm/pydata-book/tree/3rd-edition" TargetMode="External"/><Relationship Id="rId4" Type="http://schemas.openxmlformats.org/officeDocument/2006/relationships/image" Target="../media/image25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meyerperin.com" TargetMode="Externa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quarto.org/docs/get-started/hello/jupyter.html" TargetMode="External"/><Relationship Id="rId3" Type="http://schemas.openxmlformats.org/officeDocument/2006/relationships/hyperlink" Target="https://quarto.org/docs/get-started/hello/vscode.html" TargetMode="External"/><Relationship Id="rId4" Type="http://schemas.openxmlformats.org/officeDocument/2006/relationships/hyperlink" Target="https://www.meyerperin.com" TargetMode="External"/><Relationship Id="rId5" Type="http://schemas.openxmlformats.org/officeDocument/2006/relationships/hyperlink" Target="https://quarto.org/docs/projects/quarto-projects.html" TargetMode="Externa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</a:t>
            </a:r>
            <a:r>
              <a:rPr sz="1200">
                <a:latin typeface="Consolas"/>
              </a:rPr>
              <a:t>.qmd</a:t>
            </a:r>
            <a:r>
              <a:rPr/>
              <a:t>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 book.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df_wage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"data/wage1.csv"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Create an OLS model using R syntax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mod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smf.ols(formula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"wage ~ educ"</a:t>
            </a:r>
            <a:r>
              <a:rPr sz="1200"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data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reg_table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tables[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].as_html(), header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)[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to_markdown(index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111111"/>
                </a:solidFill>
                <a:latin typeface="Consolas"/>
              </a:rPr>
              <a:t>False</a:t>
            </a:r>
            <a:r>
              <a:rPr sz="1200"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.qmd</a:t>
            </a:r>
            <a:r>
              <a:rPr/>
              <a:t> source contains </a:t>
            </a:r>
            <a:r>
              <a:rPr sz="1200"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content. </a:t>
            </a:r>
            <a:r>
              <a:rPr>
                <a:hlinkClick r:id="rId3"/>
              </a:rPr>
              <a:t>Previous slide</a:t>
            </a:r>
            <a:r>
              <a:rPr/>
              <a:t> is an example.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Italy,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"Italy"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Italy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David Robinson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</a:t>
            </a:r>
          </a:p>
          <a:p>
            <a:pPr lvl="0" indent="0" marL="0">
              <a:buNone/>
            </a:pPr>
            <a:r>
              <a:rPr/>
              <a:t>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Quarto adds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 sz="1200"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 sz="1200"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Quarto excels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Quarto®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-&gt;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too. In PowerPoint, they appear in the appendix.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Needs extra tools like CWeb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 -&gt; code in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/>
            <a:r>
              <a:rPr/>
              <a:t>Config separated from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  <a:p>
            <a:pPr lvl="1"/>
            <a:r>
              <a:rPr/>
              <a:t>code and writing separate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 sz="1200"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 sz="1200">
                <a:latin typeface="Consolas"/>
              </a:rPr>
              <a:t>ipynb</a:t>
            </a:r>
            <a:r>
              <a:rPr/>
              <a:t> + YAML = </a:t>
            </a:r>
            <a:r>
              <a:rPr sz="1200"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2022-07-04T21:33:49Z</dcterms:created>
  <dcterms:modified xsi:type="dcterms:W3CDTF">2022-07-04T21:33:49Z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