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Relationship Id="rId3" Type="http://schemas.openxmlformats.org/officeDocument/2006/relationships/hyperlink" Target="https://raw.githubusercontent.com/lucas-a-meyer/using-quarto/main/slides/_powerpoint-slides.qmd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 sz="1200"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.qmd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"Italy"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2022-07-04T20:26:22Z</dcterms:created>
  <dcterms:modified xsi:type="dcterms:W3CDTF">2022-07-04T20:26:22Z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