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" Target="slide43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].as_markdown())))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     coef  std err       t  P&gt;|t|
0 -0.9049    0.685  -1.321  0.187
1  0.5414    0.053  10.167  0.000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2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also add the YAML as raw content in the first cell of an .ipynb file</a:t>
            </a:r>
          </a:p>
          <a:p>
            <a:pPr lvl="0" indent="0" marL="0">
              <a:buNone/>
            </a:pPr>
            <a:r>
              <a:rPr sz="1800"/>
              <a:t>2.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2022-07-04T04:24:13Z</dcterms:created>
  <dcterms:modified xsi:type="dcterms:W3CDTF">2022-07-04T04:24:13Z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