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].as_markdown())))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latin typeface="Consolas"/>
              </a:rPr>
              <a:t>     coef  std err       t  P&gt;|t|
0 -0.9049    0.685  -1.321  0.187
1  0.5414    0.053  10.167  0.000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2022-07-04T04:24:13Z</dcterms:created>
  <dcterms:modified xsi:type="dcterms:W3CDTF">2022-07-04T04:24:13Z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