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5" Type="http://schemas.openxmlformats.org/officeDocument/2006/relationships/tableStyles" Target="tableStyles.xml" /><Relationship Id="rId4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3" Type="http://schemas.openxmlformats.org/officeDocument/2006/relationships/viewProps" Target="viewProps.xml" /><Relationship Id="rId4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12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13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hyperlink" Target="https://github.com/quarto-dev/quarto-cli/discussions/1232" TargetMode="External" /><Relationship Id="rId7" Type="http://schemas.openxmlformats.org/officeDocument/2006/relationships/hyperlink" Target="https://github.com/quarto-dev/quarto-cli/issues/1159" TargetMode="External" /><Relationship Id="rId8" Type="http://schemas.openxmlformats.org/officeDocument/2006/relationships/hyperlink" Target="https://github.com/quarto-dev/quarto-cli/discussions/1272" TargetMode="External" /><Relationship Id="rId9" Type="http://schemas.openxmlformats.org/officeDocument/2006/relationships/hyperlink" Target="https://github.com/quarto-dev/quarto-cli/discussions/1232" TargetMode="External" /><Relationship Id="rId10" Type="http://schemas.openxmlformats.org/officeDocument/2006/relationships/hyperlink" Target="https://github.com/quarto-dev/quarto-cli/issues/1159" TargetMode="External" /><Relationship Id="rId11" Type="http://schemas.openxmlformats.org/officeDocument/2006/relationships/hyperlink" Target="https://github.com/quarto-dev/quarto-cli/discussions/1272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6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7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8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9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10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11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2022-07-04T18:14:16Z</dcterms:created>
  <dcterms:modified xsi:type="dcterms:W3CDTF">2022-07-04T18:14:16Z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